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Glacial Indifference Bold" charset="1" panose="00000800000000000000"/>
      <p:regular r:id="rId19"/>
    </p:embeddedFont>
    <p:embeddedFont>
      <p:font typeface="Glacial Indifference" charset="1" panose="000000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jpeg" Type="http://schemas.openxmlformats.org/officeDocument/2006/relationships/image"/><Relationship Id="rId20" Target="../media/image19.pn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36.png" Type="http://schemas.openxmlformats.org/officeDocument/2006/relationships/image"/><Relationship Id="rId6" Target="../media/image37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38.png" Type="http://schemas.openxmlformats.org/officeDocument/2006/relationships/image"/><Relationship Id="rId6" Target="../media/image39.svg" Type="http://schemas.openxmlformats.org/officeDocument/2006/relationships/image"/><Relationship Id="rId7" Target="../media/image22.png" Type="http://schemas.openxmlformats.org/officeDocument/2006/relationships/image"/><Relationship Id="rId8" Target="../media/image23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0.png" Type="http://schemas.openxmlformats.org/officeDocument/2006/relationships/image"/><Relationship Id="rId6" Target="../media/image41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2.png" Type="http://schemas.openxmlformats.org/officeDocument/2006/relationships/image"/><Relationship Id="rId6" Target="../media/image4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4.png" Type="http://schemas.openxmlformats.org/officeDocument/2006/relationships/image"/><Relationship Id="rId6" Target="../media/image2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30.png" Type="http://schemas.openxmlformats.org/officeDocument/2006/relationships/image"/><Relationship Id="rId6" Target="../media/image31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32.png" Type="http://schemas.openxmlformats.org/officeDocument/2006/relationships/image"/><Relationship Id="rId6" Target="../media/image33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34.png" Type="http://schemas.openxmlformats.org/officeDocument/2006/relationships/image"/><Relationship Id="rId6" Target="../media/image3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2724" t="-34294" r="-2017" b="-5199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1167" y="226832"/>
            <a:ext cx="17454059" cy="9801474"/>
          </a:xfrm>
          <a:custGeom>
            <a:avLst/>
            <a:gdLst/>
            <a:ahLst/>
            <a:cxnLst/>
            <a:rect r="r" b="b" t="t" l="l"/>
            <a:pathLst>
              <a:path h="9801474" w="17454059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187777">
            <a:off x="16817432" y="8280328"/>
            <a:ext cx="789434" cy="1663449"/>
          </a:xfrm>
          <a:custGeom>
            <a:avLst/>
            <a:gdLst/>
            <a:ahLst/>
            <a:cxnLst/>
            <a:rect r="r" b="b" t="t" l="l"/>
            <a:pathLst>
              <a:path h="1663449" w="789434">
                <a:moveTo>
                  <a:pt x="0" y="0"/>
                </a:moveTo>
                <a:lnTo>
                  <a:pt x="789434" y="0"/>
                </a:lnTo>
                <a:lnTo>
                  <a:pt x="789434" y="1663449"/>
                </a:lnTo>
                <a:lnTo>
                  <a:pt x="0" y="16634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27536">
            <a:off x="628530" y="8133593"/>
            <a:ext cx="976328" cy="1583899"/>
          </a:xfrm>
          <a:custGeom>
            <a:avLst/>
            <a:gdLst/>
            <a:ahLst/>
            <a:cxnLst/>
            <a:rect r="r" b="b" t="t" l="l"/>
            <a:pathLst>
              <a:path h="1583899" w="976328">
                <a:moveTo>
                  <a:pt x="0" y="0"/>
                </a:moveTo>
                <a:lnTo>
                  <a:pt x="976328" y="0"/>
                </a:lnTo>
                <a:lnTo>
                  <a:pt x="976328" y="1583899"/>
                </a:lnTo>
                <a:lnTo>
                  <a:pt x="0" y="15838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72363">
            <a:off x="497979" y="1114381"/>
            <a:ext cx="835036" cy="1759541"/>
          </a:xfrm>
          <a:custGeom>
            <a:avLst/>
            <a:gdLst/>
            <a:ahLst/>
            <a:cxnLst/>
            <a:rect r="r" b="b" t="t" l="l"/>
            <a:pathLst>
              <a:path h="1759541" w="835036">
                <a:moveTo>
                  <a:pt x="0" y="0"/>
                </a:moveTo>
                <a:lnTo>
                  <a:pt x="835037" y="0"/>
                </a:lnTo>
                <a:lnTo>
                  <a:pt x="835037" y="1759541"/>
                </a:lnTo>
                <a:lnTo>
                  <a:pt x="0" y="17595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292493">
            <a:off x="8533171" y="8497055"/>
            <a:ext cx="799023" cy="1695886"/>
          </a:xfrm>
          <a:custGeom>
            <a:avLst/>
            <a:gdLst/>
            <a:ahLst/>
            <a:cxnLst/>
            <a:rect r="r" b="b" t="t" l="l"/>
            <a:pathLst>
              <a:path h="1695886" w="799023">
                <a:moveTo>
                  <a:pt x="0" y="0"/>
                </a:moveTo>
                <a:lnTo>
                  <a:pt x="799023" y="0"/>
                </a:lnTo>
                <a:lnTo>
                  <a:pt x="799023" y="1695886"/>
                </a:lnTo>
                <a:lnTo>
                  <a:pt x="0" y="16958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40058" y="4051919"/>
            <a:ext cx="1553271" cy="1553271"/>
          </a:xfrm>
          <a:custGeom>
            <a:avLst/>
            <a:gdLst/>
            <a:ahLst/>
            <a:cxnLst/>
            <a:rect r="r" b="b" t="t" l="l"/>
            <a:pathLst>
              <a:path h="1553271" w="1553271">
                <a:moveTo>
                  <a:pt x="0" y="0"/>
                </a:moveTo>
                <a:lnTo>
                  <a:pt x="1553271" y="0"/>
                </a:lnTo>
                <a:lnTo>
                  <a:pt x="1553271" y="1553272"/>
                </a:lnTo>
                <a:lnTo>
                  <a:pt x="0" y="15532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190414" y="8711168"/>
            <a:ext cx="1575832" cy="1575832"/>
          </a:xfrm>
          <a:custGeom>
            <a:avLst/>
            <a:gdLst/>
            <a:ahLst/>
            <a:cxnLst/>
            <a:rect r="r" b="b" t="t" l="l"/>
            <a:pathLst>
              <a:path h="1575832" w="1575832">
                <a:moveTo>
                  <a:pt x="0" y="0"/>
                </a:moveTo>
                <a:lnTo>
                  <a:pt x="1575831" y="0"/>
                </a:lnTo>
                <a:lnTo>
                  <a:pt x="1575831" y="1575832"/>
                </a:lnTo>
                <a:lnTo>
                  <a:pt x="0" y="15758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162982" y="8638395"/>
            <a:ext cx="1648605" cy="1648605"/>
          </a:xfrm>
          <a:custGeom>
            <a:avLst/>
            <a:gdLst/>
            <a:ahLst/>
            <a:cxnLst/>
            <a:rect r="r" b="b" t="t" l="l"/>
            <a:pathLst>
              <a:path h="1648605" w="1648605">
                <a:moveTo>
                  <a:pt x="0" y="0"/>
                </a:moveTo>
                <a:lnTo>
                  <a:pt x="1648605" y="0"/>
                </a:lnTo>
                <a:lnTo>
                  <a:pt x="1648605" y="1648605"/>
                </a:lnTo>
                <a:lnTo>
                  <a:pt x="0" y="164860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227077" y="4375355"/>
            <a:ext cx="1758697" cy="1758697"/>
          </a:xfrm>
          <a:custGeom>
            <a:avLst/>
            <a:gdLst/>
            <a:ahLst/>
            <a:cxnLst/>
            <a:rect r="r" b="b" t="t" l="l"/>
            <a:pathLst>
              <a:path h="1758697" w="1758697">
                <a:moveTo>
                  <a:pt x="0" y="0"/>
                </a:moveTo>
                <a:lnTo>
                  <a:pt x="1758697" y="0"/>
                </a:lnTo>
                <a:lnTo>
                  <a:pt x="1758697" y="1758697"/>
                </a:lnTo>
                <a:lnTo>
                  <a:pt x="0" y="175869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552427" y="120080"/>
            <a:ext cx="1874071" cy="1874071"/>
          </a:xfrm>
          <a:custGeom>
            <a:avLst/>
            <a:gdLst/>
            <a:ahLst/>
            <a:cxnLst/>
            <a:rect r="r" b="b" t="t" l="l"/>
            <a:pathLst>
              <a:path h="1874071" w="1874071">
                <a:moveTo>
                  <a:pt x="0" y="0"/>
                </a:moveTo>
                <a:lnTo>
                  <a:pt x="1874071" y="0"/>
                </a:lnTo>
                <a:lnTo>
                  <a:pt x="1874071" y="1874071"/>
                </a:lnTo>
                <a:lnTo>
                  <a:pt x="0" y="187407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6717600" y="1028700"/>
            <a:ext cx="989097" cy="2114448"/>
          </a:xfrm>
          <a:custGeom>
            <a:avLst/>
            <a:gdLst/>
            <a:ahLst/>
            <a:cxnLst/>
            <a:rect r="r" b="b" t="t" l="l"/>
            <a:pathLst>
              <a:path h="2114448" w="989097">
                <a:moveTo>
                  <a:pt x="0" y="0"/>
                </a:moveTo>
                <a:lnTo>
                  <a:pt x="989098" y="0"/>
                </a:lnTo>
                <a:lnTo>
                  <a:pt x="989098" y="2114448"/>
                </a:lnTo>
                <a:lnTo>
                  <a:pt x="0" y="2114448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324438">
            <a:off x="8695996" y="83385"/>
            <a:ext cx="884400" cy="1890630"/>
          </a:xfrm>
          <a:custGeom>
            <a:avLst/>
            <a:gdLst/>
            <a:ahLst/>
            <a:cxnLst/>
            <a:rect r="r" b="b" t="t" l="l"/>
            <a:pathLst>
              <a:path h="1890630" w="884400">
                <a:moveTo>
                  <a:pt x="0" y="0"/>
                </a:moveTo>
                <a:lnTo>
                  <a:pt x="884400" y="0"/>
                </a:lnTo>
                <a:lnTo>
                  <a:pt x="884400" y="1890630"/>
                </a:lnTo>
                <a:lnTo>
                  <a:pt x="0" y="189063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25798" y="2595900"/>
            <a:ext cx="16230600" cy="2581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0"/>
              </a:lnSpc>
            </a:pPr>
            <a:r>
              <a:rPr lang="en-US" b="true" sz="150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БӨЛШЕКТЕР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19994" y="4814550"/>
            <a:ext cx="16230600" cy="2581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0"/>
              </a:lnSpc>
            </a:pPr>
            <a:r>
              <a:rPr lang="en-US" b="true" sz="150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PRESENTATION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4274526" y="226832"/>
            <a:ext cx="1616261" cy="1616261"/>
            <a:chOff x="0" y="0"/>
            <a:chExt cx="2155015" cy="215501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19056" y="19056"/>
              <a:ext cx="2116902" cy="2116902"/>
            </a:xfrm>
            <a:custGeom>
              <a:avLst/>
              <a:gdLst/>
              <a:ahLst/>
              <a:cxnLst/>
              <a:rect r="r" b="b" t="t" l="l"/>
              <a:pathLst>
                <a:path h="2116902" w="2116902">
                  <a:moveTo>
                    <a:pt x="0" y="0"/>
                  </a:moveTo>
                  <a:lnTo>
                    <a:pt x="2116903" y="0"/>
                  </a:lnTo>
                  <a:lnTo>
                    <a:pt x="2116903" y="2116903"/>
                  </a:lnTo>
                  <a:lnTo>
                    <a:pt x="0" y="21169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155015" cy="2155015"/>
            </a:xfrm>
            <a:custGeom>
              <a:avLst/>
              <a:gdLst/>
              <a:ahLst/>
              <a:cxnLst/>
              <a:rect r="r" b="b" t="t" l="l"/>
              <a:pathLst>
                <a:path h="2155015" w="2155015">
                  <a:moveTo>
                    <a:pt x="0" y="0"/>
                  </a:moveTo>
                  <a:lnTo>
                    <a:pt x="2155015" y="0"/>
                  </a:lnTo>
                  <a:lnTo>
                    <a:pt x="2155015" y="2155015"/>
                  </a:lnTo>
                  <a:lnTo>
                    <a:pt x="0" y="2155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71" t="-27691" r="-2371" b="-5859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1167" y="226832"/>
            <a:ext cx="17454059" cy="9801474"/>
          </a:xfrm>
          <a:custGeom>
            <a:avLst/>
            <a:gdLst/>
            <a:ahLst/>
            <a:cxnLst/>
            <a:rect r="r" b="b" t="t" l="l"/>
            <a:pathLst>
              <a:path h="9801474" w="17454059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201723"/>
            <a:ext cx="11236452" cy="695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Circle the fraction that matches the picture: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7086600" y="2487744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032886" y="6729059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032886" y="8075308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10</a:t>
            </a:r>
          </a:p>
        </p:txBody>
      </p:sp>
      <p:sp>
        <p:nvSpPr>
          <p:cNvPr name="AutoShape 8" id="8"/>
          <p:cNvSpPr/>
          <p:nvPr/>
        </p:nvSpPr>
        <p:spPr>
          <a:xfrm rot="0">
            <a:off x="4845859" y="8034842"/>
            <a:ext cx="1257859" cy="0"/>
          </a:xfrm>
          <a:prstGeom prst="line">
            <a:avLst/>
          </a:prstGeom>
          <a:ln cap="rnd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9" id="9"/>
          <p:cNvSpPr txBox="true"/>
          <p:nvPr/>
        </p:nvSpPr>
        <p:spPr>
          <a:xfrm rot="0">
            <a:off x="8702098" y="6729059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702098" y="8075308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</a:t>
            </a:r>
          </a:p>
        </p:txBody>
      </p:sp>
      <p:sp>
        <p:nvSpPr>
          <p:cNvPr name="AutoShape 11" id="11"/>
          <p:cNvSpPr/>
          <p:nvPr/>
        </p:nvSpPr>
        <p:spPr>
          <a:xfrm rot="0">
            <a:off x="8515071" y="8034842"/>
            <a:ext cx="1257859" cy="0"/>
          </a:xfrm>
          <a:prstGeom prst="line">
            <a:avLst/>
          </a:prstGeom>
          <a:ln cap="rnd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2" id="12"/>
          <p:cNvSpPr txBox="true"/>
          <p:nvPr/>
        </p:nvSpPr>
        <p:spPr>
          <a:xfrm rot="0">
            <a:off x="12371309" y="6729059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371309" y="8075308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6</a:t>
            </a:r>
          </a:p>
        </p:txBody>
      </p:sp>
      <p:sp>
        <p:nvSpPr>
          <p:cNvPr name="AutoShape 14" id="14"/>
          <p:cNvSpPr/>
          <p:nvPr/>
        </p:nvSpPr>
        <p:spPr>
          <a:xfrm rot="0">
            <a:off x="12184282" y="8034842"/>
            <a:ext cx="1257859" cy="0"/>
          </a:xfrm>
          <a:prstGeom prst="line">
            <a:avLst/>
          </a:prstGeom>
          <a:ln cap="rnd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71" t="-27691" r="-2371" b="-5859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1167" y="226832"/>
            <a:ext cx="17454059" cy="9801474"/>
          </a:xfrm>
          <a:custGeom>
            <a:avLst/>
            <a:gdLst/>
            <a:ahLst/>
            <a:cxnLst/>
            <a:rect r="r" b="b" t="t" l="l"/>
            <a:pathLst>
              <a:path h="9801474" w="17454059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201723"/>
            <a:ext cx="11236452" cy="695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Circle the fraction that matches the picture: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7086600" y="2406886"/>
            <a:ext cx="4114800" cy="4114800"/>
            <a:chOff x="0" y="0"/>
            <a:chExt cx="5486400" cy="5486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48515" y="48515"/>
              <a:ext cx="5389369" cy="5389369"/>
            </a:xfrm>
            <a:custGeom>
              <a:avLst/>
              <a:gdLst/>
              <a:ahLst/>
              <a:cxnLst/>
              <a:rect r="r" b="b" t="t" l="l"/>
              <a:pathLst>
                <a:path h="5389369" w="5389369">
                  <a:moveTo>
                    <a:pt x="0" y="0"/>
                  </a:moveTo>
                  <a:lnTo>
                    <a:pt x="5389370" y="0"/>
                  </a:lnTo>
                  <a:lnTo>
                    <a:pt x="5389370" y="5389370"/>
                  </a:lnTo>
                  <a:lnTo>
                    <a:pt x="0" y="538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486400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5032886" y="6729059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032886" y="8075308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</a:t>
            </a:r>
          </a:p>
        </p:txBody>
      </p:sp>
      <p:sp>
        <p:nvSpPr>
          <p:cNvPr name="AutoShape 10" id="10"/>
          <p:cNvSpPr/>
          <p:nvPr/>
        </p:nvSpPr>
        <p:spPr>
          <a:xfrm rot="0">
            <a:off x="4845859" y="8034842"/>
            <a:ext cx="1257859" cy="0"/>
          </a:xfrm>
          <a:prstGeom prst="line">
            <a:avLst/>
          </a:prstGeom>
          <a:ln cap="rnd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1" id="11"/>
          <p:cNvSpPr txBox="true"/>
          <p:nvPr/>
        </p:nvSpPr>
        <p:spPr>
          <a:xfrm rot="0">
            <a:off x="8702098" y="6729059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702098" y="8075308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4</a:t>
            </a:r>
          </a:p>
        </p:txBody>
      </p:sp>
      <p:sp>
        <p:nvSpPr>
          <p:cNvPr name="AutoShape 13" id="13"/>
          <p:cNvSpPr/>
          <p:nvPr/>
        </p:nvSpPr>
        <p:spPr>
          <a:xfrm rot="0">
            <a:off x="8515071" y="8034842"/>
            <a:ext cx="1257859" cy="0"/>
          </a:xfrm>
          <a:prstGeom prst="line">
            <a:avLst/>
          </a:prstGeom>
          <a:ln cap="rnd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4" id="14"/>
          <p:cNvSpPr txBox="true"/>
          <p:nvPr/>
        </p:nvSpPr>
        <p:spPr>
          <a:xfrm rot="0">
            <a:off x="12371309" y="6729059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371309" y="8075308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</a:t>
            </a:r>
          </a:p>
        </p:txBody>
      </p:sp>
      <p:sp>
        <p:nvSpPr>
          <p:cNvPr name="AutoShape 16" id="16"/>
          <p:cNvSpPr/>
          <p:nvPr/>
        </p:nvSpPr>
        <p:spPr>
          <a:xfrm rot="0">
            <a:off x="12184282" y="8034842"/>
            <a:ext cx="1257859" cy="0"/>
          </a:xfrm>
          <a:prstGeom prst="line">
            <a:avLst/>
          </a:prstGeom>
          <a:ln cap="rnd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71" t="-27691" r="-2371" b="-5859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1167" y="226832"/>
            <a:ext cx="17454059" cy="9801474"/>
          </a:xfrm>
          <a:custGeom>
            <a:avLst/>
            <a:gdLst/>
            <a:ahLst/>
            <a:cxnLst/>
            <a:rect r="r" b="b" t="t" l="l"/>
            <a:pathLst>
              <a:path h="9801474" w="17454059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201723"/>
            <a:ext cx="11236452" cy="695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Circle the fraction that matches the picture: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7086600" y="235837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032886" y="6729059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4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032886" y="8075308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9</a:t>
            </a:r>
          </a:p>
        </p:txBody>
      </p:sp>
      <p:sp>
        <p:nvSpPr>
          <p:cNvPr name="AutoShape 8" id="8"/>
          <p:cNvSpPr/>
          <p:nvPr/>
        </p:nvSpPr>
        <p:spPr>
          <a:xfrm rot="0">
            <a:off x="4845859" y="8034842"/>
            <a:ext cx="1257859" cy="0"/>
          </a:xfrm>
          <a:prstGeom prst="line">
            <a:avLst/>
          </a:prstGeom>
          <a:ln cap="rnd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9" id="9"/>
          <p:cNvSpPr txBox="true"/>
          <p:nvPr/>
        </p:nvSpPr>
        <p:spPr>
          <a:xfrm rot="0">
            <a:off x="8702098" y="6729059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5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702098" y="8075308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9</a:t>
            </a:r>
          </a:p>
        </p:txBody>
      </p:sp>
      <p:sp>
        <p:nvSpPr>
          <p:cNvPr name="AutoShape 11" id="11"/>
          <p:cNvSpPr/>
          <p:nvPr/>
        </p:nvSpPr>
        <p:spPr>
          <a:xfrm rot="0">
            <a:off x="8515071" y="8034842"/>
            <a:ext cx="1257859" cy="0"/>
          </a:xfrm>
          <a:prstGeom prst="line">
            <a:avLst/>
          </a:prstGeom>
          <a:ln cap="rnd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2" id="12"/>
          <p:cNvSpPr txBox="true"/>
          <p:nvPr/>
        </p:nvSpPr>
        <p:spPr>
          <a:xfrm rot="0">
            <a:off x="12371309" y="6729059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6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371309" y="8075308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9</a:t>
            </a:r>
          </a:p>
        </p:txBody>
      </p:sp>
      <p:sp>
        <p:nvSpPr>
          <p:cNvPr name="AutoShape 14" id="14"/>
          <p:cNvSpPr/>
          <p:nvPr/>
        </p:nvSpPr>
        <p:spPr>
          <a:xfrm rot="0">
            <a:off x="12184282" y="8034842"/>
            <a:ext cx="1257859" cy="0"/>
          </a:xfrm>
          <a:prstGeom prst="line">
            <a:avLst/>
          </a:prstGeom>
          <a:ln cap="rnd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71" t="-27691" r="-2371" b="-5859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1167" y="226832"/>
            <a:ext cx="17454059" cy="9801474"/>
          </a:xfrm>
          <a:custGeom>
            <a:avLst/>
            <a:gdLst/>
            <a:ahLst/>
            <a:cxnLst/>
            <a:rect r="r" b="b" t="t" l="l"/>
            <a:pathLst>
              <a:path h="9801474" w="17454059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201723"/>
            <a:ext cx="11236452" cy="695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Circle the fraction that matches the picture: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7086600" y="2374542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032886" y="6729059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5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032886" y="8075308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6</a:t>
            </a:r>
          </a:p>
        </p:txBody>
      </p:sp>
      <p:sp>
        <p:nvSpPr>
          <p:cNvPr name="AutoShape 8" id="8"/>
          <p:cNvSpPr/>
          <p:nvPr/>
        </p:nvSpPr>
        <p:spPr>
          <a:xfrm rot="0">
            <a:off x="4845859" y="8034842"/>
            <a:ext cx="1257859" cy="0"/>
          </a:xfrm>
          <a:prstGeom prst="line">
            <a:avLst/>
          </a:prstGeom>
          <a:ln cap="rnd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9" id="9"/>
          <p:cNvSpPr txBox="true"/>
          <p:nvPr/>
        </p:nvSpPr>
        <p:spPr>
          <a:xfrm rot="0">
            <a:off x="8702098" y="6729059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702098" y="8075308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7</a:t>
            </a:r>
          </a:p>
        </p:txBody>
      </p:sp>
      <p:sp>
        <p:nvSpPr>
          <p:cNvPr name="AutoShape 11" id="11"/>
          <p:cNvSpPr/>
          <p:nvPr/>
        </p:nvSpPr>
        <p:spPr>
          <a:xfrm rot="0">
            <a:off x="8515071" y="8034842"/>
            <a:ext cx="1257859" cy="0"/>
          </a:xfrm>
          <a:prstGeom prst="line">
            <a:avLst/>
          </a:prstGeom>
          <a:ln cap="rnd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2" id="12"/>
          <p:cNvSpPr txBox="true"/>
          <p:nvPr/>
        </p:nvSpPr>
        <p:spPr>
          <a:xfrm rot="0">
            <a:off x="12371309" y="6729059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4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371309" y="8075308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7</a:t>
            </a:r>
          </a:p>
        </p:txBody>
      </p:sp>
      <p:sp>
        <p:nvSpPr>
          <p:cNvPr name="AutoShape 14" id="14"/>
          <p:cNvSpPr/>
          <p:nvPr/>
        </p:nvSpPr>
        <p:spPr>
          <a:xfrm rot="0">
            <a:off x="12184282" y="8034842"/>
            <a:ext cx="1257859" cy="0"/>
          </a:xfrm>
          <a:prstGeom prst="line">
            <a:avLst/>
          </a:prstGeom>
          <a:ln cap="rnd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71" t="-27691" r="-2371" b="-5859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1167" y="226832"/>
            <a:ext cx="17454059" cy="9801474"/>
          </a:xfrm>
          <a:custGeom>
            <a:avLst/>
            <a:gdLst/>
            <a:ahLst/>
            <a:cxnLst/>
            <a:rect r="r" b="b" t="t" l="l"/>
            <a:pathLst>
              <a:path h="9801474" w="17454059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44819" y="1843007"/>
            <a:ext cx="3132671" cy="6600986"/>
          </a:xfrm>
          <a:custGeom>
            <a:avLst/>
            <a:gdLst/>
            <a:ahLst/>
            <a:cxnLst/>
            <a:rect r="r" b="b" t="t" l="l"/>
            <a:pathLst>
              <a:path h="6600986" w="3132671">
                <a:moveTo>
                  <a:pt x="0" y="0"/>
                </a:moveTo>
                <a:lnTo>
                  <a:pt x="3132671" y="0"/>
                </a:lnTo>
                <a:lnTo>
                  <a:pt x="3132671" y="6600986"/>
                </a:lnTo>
                <a:lnTo>
                  <a:pt x="0" y="66009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1540901"/>
            <a:ext cx="8713656" cy="1427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620"/>
              </a:lnSpc>
            </a:pPr>
            <a:r>
              <a:rPr lang="en-US" sz="8300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Алымы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78458" y="5495820"/>
            <a:ext cx="8713656" cy="1427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620"/>
              </a:lnSpc>
            </a:pPr>
            <a:r>
              <a:rPr lang="en-US" sz="8300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Бөлімі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78458" y="2891588"/>
            <a:ext cx="8663898" cy="1725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Төбедегі сан сізде қанша бөлік бар екенін көрсетеді. Бұл алым бір бөлік бар екенін көрсетеді.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78458" y="6861764"/>
            <a:ext cx="8688777" cy="2306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Бөлгіш бүтіннің қанша бөлікке бөлінгенін көрсетеді. </a:t>
            </a:r>
          </a:p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Бұл бөлшек оның екі бөлікке бөлінгенін көрсетеді.</a:t>
            </a:r>
          </a:p>
        </p:txBody>
      </p:sp>
      <p:sp>
        <p:nvSpPr>
          <p:cNvPr name="AutoShape 9" id="9"/>
          <p:cNvSpPr/>
          <p:nvPr/>
        </p:nvSpPr>
        <p:spPr>
          <a:xfrm rot="0">
            <a:off x="10376628" y="2340366"/>
            <a:ext cx="2452290" cy="0"/>
          </a:xfrm>
          <a:prstGeom prst="line">
            <a:avLst/>
          </a:prstGeom>
          <a:ln cap="rnd" w="25717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0" id="10"/>
          <p:cNvSpPr/>
          <p:nvPr/>
        </p:nvSpPr>
        <p:spPr>
          <a:xfrm rot="0">
            <a:off x="10376628" y="6295285"/>
            <a:ext cx="2452290" cy="0"/>
          </a:xfrm>
          <a:prstGeom prst="line">
            <a:avLst/>
          </a:prstGeom>
          <a:ln cap="rnd" w="25717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71" t="-27691" r="-2371" b="-5859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1167" y="226832"/>
            <a:ext cx="17454059" cy="9801474"/>
          </a:xfrm>
          <a:custGeom>
            <a:avLst/>
            <a:gdLst/>
            <a:ahLst/>
            <a:cxnLst/>
            <a:rect r="r" b="b" t="t" l="l"/>
            <a:pathLst>
              <a:path h="9801474" w="17454059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086600" y="2374542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4845859" y="8034842"/>
            <a:ext cx="1257859" cy="0"/>
          </a:xfrm>
          <a:prstGeom prst="line">
            <a:avLst/>
          </a:prstGeom>
          <a:ln cap="rnd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0">
            <a:off x="8515071" y="8034842"/>
            <a:ext cx="1257859" cy="0"/>
          </a:xfrm>
          <a:prstGeom prst="line">
            <a:avLst/>
          </a:prstGeom>
          <a:ln cap="rnd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0">
            <a:off x="12184282" y="8034842"/>
            <a:ext cx="1257859" cy="0"/>
          </a:xfrm>
          <a:prstGeom prst="line">
            <a:avLst/>
          </a:prstGeom>
          <a:ln cap="rnd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8" id="8"/>
          <p:cNvSpPr txBox="true"/>
          <p:nvPr/>
        </p:nvSpPr>
        <p:spPr>
          <a:xfrm rot="0">
            <a:off x="1028700" y="1204858"/>
            <a:ext cx="13136617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Суретке сәйкес келетін бөлшекті дөңгелектеңіз: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032886" y="6729059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032886" y="8075308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702098" y="6729059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702098" y="8075308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371309" y="6729059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371309" y="8075308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4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71" t="-27691" r="-2371" b="-5859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1167" y="226832"/>
            <a:ext cx="17454059" cy="9801474"/>
          </a:xfrm>
          <a:custGeom>
            <a:avLst/>
            <a:gdLst/>
            <a:ahLst/>
            <a:cxnLst/>
            <a:rect r="r" b="b" t="t" l="l"/>
            <a:pathLst>
              <a:path h="9801474" w="17454059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086600" y="230985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1204858"/>
            <a:ext cx="13464232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Суретке сәйкес келетін бөлшекті дөңгелектеңіз: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032886" y="6729059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032886" y="8075308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4</a:t>
            </a:r>
          </a:p>
        </p:txBody>
      </p:sp>
      <p:sp>
        <p:nvSpPr>
          <p:cNvPr name="AutoShape 8" id="8"/>
          <p:cNvSpPr/>
          <p:nvPr/>
        </p:nvSpPr>
        <p:spPr>
          <a:xfrm rot="0">
            <a:off x="4845859" y="8034842"/>
            <a:ext cx="1257859" cy="0"/>
          </a:xfrm>
          <a:prstGeom prst="line">
            <a:avLst/>
          </a:prstGeom>
          <a:ln cap="rnd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9" id="9"/>
          <p:cNvSpPr txBox="true"/>
          <p:nvPr/>
        </p:nvSpPr>
        <p:spPr>
          <a:xfrm rot="0">
            <a:off x="8702098" y="6729059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702098" y="8075308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</a:t>
            </a:r>
          </a:p>
        </p:txBody>
      </p:sp>
      <p:sp>
        <p:nvSpPr>
          <p:cNvPr name="AutoShape 11" id="11"/>
          <p:cNvSpPr/>
          <p:nvPr/>
        </p:nvSpPr>
        <p:spPr>
          <a:xfrm rot="0">
            <a:off x="8515071" y="8034842"/>
            <a:ext cx="1257859" cy="0"/>
          </a:xfrm>
          <a:prstGeom prst="line">
            <a:avLst/>
          </a:prstGeom>
          <a:ln cap="rnd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2" id="12"/>
          <p:cNvSpPr txBox="true"/>
          <p:nvPr/>
        </p:nvSpPr>
        <p:spPr>
          <a:xfrm rot="0">
            <a:off x="12371309" y="6729059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4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371309" y="8075308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5</a:t>
            </a:r>
          </a:p>
        </p:txBody>
      </p:sp>
      <p:sp>
        <p:nvSpPr>
          <p:cNvPr name="AutoShape 14" id="14"/>
          <p:cNvSpPr/>
          <p:nvPr/>
        </p:nvSpPr>
        <p:spPr>
          <a:xfrm rot="0">
            <a:off x="12184282" y="8034842"/>
            <a:ext cx="1257859" cy="0"/>
          </a:xfrm>
          <a:prstGeom prst="line">
            <a:avLst/>
          </a:prstGeom>
          <a:ln cap="rnd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71" t="-27691" r="-2371" b="-5859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1167" y="226832"/>
            <a:ext cx="17454059" cy="9801474"/>
          </a:xfrm>
          <a:custGeom>
            <a:avLst/>
            <a:gdLst/>
            <a:ahLst/>
            <a:cxnLst/>
            <a:rect r="r" b="b" t="t" l="l"/>
            <a:pathLst>
              <a:path h="9801474" w="17454059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201723"/>
            <a:ext cx="11236452" cy="695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Circle the fraction that matches the picture: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7086600" y="230985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032886" y="6729059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032886" y="8075308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</a:t>
            </a:r>
          </a:p>
        </p:txBody>
      </p:sp>
      <p:sp>
        <p:nvSpPr>
          <p:cNvPr name="AutoShape 8" id="8"/>
          <p:cNvSpPr/>
          <p:nvPr/>
        </p:nvSpPr>
        <p:spPr>
          <a:xfrm rot="0">
            <a:off x="4845859" y="8034842"/>
            <a:ext cx="1257859" cy="0"/>
          </a:xfrm>
          <a:prstGeom prst="line">
            <a:avLst/>
          </a:prstGeom>
          <a:ln cap="rnd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9" id="9"/>
          <p:cNvSpPr txBox="true"/>
          <p:nvPr/>
        </p:nvSpPr>
        <p:spPr>
          <a:xfrm rot="0">
            <a:off x="8702098" y="6729059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702098" y="8075308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5</a:t>
            </a:r>
          </a:p>
        </p:txBody>
      </p:sp>
      <p:sp>
        <p:nvSpPr>
          <p:cNvPr name="AutoShape 11" id="11"/>
          <p:cNvSpPr/>
          <p:nvPr/>
        </p:nvSpPr>
        <p:spPr>
          <a:xfrm rot="0">
            <a:off x="8515071" y="8034842"/>
            <a:ext cx="1257859" cy="0"/>
          </a:xfrm>
          <a:prstGeom prst="line">
            <a:avLst/>
          </a:prstGeom>
          <a:ln cap="rnd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2" id="12"/>
          <p:cNvSpPr txBox="true"/>
          <p:nvPr/>
        </p:nvSpPr>
        <p:spPr>
          <a:xfrm rot="0">
            <a:off x="12371309" y="6729059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371309" y="8075308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4</a:t>
            </a:r>
          </a:p>
        </p:txBody>
      </p:sp>
      <p:sp>
        <p:nvSpPr>
          <p:cNvPr name="AutoShape 14" id="14"/>
          <p:cNvSpPr/>
          <p:nvPr/>
        </p:nvSpPr>
        <p:spPr>
          <a:xfrm rot="0">
            <a:off x="12184282" y="8034842"/>
            <a:ext cx="1257859" cy="0"/>
          </a:xfrm>
          <a:prstGeom prst="line">
            <a:avLst/>
          </a:prstGeom>
          <a:ln cap="rnd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71" t="-27691" r="-2371" b="-5859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1167" y="226832"/>
            <a:ext cx="17454059" cy="9801474"/>
          </a:xfrm>
          <a:custGeom>
            <a:avLst/>
            <a:gdLst/>
            <a:ahLst/>
            <a:cxnLst/>
            <a:rect r="r" b="b" t="t" l="l"/>
            <a:pathLst>
              <a:path h="9801474" w="17454059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201723"/>
            <a:ext cx="11236452" cy="695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Circle the fraction that matches the picture: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7086600" y="247157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032886" y="6729059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8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032886" y="8075308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13</a:t>
            </a:r>
          </a:p>
        </p:txBody>
      </p:sp>
      <p:sp>
        <p:nvSpPr>
          <p:cNvPr name="AutoShape 8" id="8"/>
          <p:cNvSpPr/>
          <p:nvPr/>
        </p:nvSpPr>
        <p:spPr>
          <a:xfrm rot="0">
            <a:off x="4845859" y="8034842"/>
            <a:ext cx="1257859" cy="0"/>
          </a:xfrm>
          <a:prstGeom prst="line">
            <a:avLst/>
          </a:prstGeom>
          <a:ln cap="rnd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9" id="9"/>
          <p:cNvSpPr txBox="true"/>
          <p:nvPr/>
        </p:nvSpPr>
        <p:spPr>
          <a:xfrm rot="0">
            <a:off x="8702098" y="6729059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7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702098" y="8075308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10</a:t>
            </a:r>
          </a:p>
        </p:txBody>
      </p:sp>
      <p:sp>
        <p:nvSpPr>
          <p:cNvPr name="AutoShape 11" id="11"/>
          <p:cNvSpPr/>
          <p:nvPr/>
        </p:nvSpPr>
        <p:spPr>
          <a:xfrm rot="0">
            <a:off x="8515071" y="8034842"/>
            <a:ext cx="1257859" cy="0"/>
          </a:xfrm>
          <a:prstGeom prst="line">
            <a:avLst/>
          </a:prstGeom>
          <a:ln cap="rnd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2" id="12"/>
          <p:cNvSpPr txBox="true"/>
          <p:nvPr/>
        </p:nvSpPr>
        <p:spPr>
          <a:xfrm rot="0">
            <a:off x="12371309" y="6729059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8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371309" y="8075308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15</a:t>
            </a:r>
          </a:p>
        </p:txBody>
      </p:sp>
      <p:sp>
        <p:nvSpPr>
          <p:cNvPr name="AutoShape 14" id="14"/>
          <p:cNvSpPr/>
          <p:nvPr/>
        </p:nvSpPr>
        <p:spPr>
          <a:xfrm rot="0">
            <a:off x="12184282" y="8034842"/>
            <a:ext cx="1257859" cy="0"/>
          </a:xfrm>
          <a:prstGeom prst="line">
            <a:avLst/>
          </a:prstGeom>
          <a:ln cap="rnd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71" t="-27691" r="-2371" b="-5859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1167" y="226832"/>
            <a:ext cx="17454059" cy="9801474"/>
          </a:xfrm>
          <a:custGeom>
            <a:avLst/>
            <a:gdLst/>
            <a:ahLst/>
            <a:cxnLst/>
            <a:rect r="r" b="b" t="t" l="l"/>
            <a:pathLst>
              <a:path h="9801474" w="17454059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201723"/>
            <a:ext cx="11236452" cy="695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Circle the fraction that matches the picture: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7086600" y="247157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032886" y="6729059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7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032886" y="8075308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11</a:t>
            </a:r>
          </a:p>
        </p:txBody>
      </p:sp>
      <p:sp>
        <p:nvSpPr>
          <p:cNvPr name="AutoShape 8" id="8"/>
          <p:cNvSpPr/>
          <p:nvPr/>
        </p:nvSpPr>
        <p:spPr>
          <a:xfrm rot="0">
            <a:off x="4845859" y="8034842"/>
            <a:ext cx="1257859" cy="0"/>
          </a:xfrm>
          <a:prstGeom prst="line">
            <a:avLst/>
          </a:prstGeom>
          <a:ln cap="rnd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9" id="9"/>
          <p:cNvSpPr txBox="true"/>
          <p:nvPr/>
        </p:nvSpPr>
        <p:spPr>
          <a:xfrm rot="0">
            <a:off x="8702098" y="6729059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4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702098" y="8075308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11</a:t>
            </a:r>
          </a:p>
        </p:txBody>
      </p:sp>
      <p:sp>
        <p:nvSpPr>
          <p:cNvPr name="AutoShape 11" id="11"/>
          <p:cNvSpPr/>
          <p:nvPr/>
        </p:nvSpPr>
        <p:spPr>
          <a:xfrm rot="0">
            <a:off x="8515071" y="8034842"/>
            <a:ext cx="1257859" cy="0"/>
          </a:xfrm>
          <a:prstGeom prst="line">
            <a:avLst/>
          </a:prstGeom>
          <a:ln cap="rnd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2" id="12"/>
          <p:cNvSpPr txBox="true"/>
          <p:nvPr/>
        </p:nvSpPr>
        <p:spPr>
          <a:xfrm rot="0">
            <a:off x="12371309" y="6729059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7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371309" y="8075308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10</a:t>
            </a:r>
          </a:p>
        </p:txBody>
      </p:sp>
      <p:sp>
        <p:nvSpPr>
          <p:cNvPr name="AutoShape 14" id="14"/>
          <p:cNvSpPr/>
          <p:nvPr/>
        </p:nvSpPr>
        <p:spPr>
          <a:xfrm rot="0">
            <a:off x="12184282" y="8034842"/>
            <a:ext cx="1257859" cy="0"/>
          </a:xfrm>
          <a:prstGeom prst="line">
            <a:avLst/>
          </a:prstGeom>
          <a:ln cap="rnd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71" t="-27691" r="-2371" b="-5859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1167" y="226832"/>
            <a:ext cx="17454059" cy="9801474"/>
          </a:xfrm>
          <a:custGeom>
            <a:avLst/>
            <a:gdLst/>
            <a:ahLst/>
            <a:cxnLst/>
            <a:rect r="r" b="b" t="t" l="l"/>
            <a:pathLst>
              <a:path h="9801474" w="17454059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201723"/>
            <a:ext cx="11236452" cy="695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Circle the fraction that matches the picture: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7086600" y="2390714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032886" y="6729059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5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032886" y="8075308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14</a:t>
            </a:r>
          </a:p>
        </p:txBody>
      </p:sp>
      <p:sp>
        <p:nvSpPr>
          <p:cNvPr name="AutoShape 8" id="8"/>
          <p:cNvSpPr/>
          <p:nvPr/>
        </p:nvSpPr>
        <p:spPr>
          <a:xfrm rot="0">
            <a:off x="4845859" y="8034842"/>
            <a:ext cx="1257859" cy="0"/>
          </a:xfrm>
          <a:prstGeom prst="line">
            <a:avLst/>
          </a:prstGeom>
          <a:ln cap="rnd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9" id="9"/>
          <p:cNvSpPr txBox="true"/>
          <p:nvPr/>
        </p:nvSpPr>
        <p:spPr>
          <a:xfrm rot="0">
            <a:off x="8702098" y="6729059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702098" y="8075308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4</a:t>
            </a:r>
          </a:p>
        </p:txBody>
      </p:sp>
      <p:sp>
        <p:nvSpPr>
          <p:cNvPr name="AutoShape 11" id="11"/>
          <p:cNvSpPr/>
          <p:nvPr/>
        </p:nvSpPr>
        <p:spPr>
          <a:xfrm rot="0">
            <a:off x="8515071" y="8034842"/>
            <a:ext cx="1257859" cy="0"/>
          </a:xfrm>
          <a:prstGeom prst="line">
            <a:avLst/>
          </a:prstGeom>
          <a:ln cap="rnd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2" id="12"/>
          <p:cNvSpPr txBox="true"/>
          <p:nvPr/>
        </p:nvSpPr>
        <p:spPr>
          <a:xfrm rot="0">
            <a:off x="12371309" y="6729059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371309" y="8075308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</a:t>
            </a:r>
          </a:p>
        </p:txBody>
      </p:sp>
      <p:sp>
        <p:nvSpPr>
          <p:cNvPr name="AutoShape 14" id="14"/>
          <p:cNvSpPr/>
          <p:nvPr/>
        </p:nvSpPr>
        <p:spPr>
          <a:xfrm rot="0">
            <a:off x="12184282" y="8034842"/>
            <a:ext cx="1257859" cy="0"/>
          </a:xfrm>
          <a:prstGeom prst="line">
            <a:avLst/>
          </a:prstGeom>
          <a:ln cap="rnd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71" t="-27691" r="-2371" b="-5859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1167" y="226832"/>
            <a:ext cx="17454059" cy="9801474"/>
          </a:xfrm>
          <a:custGeom>
            <a:avLst/>
            <a:gdLst/>
            <a:ahLst/>
            <a:cxnLst/>
            <a:rect r="r" b="b" t="t" l="l"/>
            <a:pathLst>
              <a:path h="9801474" w="17454059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201723"/>
            <a:ext cx="11236452" cy="695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Circle the fraction that matches the picture: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7086600" y="2455401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032886" y="6729059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9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032886" y="8075308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12</a:t>
            </a:r>
          </a:p>
        </p:txBody>
      </p:sp>
      <p:sp>
        <p:nvSpPr>
          <p:cNvPr name="AutoShape 8" id="8"/>
          <p:cNvSpPr/>
          <p:nvPr/>
        </p:nvSpPr>
        <p:spPr>
          <a:xfrm rot="0">
            <a:off x="4845859" y="8034842"/>
            <a:ext cx="1257859" cy="0"/>
          </a:xfrm>
          <a:prstGeom prst="line">
            <a:avLst/>
          </a:prstGeom>
          <a:ln cap="rnd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9" id="9"/>
          <p:cNvSpPr txBox="true"/>
          <p:nvPr/>
        </p:nvSpPr>
        <p:spPr>
          <a:xfrm rot="0">
            <a:off x="8702098" y="6729059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702098" y="8075308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5</a:t>
            </a:r>
          </a:p>
        </p:txBody>
      </p:sp>
      <p:sp>
        <p:nvSpPr>
          <p:cNvPr name="AutoShape 11" id="11"/>
          <p:cNvSpPr/>
          <p:nvPr/>
        </p:nvSpPr>
        <p:spPr>
          <a:xfrm rot="0">
            <a:off x="8515071" y="8034842"/>
            <a:ext cx="1257859" cy="0"/>
          </a:xfrm>
          <a:prstGeom prst="line">
            <a:avLst/>
          </a:prstGeom>
          <a:ln cap="rnd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2" id="12"/>
          <p:cNvSpPr txBox="true"/>
          <p:nvPr/>
        </p:nvSpPr>
        <p:spPr>
          <a:xfrm rot="0">
            <a:off x="12371309" y="6729059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371309" y="8075308"/>
            <a:ext cx="883805" cy="118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</a:t>
            </a:r>
          </a:p>
        </p:txBody>
      </p:sp>
      <p:sp>
        <p:nvSpPr>
          <p:cNvPr name="AutoShape 14" id="14"/>
          <p:cNvSpPr/>
          <p:nvPr/>
        </p:nvSpPr>
        <p:spPr>
          <a:xfrm rot="0">
            <a:off x="12184282" y="8034842"/>
            <a:ext cx="1257859" cy="0"/>
          </a:xfrm>
          <a:prstGeom prst="line">
            <a:avLst/>
          </a:prstGeom>
          <a:ln cap="rnd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DAGZDGD33QM</dc:identifier>
  <dcterms:modified xsi:type="dcterms:W3CDTF">2011-08-01T06:04:30Z</dcterms:modified>
  <cp:revision>1</cp:revision>
  <dc:title>Fractions Mathematics Education Presentation</dc:title>
</cp:coreProperties>
</file>