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Cy Grotesk Key Ultra-Bold" charset="1" panose="00000900000000000000"/>
      <p:regular r:id="rId18"/>
    </p:embeddedFont>
    <p:embeddedFont>
      <p:font typeface="Akzidenz-Grotesk" charset="1" panose="02000503030000020003"/>
      <p:regular r:id="rId19"/>
    </p:embeddedFont>
    <p:embeddedFont>
      <p:font typeface="Cy Grotesk Key Semi-Bold" charset="1" panose="000007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9.png" Type="http://schemas.openxmlformats.org/officeDocument/2006/relationships/image"/><Relationship Id="rId3" Target="../media/image80.svg" Type="http://schemas.openxmlformats.org/officeDocument/2006/relationships/image"/><Relationship Id="rId4" Target="../media/image81.png" Type="http://schemas.openxmlformats.org/officeDocument/2006/relationships/image"/><Relationship Id="rId5" Target="../media/image82.svg" Type="http://schemas.openxmlformats.org/officeDocument/2006/relationships/image"/><Relationship Id="rId6" Target="../media/image83.png" Type="http://schemas.openxmlformats.org/officeDocument/2006/relationships/image"/><Relationship Id="rId7" Target="../media/image84.svg" Type="http://schemas.openxmlformats.org/officeDocument/2006/relationships/image"/><Relationship Id="rId8" Target="../media/image85.png" Type="http://schemas.openxmlformats.org/officeDocument/2006/relationships/image"/><Relationship Id="rId9" Target="../media/image8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1.png" Type="http://schemas.openxmlformats.org/officeDocument/2006/relationships/image"/><Relationship Id="rId11" Target="../media/image92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2" Target="../media/image81.png" Type="http://schemas.openxmlformats.org/officeDocument/2006/relationships/image"/><Relationship Id="rId3" Target="../media/image82.svg" Type="http://schemas.openxmlformats.org/officeDocument/2006/relationships/image"/><Relationship Id="rId4" Target="../media/image85.png" Type="http://schemas.openxmlformats.org/officeDocument/2006/relationships/image"/><Relationship Id="rId5" Target="../media/image86.svg" Type="http://schemas.openxmlformats.org/officeDocument/2006/relationships/image"/><Relationship Id="rId6" Target="../media/image87.png" Type="http://schemas.openxmlformats.org/officeDocument/2006/relationships/image"/><Relationship Id="rId7" Target="../media/image88.svg" Type="http://schemas.openxmlformats.org/officeDocument/2006/relationships/image"/><Relationship Id="rId8" Target="../media/image89.png" Type="http://schemas.openxmlformats.org/officeDocument/2006/relationships/image"/><Relationship Id="rId9" Target="../media/image9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3.png" Type="http://schemas.openxmlformats.org/officeDocument/2006/relationships/image"/><Relationship Id="rId3" Target="../media/image94.svg" Type="http://schemas.openxmlformats.org/officeDocument/2006/relationships/image"/><Relationship Id="rId4" Target="../media/image95.png" Type="http://schemas.openxmlformats.org/officeDocument/2006/relationships/image"/><Relationship Id="rId5" Target="../media/image96.svg" Type="http://schemas.openxmlformats.org/officeDocument/2006/relationships/image"/><Relationship Id="rId6" Target="../media/image97.png" Type="http://schemas.openxmlformats.org/officeDocument/2006/relationships/image"/><Relationship Id="rId7" Target="../media/image9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14" Target="../media/image1.png" Type="http://schemas.openxmlformats.org/officeDocument/2006/relationships/image"/><Relationship Id="rId15" Target="../media/image2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51.png" Type="http://schemas.openxmlformats.org/officeDocument/2006/relationships/image"/><Relationship Id="rId19" Target="../media/image52.svg" Type="http://schemas.openxmlformats.org/officeDocument/2006/relationships/image"/><Relationship Id="rId2" Target="../media/image39.png" Type="http://schemas.openxmlformats.org/officeDocument/2006/relationships/image"/><Relationship Id="rId20" Target="../media/image33.png" Type="http://schemas.openxmlformats.org/officeDocument/2006/relationships/image"/><Relationship Id="rId21" Target="../media/image34.svg" Type="http://schemas.openxmlformats.org/officeDocument/2006/relationships/image"/><Relationship Id="rId22" Target="../media/image53.png" Type="http://schemas.openxmlformats.org/officeDocument/2006/relationships/image"/><Relationship Id="rId23" Target="../media/image54.svg" Type="http://schemas.openxmlformats.org/officeDocument/2006/relationships/image"/><Relationship Id="rId24" Target="../media/image55.png" Type="http://schemas.openxmlformats.org/officeDocument/2006/relationships/image"/><Relationship Id="rId25" Target="../media/image56.svg" Type="http://schemas.openxmlformats.org/officeDocument/2006/relationships/image"/><Relationship Id="rId3" Target="../media/image4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37.png" Type="http://schemas.openxmlformats.org/officeDocument/2006/relationships/image"/><Relationship Id="rId15" Target="../media/image38.svg" Type="http://schemas.openxmlformats.org/officeDocument/2006/relationships/image"/><Relationship Id="rId16" Target="../media/image53.png" Type="http://schemas.openxmlformats.org/officeDocument/2006/relationships/image"/><Relationship Id="rId17" Target="../media/image54.svg" Type="http://schemas.openxmlformats.org/officeDocument/2006/relationships/image"/><Relationship Id="rId18" Target="../media/image55.png" Type="http://schemas.openxmlformats.org/officeDocument/2006/relationships/image"/><Relationship Id="rId19" Target="../media/image56.svg" Type="http://schemas.openxmlformats.org/officeDocument/2006/relationships/image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png" Type="http://schemas.openxmlformats.org/officeDocument/2006/relationships/image"/><Relationship Id="rId11" Target="../media/image66.svg" Type="http://schemas.openxmlformats.org/officeDocument/2006/relationships/image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Relationship Id="rId6" Target="../media/image61.png" Type="http://schemas.openxmlformats.org/officeDocument/2006/relationships/image"/><Relationship Id="rId7" Target="../media/image62.svg" Type="http://schemas.openxmlformats.org/officeDocument/2006/relationships/image"/><Relationship Id="rId8" Target="../media/image63.png" Type="http://schemas.openxmlformats.org/officeDocument/2006/relationships/image"/><Relationship Id="rId9" Target="../media/image6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png" Type="http://schemas.openxmlformats.org/officeDocument/2006/relationships/image"/><Relationship Id="rId11" Target="../media/image70.svg" Type="http://schemas.openxmlformats.org/officeDocument/2006/relationships/image"/><Relationship Id="rId12" Target="../media/image71.png" Type="http://schemas.openxmlformats.org/officeDocument/2006/relationships/image"/><Relationship Id="rId13" Target="../media/image72.svg" Type="http://schemas.openxmlformats.org/officeDocument/2006/relationships/image"/><Relationship Id="rId14" Target="../media/image73.png" Type="http://schemas.openxmlformats.org/officeDocument/2006/relationships/image"/><Relationship Id="rId15" Target="../media/image74.svg" Type="http://schemas.openxmlformats.org/officeDocument/2006/relationships/image"/><Relationship Id="rId16" Target="../media/image75.png" Type="http://schemas.openxmlformats.org/officeDocument/2006/relationships/image"/><Relationship Id="rId17" Target="../media/image76.svg" Type="http://schemas.openxmlformats.org/officeDocument/2006/relationships/image"/><Relationship Id="rId18" Target="../media/image77.png" Type="http://schemas.openxmlformats.org/officeDocument/2006/relationships/image"/><Relationship Id="rId19" Target="../media/image78.svg" Type="http://schemas.openxmlformats.org/officeDocument/2006/relationships/image"/><Relationship Id="rId2" Target="../media/image61.png" Type="http://schemas.openxmlformats.org/officeDocument/2006/relationships/image"/><Relationship Id="rId3" Target="../media/image62.svg" Type="http://schemas.openxmlformats.org/officeDocument/2006/relationships/image"/><Relationship Id="rId4" Target="../media/image63.png" Type="http://schemas.openxmlformats.org/officeDocument/2006/relationships/image"/><Relationship Id="rId5" Target="../media/image64.svg" Type="http://schemas.openxmlformats.org/officeDocument/2006/relationships/image"/><Relationship Id="rId6" Target="../media/image65.png" Type="http://schemas.openxmlformats.org/officeDocument/2006/relationships/image"/><Relationship Id="rId7" Target="../media/image66.svg" Type="http://schemas.openxmlformats.org/officeDocument/2006/relationships/image"/><Relationship Id="rId8" Target="../media/image67.png" Type="http://schemas.openxmlformats.org/officeDocument/2006/relationships/image"/><Relationship Id="rId9" Target="../media/image6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716250" y="2571750"/>
            <a:ext cx="5143500" cy="8036276"/>
            <a:chOff x="0" y="0"/>
            <a:chExt cx="660400" cy="10318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1031818"/>
            </a:xfrm>
            <a:custGeom>
              <a:avLst/>
              <a:gdLst/>
              <a:ahLst/>
              <a:cxnLst/>
              <a:rect r="r" b="b" t="t" l="l"/>
              <a:pathLst>
                <a:path h="103181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367"/>
                  </a:cubicBezTo>
                  <a:lnTo>
                    <a:pt x="660400" y="1031818"/>
                  </a:lnTo>
                  <a:lnTo>
                    <a:pt x="0" y="1031818"/>
                  </a:lnTo>
                  <a:lnTo>
                    <a:pt x="0" y="333885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FC43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07950"/>
              <a:ext cx="660400" cy="92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6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3144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2571750" y="2571750"/>
                </a:moveTo>
                <a:lnTo>
                  <a:pt x="0" y="2571750"/>
                </a:lnTo>
                <a:lnTo>
                  <a:pt x="0" y="0"/>
                </a:lnTo>
                <a:lnTo>
                  <a:pt x="2571750" y="0"/>
                </a:lnTo>
                <a:lnTo>
                  <a:pt x="2571750" y="25717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144500" y="2571750"/>
            <a:ext cx="2571750" cy="2571750"/>
            <a:chOff x="0" y="0"/>
            <a:chExt cx="3429000" cy="342900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3429000" cy="3429000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8795C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94"/>
                  </a:lnSpc>
                </a:pPr>
              </a:p>
            </p:txBody>
          </p:sp>
        </p:grpSp>
      </p:grpSp>
      <p:sp>
        <p:nvSpPr>
          <p:cNvPr name="Freeform 11" id="11"/>
          <p:cNvSpPr/>
          <p:nvPr/>
        </p:nvSpPr>
        <p:spPr>
          <a:xfrm flipH="false" flipV="true" rot="0">
            <a:off x="14454099" y="3852377"/>
            <a:ext cx="3833901" cy="3862873"/>
          </a:xfrm>
          <a:custGeom>
            <a:avLst/>
            <a:gdLst/>
            <a:ahLst/>
            <a:cxnLst/>
            <a:rect r="r" b="b" t="t" l="l"/>
            <a:pathLst>
              <a:path h="3862873" w="3833901">
                <a:moveTo>
                  <a:pt x="0" y="3862873"/>
                </a:moveTo>
                <a:lnTo>
                  <a:pt x="3833901" y="3862873"/>
                </a:lnTo>
                <a:lnTo>
                  <a:pt x="3833901" y="0"/>
                </a:lnTo>
                <a:lnTo>
                  <a:pt x="0" y="0"/>
                </a:lnTo>
                <a:lnTo>
                  <a:pt x="0" y="386287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32194" y="1732514"/>
            <a:ext cx="11126431" cy="485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49"/>
              </a:lnSpc>
              <a:spcBef>
                <a:spcPct val="0"/>
              </a:spcBef>
            </a:pPr>
            <a:r>
              <a:rPr lang="en-US" b="true" sz="11499">
                <a:solidFill>
                  <a:srgbClr val="000000"/>
                </a:solidFill>
                <a:latin typeface="Cy Grotesk Key Ultra-Bold"/>
                <a:ea typeface="Cy Grotesk Key Ultra-Bold"/>
                <a:cs typeface="Cy Grotesk Key Ultra-Bold"/>
                <a:sym typeface="Cy Grotesk Key Ultra-Bold"/>
              </a:rPr>
              <a:t>Бөлшектерге амалдар қолдану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858625" y="6052791"/>
            <a:ext cx="4776373" cy="5878613"/>
            <a:chOff x="0" y="0"/>
            <a:chExt cx="6604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58795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107950"/>
              <a:ext cx="660400" cy="704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5716250" y="0"/>
            <a:ext cx="2571750" cy="2571750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1937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6032528" y="99806"/>
            <a:ext cx="1939193" cy="2303577"/>
          </a:xfrm>
          <a:custGeom>
            <a:avLst/>
            <a:gdLst/>
            <a:ahLst/>
            <a:cxnLst/>
            <a:rect r="r" b="b" t="t" l="l"/>
            <a:pathLst>
              <a:path h="2303577" w="1939193">
                <a:moveTo>
                  <a:pt x="0" y="0"/>
                </a:moveTo>
                <a:lnTo>
                  <a:pt x="1939194" y="0"/>
                </a:lnTo>
                <a:lnTo>
                  <a:pt x="1939194" y="2303577"/>
                </a:lnTo>
                <a:lnTo>
                  <a:pt x="0" y="2303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716250" y="5143500"/>
            <a:ext cx="2571750" cy="5143500"/>
            <a:chOff x="0" y="0"/>
            <a:chExt cx="707198" cy="14143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7198" cy="1414396"/>
            </a:xfrm>
            <a:custGeom>
              <a:avLst/>
              <a:gdLst/>
              <a:ahLst/>
              <a:cxnLst/>
              <a:rect r="r" b="b" t="t" l="l"/>
              <a:pathLst>
                <a:path h="1414396" w="707198">
                  <a:moveTo>
                    <a:pt x="0" y="0"/>
                  </a:moveTo>
                  <a:lnTo>
                    <a:pt x="707198" y="0"/>
                  </a:lnTo>
                  <a:lnTo>
                    <a:pt x="707198" y="1414396"/>
                  </a:lnTo>
                  <a:lnTo>
                    <a:pt x="0" y="1414396"/>
                  </a:lnTo>
                  <a:close/>
                </a:path>
              </a:pathLst>
            </a:custGeom>
            <a:solidFill>
              <a:srgbClr val="58795C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707198" cy="1433446"/>
            </a:xfrm>
            <a:prstGeom prst="rect">
              <a:avLst/>
            </a:prstGeom>
          </p:spPr>
          <p:txBody>
            <a:bodyPr anchor="ctr" rtlCol="false" tIns="35719" lIns="35719" bIns="35719" rIns="35719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716250" y="0"/>
            <a:ext cx="2571750" cy="257175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879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42333" lIns="42333" bIns="42333" rIns="42333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144500" y="5143500"/>
            <a:ext cx="5143500" cy="5345187"/>
            <a:chOff x="0" y="0"/>
            <a:chExt cx="660400" cy="6862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0400" cy="686296"/>
            </a:xfrm>
            <a:custGeom>
              <a:avLst/>
              <a:gdLst/>
              <a:ahLst/>
              <a:cxnLst/>
              <a:rect r="r" b="b" t="t" l="l"/>
              <a:pathLst>
                <a:path h="686296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5692"/>
                  </a:cubicBezTo>
                  <a:lnTo>
                    <a:pt x="660400" y="686296"/>
                  </a:lnTo>
                  <a:lnTo>
                    <a:pt x="0" y="686296"/>
                  </a:lnTo>
                  <a:lnTo>
                    <a:pt x="0" y="32596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DB41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07950"/>
              <a:ext cx="660400" cy="578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716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2430921"/>
            <a:ext cx="11867373" cy="270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40"/>
              </a:lnSpc>
            </a:pPr>
            <a:r>
              <a:rPr lang="en-US" sz="3699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Olivia has baked 36 cupcakes for a school bake sale. She wants to keep       for her family. How many cupcakes will she keep for her family?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006643" y="3379483"/>
            <a:ext cx="506247" cy="1113744"/>
            <a:chOff x="0" y="0"/>
            <a:chExt cx="674997" cy="14849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74997" cy="1484993"/>
            </a:xfrm>
            <a:custGeom>
              <a:avLst/>
              <a:gdLst/>
              <a:ahLst/>
              <a:cxnLst/>
              <a:rect r="r" b="b" t="t" l="l"/>
              <a:pathLst>
                <a:path h="1484993" w="674997">
                  <a:moveTo>
                    <a:pt x="0" y="0"/>
                  </a:moveTo>
                  <a:lnTo>
                    <a:pt x="674997" y="0"/>
                  </a:lnTo>
                  <a:lnTo>
                    <a:pt x="674997" y="1484993"/>
                  </a:lnTo>
                  <a:lnTo>
                    <a:pt x="0" y="148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5949864" y="9525"/>
            <a:ext cx="2104523" cy="2527936"/>
          </a:xfrm>
          <a:custGeom>
            <a:avLst/>
            <a:gdLst/>
            <a:ahLst/>
            <a:cxnLst/>
            <a:rect r="r" b="b" t="t" l="l"/>
            <a:pathLst>
              <a:path h="2527936" w="2104523">
                <a:moveTo>
                  <a:pt x="0" y="0"/>
                </a:moveTo>
                <a:lnTo>
                  <a:pt x="2104522" y="0"/>
                </a:lnTo>
                <a:lnTo>
                  <a:pt x="2104522" y="2527936"/>
                </a:lnTo>
                <a:lnTo>
                  <a:pt x="0" y="2527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16" id="16"/>
          <p:cNvGraphicFramePr>
            <a:graphicFrameLocks noGrp="true"/>
          </p:cNvGraphicFramePr>
          <p:nvPr/>
        </p:nvGraphicFramePr>
        <p:xfrm>
          <a:off x="1057275" y="6367173"/>
          <a:ext cx="10405244" cy="815665"/>
        </p:xfrm>
        <a:graphic>
          <a:graphicData uri="http://schemas.openxmlformats.org/drawingml/2006/table">
            <a:tbl>
              <a:tblPr/>
              <a:tblGrid>
                <a:gridCol w="1156138"/>
                <a:gridCol w="1156138"/>
                <a:gridCol w="1156138"/>
                <a:gridCol w="1156138"/>
                <a:gridCol w="1156138"/>
                <a:gridCol w="1156138"/>
                <a:gridCol w="1156138"/>
                <a:gridCol w="1156138"/>
                <a:gridCol w="1156138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AutoShape 17" id="17"/>
          <p:cNvSpPr/>
          <p:nvPr/>
        </p:nvSpPr>
        <p:spPr>
          <a:xfrm>
            <a:off x="1057275" y="7392003"/>
            <a:ext cx="10405244" cy="0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6369924" y="7937226"/>
            <a:ext cx="0" cy="569608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9" id="19"/>
          <p:cNvGrpSpPr/>
          <p:nvPr/>
        </p:nvGrpSpPr>
        <p:grpSpPr>
          <a:xfrm rot="0">
            <a:off x="5922429" y="8649709"/>
            <a:ext cx="894988" cy="615305"/>
            <a:chOff x="0" y="0"/>
            <a:chExt cx="1193318" cy="82040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193318" cy="820406"/>
            </a:xfrm>
            <a:custGeom>
              <a:avLst/>
              <a:gdLst/>
              <a:ahLst/>
              <a:cxnLst/>
              <a:rect r="r" b="b" t="t" l="l"/>
              <a:pathLst>
                <a:path h="820406" w="1193318">
                  <a:moveTo>
                    <a:pt x="0" y="0"/>
                  </a:moveTo>
                  <a:lnTo>
                    <a:pt x="1193318" y="0"/>
                  </a:lnTo>
                  <a:lnTo>
                    <a:pt x="1193318" y="820406"/>
                  </a:lnTo>
                  <a:lnTo>
                    <a:pt x="0" y="820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028700" y="934848"/>
            <a:ext cx="9779699" cy="1153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30"/>
              </a:lnSpc>
            </a:pPr>
            <a:r>
              <a:rPr lang="en-US" b="true" sz="8118">
                <a:solidFill>
                  <a:srgbClr val="000000"/>
                </a:solidFill>
                <a:latin typeface="Cy Grotesk Key Ultra-Bold"/>
                <a:ea typeface="Cy Grotesk Key Ultra-Bold"/>
                <a:cs typeface="Cy Grotesk Key Ultra-Bold"/>
                <a:sym typeface="Cy Grotesk Key Ultra-Bold"/>
              </a:rPr>
              <a:t>Worded Problem</a:t>
            </a:r>
          </a:p>
        </p:txBody>
      </p:sp>
    </p:spTree>
  </p:cSld>
  <p:clrMapOvr>
    <a:masterClrMapping/>
  </p:clrMapOvr>
  <p:transition spd="fast">
    <p:push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716250" y="5143500"/>
            <a:ext cx="2571750" cy="5143500"/>
            <a:chOff x="0" y="0"/>
            <a:chExt cx="707198" cy="14143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7198" cy="1414396"/>
            </a:xfrm>
            <a:custGeom>
              <a:avLst/>
              <a:gdLst/>
              <a:ahLst/>
              <a:cxnLst/>
              <a:rect r="r" b="b" t="t" l="l"/>
              <a:pathLst>
                <a:path h="1414396" w="707198">
                  <a:moveTo>
                    <a:pt x="0" y="0"/>
                  </a:moveTo>
                  <a:lnTo>
                    <a:pt x="707198" y="0"/>
                  </a:lnTo>
                  <a:lnTo>
                    <a:pt x="707198" y="1414396"/>
                  </a:lnTo>
                  <a:lnTo>
                    <a:pt x="0" y="1414396"/>
                  </a:lnTo>
                  <a:close/>
                </a:path>
              </a:pathLst>
            </a:custGeom>
            <a:solidFill>
              <a:srgbClr val="58795C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707198" cy="1433446"/>
            </a:xfrm>
            <a:prstGeom prst="rect">
              <a:avLst/>
            </a:prstGeom>
          </p:spPr>
          <p:txBody>
            <a:bodyPr anchor="ctr" rtlCol="false" tIns="35719" lIns="35719" bIns="35719" rIns="35719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144500" y="5143500"/>
            <a:ext cx="5143500" cy="5345187"/>
            <a:chOff x="0" y="0"/>
            <a:chExt cx="660400" cy="6862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686296"/>
            </a:xfrm>
            <a:custGeom>
              <a:avLst/>
              <a:gdLst/>
              <a:ahLst/>
              <a:cxnLst/>
              <a:rect r="r" b="b" t="t" l="l"/>
              <a:pathLst>
                <a:path h="686296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5692"/>
                  </a:cubicBezTo>
                  <a:lnTo>
                    <a:pt x="660400" y="686296"/>
                  </a:lnTo>
                  <a:lnTo>
                    <a:pt x="0" y="686296"/>
                  </a:lnTo>
                  <a:lnTo>
                    <a:pt x="0" y="32596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DB41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07950"/>
              <a:ext cx="660400" cy="578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430921"/>
            <a:ext cx="11867373" cy="270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40"/>
              </a:lnSpc>
            </a:pPr>
            <a:r>
              <a:rPr lang="en-US" sz="3699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Olivia has baked 36 cupcakes for a school bake sale. She wants to keep       for her family. How many cupcakes will she keep for her family?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006643" y="3379483"/>
            <a:ext cx="506247" cy="1113744"/>
            <a:chOff x="0" y="0"/>
            <a:chExt cx="674997" cy="148499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74997" cy="1484993"/>
            </a:xfrm>
            <a:custGeom>
              <a:avLst/>
              <a:gdLst/>
              <a:ahLst/>
              <a:cxnLst/>
              <a:rect r="r" b="b" t="t" l="l"/>
              <a:pathLst>
                <a:path h="1484993" w="674997">
                  <a:moveTo>
                    <a:pt x="0" y="0"/>
                  </a:moveTo>
                  <a:lnTo>
                    <a:pt x="674997" y="0"/>
                  </a:lnTo>
                  <a:lnTo>
                    <a:pt x="674997" y="1484993"/>
                  </a:lnTo>
                  <a:lnTo>
                    <a:pt x="0" y="148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934848"/>
            <a:ext cx="9779699" cy="1153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30"/>
              </a:lnSpc>
            </a:pPr>
            <a:r>
              <a:rPr lang="en-US" b="true" sz="8118">
                <a:solidFill>
                  <a:srgbClr val="000000"/>
                </a:solidFill>
                <a:latin typeface="Cy Grotesk Key Ultra-Bold"/>
                <a:ea typeface="Cy Grotesk Key Ultra-Bold"/>
                <a:cs typeface="Cy Grotesk Key Ultra-Bold"/>
                <a:sym typeface="Cy Grotesk Key Ultra-Bold"/>
              </a:rPr>
              <a:t>Worded Problem:</a:t>
            </a:r>
          </a:p>
        </p:txBody>
      </p:sp>
      <p:graphicFrame>
        <p:nvGraphicFramePr>
          <p:cNvPr name="Table 12" id="12"/>
          <p:cNvGraphicFramePr>
            <a:graphicFrameLocks noGrp="true"/>
          </p:cNvGraphicFramePr>
          <p:nvPr/>
        </p:nvGraphicFramePr>
        <p:xfrm>
          <a:off x="1057275" y="5815186"/>
          <a:ext cx="10405244" cy="815665"/>
        </p:xfrm>
        <a:graphic>
          <a:graphicData uri="http://schemas.openxmlformats.org/drawingml/2006/table">
            <a:tbl>
              <a:tblPr/>
              <a:tblGrid>
                <a:gridCol w="1156138"/>
                <a:gridCol w="1156138"/>
                <a:gridCol w="1156138"/>
                <a:gridCol w="1156138"/>
                <a:gridCol w="1156138"/>
                <a:gridCol w="1156138"/>
                <a:gridCol w="1156138"/>
                <a:gridCol w="1156138"/>
                <a:gridCol w="1156138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AutoShape 13" id="13"/>
          <p:cNvSpPr/>
          <p:nvPr/>
        </p:nvSpPr>
        <p:spPr>
          <a:xfrm>
            <a:off x="1057275" y="6840016"/>
            <a:ext cx="10405244" cy="0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6369924" y="7385240"/>
            <a:ext cx="0" cy="569608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5922429" y="8097723"/>
            <a:ext cx="894988" cy="615305"/>
            <a:chOff x="0" y="0"/>
            <a:chExt cx="1193318" cy="82040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93318" cy="820406"/>
            </a:xfrm>
            <a:custGeom>
              <a:avLst/>
              <a:gdLst/>
              <a:ahLst/>
              <a:cxnLst/>
              <a:rect r="r" b="b" t="t" l="l"/>
              <a:pathLst>
                <a:path h="820406" w="1193318">
                  <a:moveTo>
                    <a:pt x="0" y="0"/>
                  </a:moveTo>
                  <a:lnTo>
                    <a:pt x="1193318" y="0"/>
                  </a:lnTo>
                  <a:lnTo>
                    <a:pt x="1193318" y="820406"/>
                  </a:lnTo>
                  <a:lnTo>
                    <a:pt x="0" y="820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3909155" y="6534469"/>
            <a:ext cx="3614190" cy="2805515"/>
          </a:xfrm>
          <a:custGeom>
            <a:avLst/>
            <a:gdLst/>
            <a:ahLst/>
            <a:cxnLst/>
            <a:rect r="r" b="b" t="t" l="l"/>
            <a:pathLst>
              <a:path h="2805515" w="3614190">
                <a:moveTo>
                  <a:pt x="0" y="0"/>
                </a:moveTo>
                <a:lnTo>
                  <a:pt x="3614190" y="0"/>
                </a:lnTo>
                <a:lnTo>
                  <a:pt x="3614190" y="2805515"/>
                </a:lnTo>
                <a:lnTo>
                  <a:pt x="0" y="28055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490490" y="7899590"/>
            <a:ext cx="4569116" cy="1991966"/>
            <a:chOff x="0" y="0"/>
            <a:chExt cx="1203389" cy="52463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03389" cy="524633"/>
            </a:xfrm>
            <a:custGeom>
              <a:avLst/>
              <a:gdLst/>
              <a:ahLst/>
              <a:cxnLst/>
              <a:rect r="r" b="b" t="t" l="l"/>
              <a:pathLst>
                <a:path h="524633" w="1203389">
                  <a:moveTo>
                    <a:pt x="18638" y="0"/>
                  </a:moveTo>
                  <a:lnTo>
                    <a:pt x="1184750" y="0"/>
                  </a:lnTo>
                  <a:cubicBezTo>
                    <a:pt x="1195044" y="0"/>
                    <a:pt x="1203389" y="8345"/>
                    <a:pt x="1203389" y="18638"/>
                  </a:cubicBezTo>
                  <a:lnTo>
                    <a:pt x="1203389" y="505994"/>
                  </a:lnTo>
                  <a:cubicBezTo>
                    <a:pt x="1203389" y="516288"/>
                    <a:pt x="1195044" y="524633"/>
                    <a:pt x="1184750" y="524633"/>
                  </a:cubicBezTo>
                  <a:lnTo>
                    <a:pt x="18638" y="524633"/>
                  </a:lnTo>
                  <a:cubicBezTo>
                    <a:pt x="8345" y="524633"/>
                    <a:pt x="0" y="516288"/>
                    <a:pt x="0" y="505994"/>
                  </a:cubicBezTo>
                  <a:lnTo>
                    <a:pt x="0" y="18638"/>
                  </a:lnTo>
                  <a:cubicBezTo>
                    <a:pt x="0" y="8345"/>
                    <a:pt x="8345" y="0"/>
                    <a:pt x="186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1203389" cy="543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63563" y="8199332"/>
            <a:ext cx="3022971" cy="490211"/>
            <a:chOff x="0" y="0"/>
            <a:chExt cx="4030628" cy="65361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030628" cy="653615"/>
            </a:xfrm>
            <a:custGeom>
              <a:avLst/>
              <a:gdLst/>
              <a:ahLst/>
              <a:cxnLst/>
              <a:rect r="r" b="b" t="t" l="l"/>
              <a:pathLst>
                <a:path h="653615" w="4030628">
                  <a:moveTo>
                    <a:pt x="0" y="0"/>
                  </a:moveTo>
                  <a:lnTo>
                    <a:pt x="4030628" y="0"/>
                  </a:lnTo>
                  <a:lnTo>
                    <a:pt x="4030628" y="653615"/>
                  </a:lnTo>
                  <a:lnTo>
                    <a:pt x="0" y="6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426966" y="9101602"/>
            <a:ext cx="2696163" cy="490211"/>
            <a:chOff x="0" y="0"/>
            <a:chExt cx="3594884" cy="65361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594884" cy="653615"/>
            </a:xfrm>
            <a:custGeom>
              <a:avLst/>
              <a:gdLst/>
              <a:ahLst/>
              <a:cxnLst/>
              <a:rect r="r" b="b" t="t" l="l"/>
              <a:pathLst>
                <a:path h="653615" w="3594884">
                  <a:moveTo>
                    <a:pt x="0" y="0"/>
                  </a:moveTo>
                  <a:lnTo>
                    <a:pt x="3594884" y="0"/>
                  </a:lnTo>
                  <a:lnTo>
                    <a:pt x="3594884" y="653615"/>
                  </a:lnTo>
                  <a:lnTo>
                    <a:pt x="0" y="6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1010407" y="934848"/>
            <a:ext cx="4737449" cy="1153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30"/>
              </a:lnSpc>
            </a:pPr>
            <a:r>
              <a:rPr lang="en-US" b="true" sz="8118">
                <a:solidFill>
                  <a:srgbClr val="4C6C50"/>
                </a:solidFill>
                <a:latin typeface="Cy Grotesk Key Ultra-Bold"/>
                <a:ea typeface="Cy Grotesk Key Ultra-Bold"/>
                <a:cs typeface="Cy Grotesk Key Ultra-Bold"/>
                <a:sym typeface="Cy Grotesk Key Ultra-Bold"/>
              </a:rPr>
              <a:t>Answer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461142" y="5989696"/>
            <a:ext cx="339379" cy="466646"/>
            <a:chOff x="0" y="0"/>
            <a:chExt cx="452505" cy="62219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52505" cy="622195"/>
            </a:xfrm>
            <a:custGeom>
              <a:avLst/>
              <a:gdLst/>
              <a:ahLst/>
              <a:cxnLst/>
              <a:rect r="r" b="b" t="t" l="l"/>
              <a:pathLst>
                <a:path h="622195" w="452505">
                  <a:moveTo>
                    <a:pt x="0" y="0"/>
                  </a:moveTo>
                  <a:lnTo>
                    <a:pt x="452505" y="0"/>
                  </a:lnTo>
                  <a:lnTo>
                    <a:pt x="452505" y="622195"/>
                  </a:lnTo>
                  <a:lnTo>
                    <a:pt x="0" y="622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2633934" y="5989696"/>
            <a:ext cx="339379" cy="466646"/>
            <a:chOff x="0" y="0"/>
            <a:chExt cx="452505" cy="62219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52505" cy="622195"/>
            </a:xfrm>
            <a:custGeom>
              <a:avLst/>
              <a:gdLst/>
              <a:ahLst/>
              <a:cxnLst/>
              <a:rect r="r" b="b" t="t" l="l"/>
              <a:pathLst>
                <a:path h="622195" w="452505">
                  <a:moveTo>
                    <a:pt x="0" y="0"/>
                  </a:moveTo>
                  <a:lnTo>
                    <a:pt x="452505" y="0"/>
                  </a:lnTo>
                  <a:lnTo>
                    <a:pt x="452505" y="622195"/>
                  </a:lnTo>
                  <a:lnTo>
                    <a:pt x="0" y="622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327689" y="6887308"/>
            <a:ext cx="3048000" cy="3751385"/>
            <a:chOff x="0" y="0"/>
            <a:chExt cx="6604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EDB4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660400" cy="704850"/>
            </a:xfrm>
            <a:prstGeom prst="rect">
              <a:avLst/>
            </a:prstGeom>
          </p:spPr>
          <p:txBody>
            <a:bodyPr anchor="ctr" rtlCol="false" tIns="50173" lIns="50173" bIns="50173" rIns="50173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072003" y="7239000"/>
            <a:ext cx="3041419" cy="3041419"/>
            <a:chOff x="0" y="0"/>
            <a:chExt cx="4055225" cy="4055225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4055225" cy="4055225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8795C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94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175317" y="333604"/>
              <a:ext cx="3704591" cy="3388017"/>
            </a:xfrm>
            <a:custGeom>
              <a:avLst/>
              <a:gdLst/>
              <a:ahLst/>
              <a:cxnLst/>
              <a:rect r="r" b="b" t="t" l="l"/>
              <a:pathLst>
                <a:path h="3388017" w="3704591">
                  <a:moveTo>
                    <a:pt x="0" y="0"/>
                  </a:moveTo>
                  <a:lnTo>
                    <a:pt x="3704591" y="0"/>
                  </a:lnTo>
                  <a:lnTo>
                    <a:pt x="3704591" y="3388017"/>
                  </a:lnTo>
                  <a:lnTo>
                    <a:pt x="0" y="3388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109318" y="7239000"/>
            <a:ext cx="3048000" cy="30480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DB41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173" lIns="50173" bIns="50173" rIns="50173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0">
            <a:off x="9166843" y="7239000"/>
            <a:ext cx="3041419" cy="3041419"/>
          </a:xfrm>
          <a:custGeom>
            <a:avLst/>
            <a:gdLst/>
            <a:ahLst/>
            <a:cxnLst/>
            <a:rect r="r" b="b" t="t" l="l"/>
            <a:pathLst>
              <a:path h="3041419" w="3041419">
                <a:moveTo>
                  <a:pt x="0" y="3041419"/>
                </a:moveTo>
                <a:lnTo>
                  <a:pt x="3041419" y="3041419"/>
                </a:lnTo>
                <a:lnTo>
                  <a:pt x="3041419" y="0"/>
                </a:lnTo>
                <a:lnTo>
                  <a:pt x="0" y="0"/>
                </a:lnTo>
                <a:lnTo>
                  <a:pt x="0" y="304141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2192000" y="7239000"/>
            <a:ext cx="3048000" cy="30480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DB41A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3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237368" y="0"/>
            <a:ext cx="6101265" cy="10280419"/>
            <a:chOff x="0" y="0"/>
            <a:chExt cx="660400" cy="111275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60400" cy="1112751"/>
            </a:xfrm>
            <a:custGeom>
              <a:avLst/>
              <a:gdLst/>
              <a:ahLst/>
              <a:cxnLst/>
              <a:rect r="r" b="b" t="t" l="l"/>
              <a:pathLst>
                <a:path h="1112751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5165"/>
                  </a:cubicBezTo>
                  <a:lnTo>
                    <a:pt x="660400" y="1112751"/>
                  </a:lnTo>
                  <a:lnTo>
                    <a:pt x="0" y="1112751"/>
                  </a:lnTo>
                  <a:lnTo>
                    <a:pt x="0" y="33574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58795C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107950"/>
              <a:ext cx="660400" cy="10048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true" flipV="true" rot="0">
            <a:off x="15240000" y="7232419"/>
            <a:ext cx="3048000" cy="3048000"/>
          </a:xfrm>
          <a:custGeom>
            <a:avLst/>
            <a:gdLst/>
            <a:ahLst/>
            <a:cxnLst/>
            <a:rect r="r" b="b" t="t" l="l"/>
            <a:pathLst>
              <a:path h="3048000" w="3048000">
                <a:moveTo>
                  <a:pt x="3048000" y="3048000"/>
                </a:moveTo>
                <a:lnTo>
                  <a:pt x="0" y="3048000"/>
                </a:lnTo>
                <a:lnTo>
                  <a:pt x="0" y="0"/>
                </a:lnTo>
                <a:lnTo>
                  <a:pt x="3048000" y="0"/>
                </a:lnTo>
                <a:lnTo>
                  <a:pt x="3048000" y="30480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8700" y="1643249"/>
            <a:ext cx="12890728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40"/>
              </a:lnSpc>
              <a:spcBef>
                <a:spcPct val="0"/>
              </a:spcBef>
            </a:pPr>
            <a:r>
              <a:rPr lang="en-US" b="true" sz="7700">
                <a:solidFill>
                  <a:srgbClr val="000000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Thank you for listening.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3345415"/>
            <a:ext cx="10150492" cy="1465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557"/>
              </a:lnSpc>
              <a:spcBef>
                <a:spcPct val="0"/>
              </a:spcBef>
            </a:pPr>
            <a:r>
              <a:rPr lang="en-US" b="true" sz="9631">
                <a:solidFill>
                  <a:srgbClr val="3C543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Any Questions?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11" y="2941874"/>
            <a:ext cx="2941874" cy="2941874"/>
          </a:xfrm>
          <a:custGeom>
            <a:avLst/>
            <a:gdLst/>
            <a:ahLst/>
            <a:cxnLst/>
            <a:rect r="r" b="b" t="t" l="l"/>
            <a:pathLst>
              <a:path h="2941874" w="2941874">
                <a:moveTo>
                  <a:pt x="0" y="0"/>
                </a:moveTo>
                <a:lnTo>
                  <a:pt x="2941874" y="0"/>
                </a:lnTo>
                <a:lnTo>
                  <a:pt x="2941874" y="2941873"/>
                </a:lnTo>
                <a:lnTo>
                  <a:pt x="0" y="29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883747"/>
            <a:ext cx="2941874" cy="4403253"/>
            <a:chOff x="0" y="0"/>
            <a:chExt cx="812800" cy="12165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1216559"/>
            </a:xfrm>
            <a:custGeom>
              <a:avLst/>
              <a:gdLst/>
              <a:ahLst/>
              <a:cxnLst/>
              <a:rect r="r" b="b" t="t" l="l"/>
              <a:pathLst>
                <a:path h="121655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216559"/>
                  </a:lnTo>
                  <a:lnTo>
                    <a:pt x="0" y="1216559"/>
                  </a:lnTo>
                  <a:close/>
                </a:path>
              </a:pathLst>
            </a:custGeom>
            <a:solidFill>
              <a:srgbClr val="58795C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1235609"/>
            </a:xfrm>
            <a:prstGeom prst="rect">
              <a:avLst/>
            </a:prstGeom>
          </p:spPr>
          <p:txBody>
            <a:bodyPr anchor="ctr" rtlCol="false" tIns="35719" lIns="35719" bIns="35719" rIns="35719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5883747"/>
            <a:ext cx="5143500" cy="7854181"/>
            <a:chOff x="0" y="0"/>
            <a:chExt cx="660400" cy="10084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0400" cy="1008438"/>
            </a:xfrm>
            <a:custGeom>
              <a:avLst/>
              <a:gdLst/>
              <a:ahLst/>
              <a:cxnLst/>
              <a:rect r="r" b="b" t="t" l="l"/>
              <a:pathLst>
                <a:path h="100843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848"/>
                  </a:cubicBezTo>
                  <a:lnTo>
                    <a:pt x="660400" y="1008438"/>
                  </a:lnTo>
                  <a:lnTo>
                    <a:pt x="0" y="1008438"/>
                  </a:lnTo>
                  <a:lnTo>
                    <a:pt x="0" y="33334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DB41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07950"/>
              <a:ext cx="660400" cy="900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0"/>
            <a:ext cx="2941874" cy="2941874"/>
          </a:xfrm>
          <a:custGeom>
            <a:avLst/>
            <a:gdLst/>
            <a:ahLst/>
            <a:cxnLst/>
            <a:rect r="r" b="b" t="t" l="l"/>
            <a:pathLst>
              <a:path h="2941874" w="2941874">
                <a:moveTo>
                  <a:pt x="0" y="0"/>
                </a:moveTo>
                <a:lnTo>
                  <a:pt x="2941874" y="0"/>
                </a:lnTo>
                <a:lnTo>
                  <a:pt x="2941874" y="2941874"/>
                </a:lnTo>
                <a:lnTo>
                  <a:pt x="0" y="2941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040651" y="3178138"/>
            <a:ext cx="2501626" cy="1214025"/>
            <a:chOff x="0" y="0"/>
            <a:chExt cx="3335502" cy="161869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335502" cy="1618699"/>
            </a:xfrm>
            <a:custGeom>
              <a:avLst/>
              <a:gdLst/>
              <a:ahLst/>
              <a:cxnLst/>
              <a:rect r="r" b="b" t="t" l="l"/>
              <a:pathLst>
                <a:path h="1618699" w="3335502">
                  <a:moveTo>
                    <a:pt x="0" y="0"/>
                  </a:moveTo>
                  <a:lnTo>
                    <a:pt x="3335502" y="0"/>
                  </a:lnTo>
                  <a:lnTo>
                    <a:pt x="3335502" y="1618699"/>
                  </a:lnTo>
                  <a:lnTo>
                    <a:pt x="0" y="1618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5143500" y="838626"/>
            <a:ext cx="11793066" cy="1468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316"/>
              </a:lnSpc>
            </a:pPr>
            <a:r>
              <a:rPr lang="en-US" b="true" sz="10287">
                <a:solidFill>
                  <a:srgbClr val="080808"/>
                </a:solidFill>
                <a:latin typeface="Cy Grotesk Key Ultra-Bold"/>
                <a:ea typeface="Cy Grotesk Key Ultra-Bold"/>
                <a:cs typeface="Cy Grotesk Key Ultra-Bold"/>
                <a:sym typeface="Cy Grotesk Key Ultra-Bold"/>
              </a:rPr>
              <a:t>Let’s Recap!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040651" y="5449963"/>
            <a:ext cx="2501626" cy="1214025"/>
            <a:chOff x="0" y="0"/>
            <a:chExt cx="3335502" cy="161869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335502" cy="1618699"/>
            </a:xfrm>
            <a:custGeom>
              <a:avLst/>
              <a:gdLst/>
              <a:ahLst/>
              <a:cxnLst/>
              <a:rect r="r" b="b" t="t" l="l"/>
              <a:pathLst>
                <a:path h="1618699" w="3335502">
                  <a:moveTo>
                    <a:pt x="0" y="0"/>
                  </a:moveTo>
                  <a:lnTo>
                    <a:pt x="3335502" y="0"/>
                  </a:lnTo>
                  <a:lnTo>
                    <a:pt x="3335502" y="1618699"/>
                  </a:lnTo>
                  <a:lnTo>
                    <a:pt x="0" y="1618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042585" y="7721789"/>
            <a:ext cx="2501626" cy="1214025"/>
            <a:chOff x="0" y="0"/>
            <a:chExt cx="3335502" cy="16186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335502" cy="1618699"/>
            </a:xfrm>
            <a:custGeom>
              <a:avLst/>
              <a:gdLst/>
              <a:ahLst/>
              <a:cxnLst/>
              <a:rect r="r" b="b" t="t" l="l"/>
              <a:pathLst>
                <a:path h="1618699" w="3335502">
                  <a:moveTo>
                    <a:pt x="0" y="0"/>
                  </a:moveTo>
                  <a:lnTo>
                    <a:pt x="3335502" y="0"/>
                  </a:lnTo>
                  <a:lnTo>
                    <a:pt x="3335502" y="1618699"/>
                  </a:lnTo>
                  <a:lnTo>
                    <a:pt x="0" y="1618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907364" y="3082625"/>
            <a:ext cx="2462347" cy="1405050"/>
            <a:chOff x="0" y="0"/>
            <a:chExt cx="648519" cy="37005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48519" cy="370054"/>
            </a:xfrm>
            <a:custGeom>
              <a:avLst/>
              <a:gdLst/>
              <a:ahLst/>
              <a:cxnLst/>
              <a:rect r="r" b="b" t="t" l="l"/>
              <a:pathLst>
                <a:path h="370054" w="648519">
                  <a:moveTo>
                    <a:pt x="34585" y="0"/>
                  </a:moveTo>
                  <a:lnTo>
                    <a:pt x="613934" y="0"/>
                  </a:lnTo>
                  <a:cubicBezTo>
                    <a:pt x="633035" y="0"/>
                    <a:pt x="648519" y="15484"/>
                    <a:pt x="648519" y="34585"/>
                  </a:cubicBezTo>
                  <a:lnTo>
                    <a:pt x="648519" y="335469"/>
                  </a:lnTo>
                  <a:cubicBezTo>
                    <a:pt x="648519" y="354570"/>
                    <a:pt x="633035" y="370054"/>
                    <a:pt x="613934" y="370054"/>
                  </a:cubicBezTo>
                  <a:lnTo>
                    <a:pt x="34585" y="370054"/>
                  </a:lnTo>
                  <a:cubicBezTo>
                    <a:pt x="15484" y="370054"/>
                    <a:pt x="0" y="354570"/>
                    <a:pt x="0" y="335469"/>
                  </a:cubicBezTo>
                  <a:lnTo>
                    <a:pt x="0" y="34585"/>
                  </a:lnTo>
                  <a:cubicBezTo>
                    <a:pt x="0" y="15484"/>
                    <a:pt x="15484" y="0"/>
                    <a:pt x="345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648519" cy="389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907364" y="5402207"/>
            <a:ext cx="2462347" cy="1405050"/>
            <a:chOff x="0" y="0"/>
            <a:chExt cx="648519" cy="37005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48519" cy="370054"/>
            </a:xfrm>
            <a:custGeom>
              <a:avLst/>
              <a:gdLst/>
              <a:ahLst/>
              <a:cxnLst/>
              <a:rect r="r" b="b" t="t" l="l"/>
              <a:pathLst>
                <a:path h="370054" w="648519">
                  <a:moveTo>
                    <a:pt x="34585" y="0"/>
                  </a:moveTo>
                  <a:lnTo>
                    <a:pt x="613934" y="0"/>
                  </a:lnTo>
                  <a:cubicBezTo>
                    <a:pt x="633035" y="0"/>
                    <a:pt x="648519" y="15484"/>
                    <a:pt x="648519" y="34585"/>
                  </a:cubicBezTo>
                  <a:lnTo>
                    <a:pt x="648519" y="335469"/>
                  </a:lnTo>
                  <a:cubicBezTo>
                    <a:pt x="648519" y="354570"/>
                    <a:pt x="633035" y="370054"/>
                    <a:pt x="613934" y="370054"/>
                  </a:cubicBezTo>
                  <a:lnTo>
                    <a:pt x="34585" y="370054"/>
                  </a:lnTo>
                  <a:cubicBezTo>
                    <a:pt x="15484" y="370054"/>
                    <a:pt x="0" y="354570"/>
                    <a:pt x="0" y="335469"/>
                  </a:cubicBezTo>
                  <a:lnTo>
                    <a:pt x="0" y="34585"/>
                  </a:lnTo>
                  <a:cubicBezTo>
                    <a:pt x="0" y="15484"/>
                    <a:pt x="15484" y="0"/>
                    <a:pt x="345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9050"/>
              <a:ext cx="648519" cy="389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907364" y="7721789"/>
            <a:ext cx="2462347" cy="1405050"/>
            <a:chOff x="0" y="0"/>
            <a:chExt cx="648519" cy="37005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48519" cy="370054"/>
            </a:xfrm>
            <a:custGeom>
              <a:avLst/>
              <a:gdLst/>
              <a:ahLst/>
              <a:cxnLst/>
              <a:rect r="r" b="b" t="t" l="l"/>
              <a:pathLst>
                <a:path h="370054" w="648519">
                  <a:moveTo>
                    <a:pt x="34585" y="0"/>
                  </a:moveTo>
                  <a:lnTo>
                    <a:pt x="613934" y="0"/>
                  </a:lnTo>
                  <a:cubicBezTo>
                    <a:pt x="633035" y="0"/>
                    <a:pt x="648519" y="15484"/>
                    <a:pt x="648519" y="34585"/>
                  </a:cubicBezTo>
                  <a:lnTo>
                    <a:pt x="648519" y="335469"/>
                  </a:lnTo>
                  <a:cubicBezTo>
                    <a:pt x="648519" y="354570"/>
                    <a:pt x="633035" y="370054"/>
                    <a:pt x="613934" y="370054"/>
                  </a:cubicBezTo>
                  <a:lnTo>
                    <a:pt x="34585" y="370054"/>
                  </a:lnTo>
                  <a:cubicBezTo>
                    <a:pt x="15484" y="370054"/>
                    <a:pt x="0" y="354570"/>
                    <a:pt x="0" y="335469"/>
                  </a:cubicBezTo>
                  <a:lnTo>
                    <a:pt x="0" y="34585"/>
                  </a:lnTo>
                  <a:cubicBezTo>
                    <a:pt x="0" y="15484"/>
                    <a:pt x="15484" y="0"/>
                    <a:pt x="345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648519" cy="389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</p:spTree>
  </p:cSld>
  <p:clrMapOvr>
    <a:masterClrMapping/>
  </p:clrMapOvr>
  <p:transition spd="fast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11" y="2941874"/>
            <a:ext cx="2941874" cy="2941874"/>
          </a:xfrm>
          <a:custGeom>
            <a:avLst/>
            <a:gdLst/>
            <a:ahLst/>
            <a:cxnLst/>
            <a:rect r="r" b="b" t="t" l="l"/>
            <a:pathLst>
              <a:path h="2941874" w="2941874">
                <a:moveTo>
                  <a:pt x="0" y="0"/>
                </a:moveTo>
                <a:lnTo>
                  <a:pt x="2941874" y="0"/>
                </a:lnTo>
                <a:lnTo>
                  <a:pt x="2941874" y="2941873"/>
                </a:lnTo>
                <a:lnTo>
                  <a:pt x="0" y="29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883747"/>
            <a:ext cx="2941874" cy="4403253"/>
            <a:chOff x="0" y="0"/>
            <a:chExt cx="812800" cy="12165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1216559"/>
            </a:xfrm>
            <a:custGeom>
              <a:avLst/>
              <a:gdLst/>
              <a:ahLst/>
              <a:cxnLst/>
              <a:rect r="r" b="b" t="t" l="l"/>
              <a:pathLst>
                <a:path h="121655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216559"/>
                  </a:lnTo>
                  <a:lnTo>
                    <a:pt x="0" y="1216559"/>
                  </a:lnTo>
                  <a:close/>
                </a:path>
              </a:pathLst>
            </a:custGeom>
            <a:solidFill>
              <a:srgbClr val="58795C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1235609"/>
            </a:xfrm>
            <a:prstGeom prst="rect">
              <a:avLst/>
            </a:prstGeom>
          </p:spPr>
          <p:txBody>
            <a:bodyPr anchor="ctr" rtlCol="false" tIns="35719" lIns="35719" bIns="35719" rIns="35719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5883747"/>
            <a:ext cx="5143500" cy="7854181"/>
            <a:chOff x="0" y="0"/>
            <a:chExt cx="660400" cy="10084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0400" cy="1008438"/>
            </a:xfrm>
            <a:custGeom>
              <a:avLst/>
              <a:gdLst/>
              <a:ahLst/>
              <a:cxnLst/>
              <a:rect r="r" b="b" t="t" l="l"/>
              <a:pathLst>
                <a:path h="100843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848"/>
                  </a:cubicBezTo>
                  <a:lnTo>
                    <a:pt x="660400" y="1008438"/>
                  </a:lnTo>
                  <a:lnTo>
                    <a:pt x="0" y="1008438"/>
                  </a:lnTo>
                  <a:lnTo>
                    <a:pt x="0" y="33334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DB41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07950"/>
              <a:ext cx="660400" cy="900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0"/>
            <a:ext cx="2941874" cy="2941874"/>
          </a:xfrm>
          <a:custGeom>
            <a:avLst/>
            <a:gdLst/>
            <a:ahLst/>
            <a:cxnLst/>
            <a:rect r="r" b="b" t="t" l="l"/>
            <a:pathLst>
              <a:path h="2941874" w="2941874">
                <a:moveTo>
                  <a:pt x="0" y="0"/>
                </a:moveTo>
                <a:lnTo>
                  <a:pt x="2941874" y="0"/>
                </a:lnTo>
                <a:lnTo>
                  <a:pt x="2941874" y="2941874"/>
                </a:lnTo>
                <a:lnTo>
                  <a:pt x="0" y="2941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040651" y="3178138"/>
            <a:ext cx="2501626" cy="1214025"/>
            <a:chOff x="0" y="0"/>
            <a:chExt cx="3335502" cy="161869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335502" cy="1618699"/>
            </a:xfrm>
            <a:custGeom>
              <a:avLst/>
              <a:gdLst/>
              <a:ahLst/>
              <a:cxnLst/>
              <a:rect r="r" b="b" t="t" l="l"/>
              <a:pathLst>
                <a:path h="1618699" w="3335502">
                  <a:moveTo>
                    <a:pt x="0" y="0"/>
                  </a:moveTo>
                  <a:lnTo>
                    <a:pt x="3335502" y="0"/>
                  </a:lnTo>
                  <a:lnTo>
                    <a:pt x="3335502" y="1618699"/>
                  </a:lnTo>
                  <a:lnTo>
                    <a:pt x="0" y="1618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907364" y="3082625"/>
            <a:ext cx="2462347" cy="1405050"/>
            <a:chOff x="0" y="0"/>
            <a:chExt cx="648519" cy="37005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48519" cy="370054"/>
            </a:xfrm>
            <a:custGeom>
              <a:avLst/>
              <a:gdLst/>
              <a:ahLst/>
              <a:cxnLst/>
              <a:rect r="r" b="b" t="t" l="l"/>
              <a:pathLst>
                <a:path h="370054" w="648519">
                  <a:moveTo>
                    <a:pt x="34585" y="0"/>
                  </a:moveTo>
                  <a:lnTo>
                    <a:pt x="613934" y="0"/>
                  </a:lnTo>
                  <a:cubicBezTo>
                    <a:pt x="633035" y="0"/>
                    <a:pt x="648519" y="15484"/>
                    <a:pt x="648519" y="34585"/>
                  </a:cubicBezTo>
                  <a:lnTo>
                    <a:pt x="648519" y="335469"/>
                  </a:lnTo>
                  <a:cubicBezTo>
                    <a:pt x="648519" y="354570"/>
                    <a:pt x="633035" y="370054"/>
                    <a:pt x="613934" y="370054"/>
                  </a:cubicBezTo>
                  <a:lnTo>
                    <a:pt x="34585" y="370054"/>
                  </a:lnTo>
                  <a:cubicBezTo>
                    <a:pt x="15484" y="370054"/>
                    <a:pt x="0" y="354570"/>
                    <a:pt x="0" y="335469"/>
                  </a:cubicBezTo>
                  <a:lnTo>
                    <a:pt x="0" y="34585"/>
                  </a:lnTo>
                  <a:cubicBezTo>
                    <a:pt x="0" y="15484"/>
                    <a:pt x="15484" y="0"/>
                    <a:pt x="345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648519" cy="389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143500" y="838626"/>
            <a:ext cx="11793066" cy="1468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316"/>
              </a:lnSpc>
            </a:pPr>
            <a:r>
              <a:rPr lang="en-US" b="true" sz="10287">
                <a:solidFill>
                  <a:srgbClr val="080808"/>
                </a:solidFill>
                <a:latin typeface="Cy Grotesk Key Ultra-Bold"/>
                <a:ea typeface="Cy Grotesk Key Ultra-Bold"/>
                <a:cs typeface="Cy Grotesk Key Ultra-Bold"/>
                <a:sym typeface="Cy Grotesk Key Ultra-Bold"/>
              </a:rPr>
              <a:t>Answers...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040651" y="5449963"/>
            <a:ext cx="2501626" cy="1214025"/>
            <a:chOff x="0" y="0"/>
            <a:chExt cx="3335502" cy="16186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335502" cy="1618699"/>
            </a:xfrm>
            <a:custGeom>
              <a:avLst/>
              <a:gdLst/>
              <a:ahLst/>
              <a:cxnLst/>
              <a:rect r="r" b="b" t="t" l="l"/>
              <a:pathLst>
                <a:path h="1618699" w="3335502">
                  <a:moveTo>
                    <a:pt x="0" y="0"/>
                  </a:moveTo>
                  <a:lnTo>
                    <a:pt x="3335502" y="0"/>
                  </a:lnTo>
                  <a:lnTo>
                    <a:pt x="3335502" y="1618699"/>
                  </a:lnTo>
                  <a:lnTo>
                    <a:pt x="0" y="1618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6042585" y="7721789"/>
            <a:ext cx="2501626" cy="1214025"/>
            <a:chOff x="0" y="0"/>
            <a:chExt cx="3335502" cy="161869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335502" cy="1618699"/>
            </a:xfrm>
            <a:custGeom>
              <a:avLst/>
              <a:gdLst/>
              <a:ahLst/>
              <a:cxnLst/>
              <a:rect r="r" b="b" t="t" l="l"/>
              <a:pathLst>
                <a:path h="1618699" w="3335502">
                  <a:moveTo>
                    <a:pt x="0" y="0"/>
                  </a:moveTo>
                  <a:lnTo>
                    <a:pt x="3335502" y="0"/>
                  </a:lnTo>
                  <a:lnTo>
                    <a:pt x="3335502" y="1618699"/>
                  </a:lnTo>
                  <a:lnTo>
                    <a:pt x="0" y="1618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9163639" y="3198786"/>
            <a:ext cx="1949797" cy="1214025"/>
            <a:chOff x="0" y="0"/>
            <a:chExt cx="2599729" cy="161869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99729" cy="1618699"/>
            </a:xfrm>
            <a:custGeom>
              <a:avLst/>
              <a:gdLst/>
              <a:ahLst/>
              <a:cxnLst/>
              <a:rect r="r" b="b" t="t" l="l"/>
              <a:pathLst>
                <a:path h="1618699" w="2599729">
                  <a:moveTo>
                    <a:pt x="0" y="0"/>
                  </a:moveTo>
                  <a:lnTo>
                    <a:pt x="2599729" y="0"/>
                  </a:lnTo>
                  <a:lnTo>
                    <a:pt x="2599729" y="1618699"/>
                  </a:lnTo>
                  <a:lnTo>
                    <a:pt x="0" y="1618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8907364" y="5402207"/>
            <a:ext cx="2462347" cy="1405050"/>
            <a:chOff x="0" y="0"/>
            <a:chExt cx="648519" cy="37005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48519" cy="370054"/>
            </a:xfrm>
            <a:custGeom>
              <a:avLst/>
              <a:gdLst/>
              <a:ahLst/>
              <a:cxnLst/>
              <a:rect r="r" b="b" t="t" l="l"/>
              <a:pathLst>
                <a:path h="370054" w="648519">
                  <a:moveTo>
                    <a:pt x="34585" y="0"/>
                  </a:moveTo>
                  <a:lnTo>
                    <a:pt x="613934" y="0"/>
                  </a:lnTo>
                  <a:cubicBezTo>
                    <a:pt x="633035" y="0"/>
                    <a:pt x="648519" y="15484"/>
                    <a:pt x="648519" y="34585"/>
                  </a:cubicBezTo>
                  <a:lnTo>
                    <a:pt x="648519" y="335469"/>
                  </a:lnTo>
                  <a:cubicBezTo>
                    <a:pt x="648519" y="354570"/>
                    <a:pt x="633035" y="370054"/>
                    <a:pt x="613934" y="370054"/>
                  </a:cubicBezTo>
                  <a:lnTo>
                    <a:pt x="34585" y="370054"/>
                  </a:lnTo>
                  <a:cubicBezTo>
                    <a:pt x="15484" y="370054"/>
                    <a:pt x="0" y="354570"/>
                    <a:pt x="0" y="335469"/>
                  </a:cubicBezTo>
                  <a:lnTo>
                    <a:pt x="0" y="34585"/>
                  </a:lnTo>
                  <a:cubicBezTo>
                    <a:pt x="0" y="15484"/>
                    <a:pt x="15484" y="0"/>
                    <a:pt x="345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648519" cy="389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8907364" y="7721789"/>
            <a:ext cx="2462347" cy="1405050"/>
            <a:chOff x="0" y="0"/>
            <a:chExt cx="648519" cy="37005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48519" cy="370054"/>
            </a:xfrm>
            <a:custGeom>
              <a:avLst/>
              <a:gdLst/>
              <a:ahLst/>
              <a:cxnLst/>
              <a:rect r="r" b="b" t="t" l="l"/>
              <a:pathLst>
                <a:path h="370054" w="648519">
                  <a:moveTo>
                    <a:pt x="34585" y="0"/>
                  </a:moveTo>
                  <a:lnTo>
                    <a:pt x="613934" y="0"/>
                  </a:lnTo>
                  <a:cubicBezTo>
                    <a:pt x="633035" y="0"/>
                    <a:pt x="648519" y="15484"/>
                    <a:pt x="648519" y="34585"/>
                  </a:cubicBezTo>
                  <a:lnTo>
                    <a:pt x="648519" y="335469"/>
                  </a:lnTo>
                  <a:cubicBezTo>
                    <a:pt x="648519" y="354570"/>
                    <a:pt x="633035" y="370054"/>
                    <a:pt x="613934" y="370054"/>
                  </a:cubicBezTo>
                  <a:lnTo>
                    <a:pt x="34585" y="370054"/>
                  </a:lnTo>
                  <a:cubicBezTo>
                    <a:pt x="15484" y="370054"/>
                    <a:pt x="0" y="354570"/>
                    <a:pt x="0" y="335469"/>
                  </a:cubicBezTo>
                  <a:lnTo>
                    <a:pt x="0" y="34585"/>
                  </a:lnTo>
                  <a:cubicBezTo>
                    <a:pt x="0" y="15484"/>
                    <a:pt x="15484" y="0"/>
                    <a:pt x="345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9050"/>
              <a:ext cx="648519" cy="389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163639" y="5497720"/>
            <a:ext cx="1949797" cy="1214025"/>
            <a:chOff x="0" y="0"/>
            <a:chExt cx="2599729" cy="161869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599729" cy="1618699"/>
            </a:xfrm>
            <a:custGeom>
              <a:avLst/>
              <a:gdLst/>
              <a:ahLst/>
              <a:cxnLst/>
              <a:rect r="r" b="b" t="t" l="l"/>
              <a:pathLst>
                <a:path h="1618699" w="2599729">
                  <a:moveTo>
                    <a:pt x="0" y="0"/>
                  </a:moveTo>
                  <a:lnTo>
                    <a:pt x="2599729" y="0"/>
                  </a:lnTo>
                  <a:lnTo>
                    <a:pt x="2599729" y="1618699"/>
                  </a:lnTo>
                  <a:lnTo>
                    <a:pt x="0" y="1618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9016485" y="7816907"/>
            <a:ext cx="2244106" cy="1214025"/>
            <a:chOff x="0" y="0"/>
            <a:chExt cx="2992141" cy="161869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992141" cy="1618699"/>
            </a:xfrm>
            <a:custGeom>
              <a:avLst/>
              <a:gdLst/>
              <a:ahLst/>
              <a:cxnLst/>
              <a:rect r="r" b="b" t="t" l="l"/>
              <a:pathLst>
                <a:path h="1618699" w="2992141">
                  <a:moveTo>
                    <a:pt x="0" y="0"/>
                  </a:moveTo>
                  <a:lnTo>
                    <a:pt x="2992141" y="0"/>
                  </a:lnTo>
                  <a:lnTo>
                    <a:pt x="2992141" y="1618699"/>
                  </a:lnTo>
                  <a:lnTo>
                    <a:pt x="0" y="1618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fast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285875" y="-1285875"/>
            <a:ext cx="2571750" cy="5143500"/>
            <a:chOff x="0" y="0"/>
            <a:chExt cx="660400" cy="132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1320800"/>
            </a:xfrm>
            <a:custGeom>
              <a:avLst/>
              <a:gdLst/>
              <a:ahLst/>
              <a:cxnLst/>
              <a:rect r="r" b="b" t="t" l="l"/>
              <a:pathLst>
                <a:path h="1320800" w="660400">
                  <a:moveTo>
                    <a:pt x="220252" y="1301731"/>
                  </a:moveTo>
                  <a:cubicBezTo>
                    <a:pt x="254109" y="1313245"/>
                    <a:pt x="292600" y="1320800"/>
                    <a:pt x="330378" y="1320800"/>
                  </a:cubicBezTo>
                  <a:cubicBezTo>
                    <a:pt x="368157" y="1320800"/>
                    <a:pt x="404509" y="1314323"/>
                    <a:pt x="438009" y="1302809"/>
                  </a:cubicBezTo>
                  <a:cubicBezTo>
                    <a:pt x="438723" y="1302450"/>
                    <a:pt x="439435" y="1302450"/>
                    <a:pt x="440148" y="1302090"/>
                  </a:cubicBezTo>
                  <a:cubicBezTo>
                    <a:pt x="565955" y="1256035"/>
                    <a:pt x="658618" y="1134421"/>
                    <a:pt x="660400" y="98101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80286"/>
                  </a:lnTo>
                  <a:cubicBezTo>
                    <a:pt x="1782" y="1135140"/>
                    <a:pt x="93019" y="1256755"/>
                    <a:pt x="220252" y="1301731"/>
                  </a:cubicBezTo>
                  <a:close/>
                </a:path>
              </a:pathLst>
            </a:custGeom>
            <a:solidFill>
              <a:srgbClr val="EDB4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660400" cy="1212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400000">
            <a:off x="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5143500"/>
            <a:ext cx="2571750" cy="2571750"/>
            <a:chOff x="0" y="0"/>
            <a:chExt cx="3429000" cy="3429000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3429000" cy="3429000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DB41A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94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421704" y="133075"/>
              <a:ext cx="2585591" cy="3071436"/>
            </a:xfrm>
            <a:custGeom>
              <a:avLst/>
              <a:gdLst/>
              <a:ahLst/>
              <a:cxnLst/>
              <a:rect r="r" b="b" t="t" l="l"/>
              <a:pathLst>
                <a:path h="3071436" w="2585591">
                  <a:moveTo>
                    <a:pt x="0" y="0"/>
                  </a:moveTo>
                  <a:lnTo>
                    <a:pt x="2585592" y="0"/>
                  </a:lnTo>
                  <a:lnTo>
                    <a:pt x="2585592" y="3071436"/>
                  </a:lnTo>
                  <a:lnTo>
                    <a:pt x="0" y="30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true" flipV="true" rot="0">
            <a:off x="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2571750" y="2571750"/>
                </a:moveTo>
                <a:lnTo>
                  <a:pt x="0" y="2571750"/>
                </a:lnTo>
                <a:lnTo>
                  <a:pt x="0" y="0"/>
                </a:lnTo>
                <a:lnTo>
                  <a:pt x="2571750" y="0"/>
                </a:lnTo>
                <a:lnTo>
                  <a:pt x="2571750" y="257175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143500" y="3573907"/>
            <a:ext cx="11099653" cy="1191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130"/>
              </a:lnSpc>
            </a:pPr>
            <a:r>
              <a:rPr lang="en-US" b="true" sz="8300">
                <a:solidFill>
                  <a:srgbClr val="080808"/>
                </a:solidFill>
                <a:latin typeface="Cy Grotesk Key Ultra-Bold"/>
                <a:ea typeface="Cy Grotesk Key Ultra-Bold"/>
                <a:cs typeface="Cy Grotesk Key Ultra-Bold"/>
                <a:sym typeface="Cy Grotesk Key Ultra-Bold"/>
              </a:rPr>
              <a:t>Learning Objective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43500" y="5133975"/>
            <a:ext cx="9087793" cy="1304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39"/>
              </a:lnSpc>
            </a:pPr>
            <a:r>
              <a:rPr lang="en-US" sz="3799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Use fractions as operators to perform multiplication and division calculations.</a:t>
            </a:r>
          </a:p>
        </p:txBody>
      </p:sp>
    </p:spTree>
  </p:cSld>
  <p:clrMapOvr>
    <a:masterClrMapping/>
  </p:clrMapOvr>
  <p:transition spd="fast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6120" y="8069745"/>
            <a:ext cx="2217255" cy="2217255"/>
          </a:xfrm>
          <a:custGeom>
            <a:avLst/>
            <a:gdLst/>
            <a:ahLst/>
            <a:cxnLst/>
            <a:rect r="r" b="b" t="t" l="l"/>
            <a:pathLst>
              <a:path h="2217255" w="2217255">
                <a:moveTo>
                  <a:pt x="0" y="0"/>
                </a:moveTo>
                <a:lnTo>
                  <a:pt x="2217255" y="0"/>
                </a:lnTo>
                <a:lnTo>
                  <a:pt x="2217255" y="2217255"/>
                </a:lnTo>
                <a:lnTo>
                  <a:pt x="0" y="2217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6066120" y="5143500"/>
            <a:ext cx="2935750" cy="2935750"/>
          </a:xfrm>
          <a:custGeom>
            <a:avLst/>
            <a:gdLst/>
            <a:ahLst/>
            <a:cxnLst/>
            <a:rect r="r" b="b" t="t" l="l"/>
            <a:pathLst>
              <a:path h="2935750" w="2935750">
                <a:moveTo>
                  <a:pt x="0" y="0"/>
                </a:moveTo>
                <a:lnTo>
                  <a:pt x="2935751" y="0"/>
                </a:lnTo>
                <a:lnTo>
                  <a:pt x="2935751" y="2935750"/>
                </a:lnTo>
                <a:lnTo>
                  <a:pt x="0" y="2935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-2069944" y="-213303"/>
            <a:ext cx="3718391" cy="5809665"/>
            <a:chOff x="0" y="0"/>
            <a:chExt cx="660400" cy="10318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60400" cy="1031818"/>
            </a:xfrm>
            <a:custGeom>
              <a:avLst/>
              <a:gdLst/>
              <a:ahLst/>
              <a:cxnLst/>
              <a:rect r="r" b="b" t="t" l="l"/>
              <a:pathLst>
                <a:path h="103181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367"/>
                  </a:cubicBezTo>
                  <a:lnTo>
                    <a:pt x="660400" y="1031818"/>
                  </a:lnTo>
                  <a:lnTo>
                    <a:pt x="0" y="1031818"/>
                  </a:lnTo>
                  <a:lnTo>
                    <a:pt x="0" y="333885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FC43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107950"/>
              <a:ext cx="660400" cy="92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10800000">
            <a:off x="20786" y="-922310"/>
            <a:ext cx="3093742" cy="3807682"/>
            <a:chOff x="0" y="0"/>
            <a:chExt cx="6604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58795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07950"/>
              <a:ext cx="660400" cy="704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882381" y="1160186"/>
            <a:ext cx="3252691" cy="1578512"/>
            <a:chOff x="0" y="0"/>
            <a:chExt cx="4336921" cy="210468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336921" cy="2104682"/>
            </a:xfrm>
            <a:custGeom>
              <a:avLst/>
              <a:gdLst/>
              <a:ahLst/>
              <a:cxnLst/>
              <a:rect r="r" b="b" t="t" l="l"/>
              <a:pathLst>
                <a:path h="2104682" w="4336921">
                  <a:moveTo>
                    <a:pt x="0" y="0"/>
                  </a:moveTo>
                  <a:lnTo>
                    <a:pt x="4336921" y="0"/>
                  </a:lnTo>
                  <a:lnTo>
                    <a:pt x="4336921" y="2104682"/>
                  </a:lnTo>
                  <a:lnTo>
                    <a:pt x="0" y="210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aphicFrame>
        <p:nvGraphicFramePr>
          <p:cNvPr name="Table 12" id="12"/>
          <p:cNvGraphicFramePr>
            <a:graphicFrameLocks noGrp="true"/>
          </p:cNvGraphicFramePr>
          <p:nvPr/>
        </p:nvGraphicFramePr>
        <p:xfrm>
          <a:off x="4602776" y="3638083"/>
          <a:ext cx="4069501" cy="815665"/>
        </p:xfrm>
        <a:graphic>
          <a:graphicData uri="http://schemas.openxmlformats.org/drawingml/2006/table">
            <a:tbl>
              <a:tblPr/>
              <a:tblGrid>
                <a:gridCol w="813900"/>
                <a:gridCol w="813900"/>
                <a:gridCol w="813900"/>
                <a:gridCol w="813900"/>
                <a:gridCol w="813900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4602776" y="4818797"/>
          <a:ext cx="4069501" cy="815665"/>
        </p:xfrm>
        <a:graphic>
          <a:graphicData uri="http://schemas.openxmlformats.org/drawingml/2006/table">
            <a:tbl>
              <a:tblPr/>
              <a:tblGrid>
                <a:gridCol w="813900"/>
                <a:gridCol w="813900"/>
                <a:gridCol w="813900"/>
                <a:gridCol w="813900"/>
                <a:gridCol w="813900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4" id="14"/>
          <p:cNvGraphicFramePr>
            <a:graphicFrameLocks noGrp="true"/>
          </p:cNvGraphicFramePr>
          <p:nvPr/>
        </p:nvGraphicFramePr>
        <p:xfrm>
          <a:off x="4602776" y="5996412"/>
          <a:ext cx="4069501" cy="815665"/>
        </p:xfrm>
        <a:graphic>
          <a:graphicData uri="http://schemas.openxmlformats.org/drawingml/2006/table">
            <a:tbl>
              <a:tblPr/>
              <a:tblGrid>
                <a:gridCol w="813900"/>
                <a:gridCol w="813900"/>
                <a:gridCol w="813900"/>
                <a:gridCol w="813900"/>
                <a:gridCol w="813900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4602776" y="7174027"/>
          <a:ext cx="4069501" cy="815665"/>
        </p:xfrm>
        <a:graphic>
          <a:graphicData uri="http://schemas.openxmlformats.org/drawingml/2006/table">
            <a:tbl>
              <a:tblPr/>
              <a:tblGrid>
                <a:gridCol w="813900"/>
                <a:gridCol w="813900"/>
                <a:gridCol w="813900"/>
                <a:gridCol w="813900"/>
                <a:gridCol w="813900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6" id="16"/>
          <p:cNvGraphicFramePr>
            <a:graphicFrameLocks noGrp="true"/>
          </p:cNvGraphicFramePr>
          <p:nvPr/>
        </p:nvGraphicFramePr>
        <p:xfrm>
          <a:off x="4602776" y="8351643"/>
          <a:ext cx="4069501" cy="815665"/>
        </p:xfrm>
        <a:graphic>
          <a:graphicData uri="http://schemas.openxmlformats.org/drawingml/2006/table">
            <a:tbl>
              <a:tblPr/>
              <a:tblGrid>
                <a:gridCol w="813900"/>
                <a:gridCol w="813900"/>
                <a:gridCol w="813900"/>
                <a:gridCol w="813900"/>
                <a:gridCol w="813900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7" id="17"/>
          <p:cNvGraphicFramePr>
            <a:graphicFrameLocks noGrp="true"/>
          </p:cNvGraphicFramePr>
          <p:nvPr/>
        </p:nvGraphicFramePr>
        <p:xfrm>
          <a:off x="9672873" y="3638083"/>
          <a:ext cx="4069501" cy="815665"/>
        </p:xfrm>
        <a:graphic>
          <a:graphicData uri="http://schemas.openxmlformats.org/drawingml/2006/table">
            <a:tbl>
              <a:tblPr/>
              <a:tblGrid>
                <a:gridCol w="813900"/>
                <a:gridCol w="813900"/>
                <a:gridCol w="813900"/>
                <a:gridCol w="813900"/>
                <a:gridCol w="813900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8" id="18"/>
          <p:cNvGraphicFramePr>
            <a:graphicFrameLocks noGrp="true"/>
          </p:cNvGraphicFramePr>
          <p:nvPr/>
        </p:nvGraphicFramePr>
        <p:xfrm>
          <a:off x="9672873" y="4818797"/>
          <a:ext cx="4069501" cy="815665"/>
        </p:xfrm>
        <a:graphic>
          <a:graphicData uri="http://schemas.openxmlformats.org/drawingml/2006/table">
            <a:tbl>
              <a:tblPr/>
              <a:tblGrid>
                <a:gridCol w="813900"/>
                <a:gridCol w="813900"/>
                <a:gridCol w="813900"/>
                <a:gridCol w="813900"/>
                <a:gridCol w="813900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9" id="19"/>
          <p:cNvGraphicFramePr>
            <a:graphicFrameLocks noGrp="true"/>
          </p:cNvGraphicFramePr>
          <p:nvPr/>
        </p:nvGraphicFramePr>
        <p:xfrm>
          <a:off x="9672873" y="5996412"/>
          <a:ext cx="4069501" cy="815665"/>
        </p:xfrm>
        <a:graphic>
          <a:graphicData uri="http://schemas.openxmlformats.org/drawingml/2006/table">
            <a:tbl>
              <a:tblPr/>
              <a:tblGrid>
                <a:gridCol w="813900"/>
                <a:gridCol w="813900"/>
                <a:gridCol w="813900"/>
                <a:gridCol w="813900"/>
                <a:gridCol w="813900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20" id="20"/>
          <p:cNvGraphicFramePr>
            <a:graphicFrameLocks noGrp="true"/>
          </p:cNvGraphicFramePr>
          <p:nvPr/>
        </p:nvGraphicFramePr>
        <p:xfrm>
          <a:off x="9672873" y="7174027"/>
          <a:ext cx="4069501" cy="815665"/>
        </p:xfrm>
        <a:graphic>
          <a:graphicData uri="http://schemas.openxmlformats.org/drawingml/2006/table">
            <a:tbl>
              <a:tblPr/>
              <a:tblGrid>
                <a:gridCol w="813900"/>
                <a:gridCol w="813900"/>
                <a:gridCol w="813900"/>
                <a:gridCol w="813900"/>
                <a:gridCol w="813900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21" id="21"/>
          <p:cNvGraphicFramePr>
            <a:graphicFrameLocks noGrp="true"/>
          </p:cNvGraphicFramePr>
          <p:nvPr/>
        </p:nvGraphicFramePr>
        <p:xfrm>
          <a:off x="9672873" y="8351643"/>
          <a:ext cx="4069501" cy="815665"/>
        </p:xfrm>
        <a:graphic>
          <a:graphicData uri="http://schemas.openxmlformats.org/drawingml/2006/table">
            <a:tbl>
              <a:tblPr/>
              <a:tblGrid>
                <a:gridCol w="813900"/>
                <a:gridCol w="813900"/>
                <a:gridCol w="813900"/>
                <a:gridCol w="813900"/>
                <a:gridCol w="813900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22" id="22"/>
          <p:cNvGrpSpPr/>
          <p:nvPr/>
        </p:nvGrpSpPr>
        <p:grpSpPr>
          <a:xfrm rot="0">
            <a:off x="9449492" y="1028700"/>
            <a:ext cx="3537737" cy="1990713"/>
            <a:chOff x="0" y="0"/>
            <a:chExt cx="931750" cy="52430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31750" cy="524303"/>
            </a:xfrm>
            <a:custGeom>
              <a:avLst/>
              <a:gdLst/>
              <a:ahLst/>
              <a:cxnLst/>
              <a:rect r="r" b="b" t="t" l="l"/>
              <a:pathLst>
                <a:path h="524303" w="931750">
                  <a:moveTo>
                    <a:pt x="24072" y="0"/>
                  </a:moveTo>
                  <a:lnTo>
                    <a:pt x="907677" y="0"/>
                  </a:lnTo>
                  <a:cubicBezTo>
                    <a:pt x="914062" y="0"/>
                    <a:pt x="920185" y="2536"/>
                    <a:pt x="924699" y="7051"/>
                  </a:cubicBezTo>
                  <a:cubicBezTo>
                    <a:pt x="929213" y="11565"/>
                    <a:pt x="931750" y="17688"/>
                    <a:pt x="931750" y="24072"/>
                  </a:cubicBezTo>
                  <a:lnTo>
                    <a:pt x="931750" y="500231"/>
                  </a:lnTo>
                  <a:cubicBezTo>
                    <a:pt x="931750" y="513526"/>
                    <a:pt x="920972" y="524303"/>
                    <a:pt x="907677" y="524303"/>
                  </a:cubicBezTo>
                  <a:lnTo>
                    <a:pt x="24072" y="524303"/>
                  </a:lnTo>
                  <a:cubicBezTo>
                    <a:pt x="10777" y="524303"/>
                    <a:pt x="0" y="513526"/>
                    <a:pt x="0" y="500231"/>
                  </a:cubicBezTo>
                  <a:lnTo>
                    <a:pt x="0" y="24072"/>
                  </a:lnTo>
                  <a:cubicBezTo>
                    <a:pt x="0" y="10777"/>
                    <a:pt x="10777" y="0"/>
                    <a:pt x="24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931750" cy="543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951882" y="1234801"/>
            <a:ext cx="2535186" cy="1578512"/>
            <a:chOff x="0" y="0"/>
            <a:chExt cx="3380248" cy="210468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380248" cy="2104682"/>
            </a:xfrm>
            <a:custGeom>
              <a:avLst/>
              <a:gdLst/>
              <a:ahLst/>
              <a:cxnLst/>
              <a:rect r="r" b="b" t="t" l="l"/>
              <a:pathLst>
                <a:path h="2104682" w="3380248">
                  <a:moveTo>
                    <a:pt x="0" y="0"/>
                  </a:moveTo>
                  <a:lnTo>
                    <a:pt x="3380248" y="0"/>
                  </a:lnTo>
                  <a:lnTo>
                    <a:pt x="3380248" y="2104682"/>
                  </a:lnTo>
                  <a:lnTo>
                    <a:pt x="0" y="210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fast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65432" y="1752225"/>
            <a:ext cx="717505" cy="1578512"/>
            <a:chOff x="0" y="0"/>
            <a:chExt cx="956674" cy="21046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56674" cy="2104682"/>
            </a:xfrm>
            <a:custGeom>
              <a:avLst/>
              <a:gdLst/>
              <a:ahLst/>
              <a:cxnLst/>
              <a:rect r="r" b="b" t="t" l="l"/>
              <a:pathLst>
                <a:path h="2104682" w="956674">
                  <a:moveTo>
                    <a:pt x="0" y="0"/>
                  </a:moveTo>
                  <a:lnTo>
                    <a:pt x="956674" y="0"/>
                  </a:lnTo>
                  <a:lnTo>
                    <a:pt x="956674" y="2104682"/>
                  </a:lnTo>
                  <a:lnTo>
                    <a:pt x="0" y="210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3880353" y="4686300"/>
          <a:ext cx="10405244" cy="815665"/>
        </p:xfrm>
        <a:graphic>
          <a:graphicData uri="http://schemas.openxmlformats.org/drawingml/2006/table">
            <a:tbl>
              <a:tblPr/>
              <a:tblGrid>
                <a:gridCol w="2081049"/>
                <a:gridCol w="2081049"/>
                <a:gridCol w="2081049"/>
                <a:gridCol w="2081049"/>
                <a:gridCol w="2081049"/>
              </a:tblGrid>
              <a:tr h="815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5" id="5"/>
          <p:cNvGrpSpPr/>
          <p:nvPr/>
        </p:nvGrpSpPr>
        <p:grpSpPr>
          <a:xfrm rot="0">
            <a:off x="8566969" y="2155367"/>
            <a:ext cx="1692087" cy="615305"/>
            <a:chOff x="0" y="0"/>
            <a:chExt cx="2256117" cy="82040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6117" cy="820406"/>
            </a:xfrm>
            <a:custGeom>
              <a:avLst/>
              <a:gdLst/>
              <a:ahLst/>
              <a:cxnLst/>
              <a:rect r="r" b="b" t="t" l="l"/>
              <a:pathLst>
                <a:path h="820406" w="2256117">
                  <a:moveTo>
                    <a:pt x="0" y="0"/>
                  </a:moveTo>
                  <a:lnTo>
                    <a:pt x="2256117" y="0"/>
                  </a:lnTo>
                  <a:lnTo>
                    <a:pt x="2256117" y="820406"/>
                  </a:lnTo>
                  <a:lnTo>
                    <a:pt x="0" y="820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7437357" y="2155367"/>
            <a:ext cx="875192" cy="772228"/>
            <a:chOff x="0" y="0"/>
            <a:chExt cx="1166922" cy="102963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6922" cy="1029637"/>
            </a:xfrm>
            <a:custGeom>
              <a:avLst/>
              <a:gdLst/>
              <a:ahLst/>
              <a:cxnLst/>
              <a:rect r="r" b="b" t="t" l="l"/>
              <a:pathLst>
                <a:path h="1029637" w="1166922">
                  <a:moveTo>
                    <a:pt x="0" y="0"/>
                  </a:moveTo>
                  <a:lnTo>
                    <a:pt x="1166922" y="0"/>
                  </a:lnTo>
                  <a:lnTo>
                    <a:pt x="1166922" y="1029637"/>
                  </a:lnTo>
                  <a:lnTo>
                    <a:pt x="0" y="1029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>
            <a:off x="3851778" y="5646494"/>
            <a:ext cx="10405244" cy="0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9164426" y="6191717"/>
            <a:ext cx="0" cy="569608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8716932" y="6904201"/>
            <a:ext cx="894988" cy="615305"/>
            <a:chOff x="0" y="0"/>
            <a:chExt cx="1193318" cy="8204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93318" cy="820406"/>
            </a:xfrm>
            <a:custGeom>
              <a:avLst/>
              <a:gdLst/>
              <a:ahLst/>
              <a:cxnLst/>
              <a:rect r="r" b="b" t="t" l="l"/>
              <a:pathLst>
                <a:path h="820406" w="1193318">
                  <a:moveTo>
                    <a:pt x="0" y="0"/>
                  </a:moveTo>
                  <a:lnTo>
                    <a:pt x="1193318" y="0"/>
                  </a:lnTo>
                  <a:lnTo>
                    <a:pt x="1193318" y="820406"/>
                  </a:lnTo>
                  <a:lnTo>
                    <a:pt x="0" y="820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734849" y="4870867"/>
            <a:ext cx="324750" cy="446532"/>
            <a:chOff x="0" y="0"/>
            <a:chExt cx="433001" cy="59537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3001" cy="595376"/>
            </a:xfrm>
            <a:custGeom>
              <a:avLst/>
              <a:gdLst/>
              <a:ahLst/>
              <a:cxnLst/>
              <a:rect r="r" b="b" t="t" l="l"/>
              <a:pathLst>
                <a:path h="595376" w="433001">
                  <a:moveTo>
                    <a:pt x="0" y="0"/>
                  </a:moveTo>
                  <a:lnTo>
                    <a:pt x="433001" y="0"/>
                  </a:lnTo>
                  <a:lnTo>
                    <a:pt x="433001" y="595376"/>
                  </a:lnTo>
                  <a:lnTo>
                    <a:pt x="0" y="595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864723" y="4870867"/>
            <a:ext cx="324750" cy="446532"/>
            <a:chOff x="0" y="0"/>
            <a:chExt cx="433001" cy="59537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33001" cy="595376"/>
            </a:xfrm>
            <a:custGeom>
              <a:avLst/>
              <a:gdLst/>
              <a:ahLst/>
              <a:cxnLst/>
              <a:rect r="r" b="b" t="t" l="l"/>
              <a:pathLst>
                <a:path h="595376" w="433001">
                  <a:moveTo>
                    <a:pt x="0" y="0"/>
                  </a:moveTo>
                  <a:lnTo>
                    <a:pt x="433001" y="0"/>
                  </a:lnTo>
                  <a:lnTo>
                    <a:pt x="433001" y="595376"/>
                  </a:lnTo>
                  <a:lnTo>
                    <a:pt x="0" y="595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389614" y="1669234"/>
            <a:ext cx="1432954" cy="1587571"/>
            <a:chOff x="0" y="0"/>
            <a:chExt cx="377404" cy="41812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77404" cy="418126"/>
            </a:xfrm>
            <a:custGeom>
              <a:avLst/>
              <a:gdLst/>
              <a:ahLst/>
              <a:cxnLst/>
              <a:rect r="r" b="b" t="t" l="l"/>
              <a:pathLst>
                <a:path h="418126" w="377404">
                  <a:moveTo>
                    <a:pt x="59430" y="0"/>
                  </a:moveTo>
                  <a:lnTo>
                    <a:pt x="317973" y="0"/>
                  </a:lnTo>
                  <a:cubicBezTo>
                    <a:pt x="333735" y="0"/>
                    <a:pt x="348851" y="6261"/>
                    <a:pt x="359997" y="17407"/>
                  </a:cubicBezTo>
                  <a:cubicBezTo>
                    <a:pt x="371142" y="28552"/>
                    <a:pt x="377404" y="43669"/>
                    <a:pt x="377404" y="59430"/>
                  </a:cubicBezTo>
                  <a:lnTo>
                    <a:pt x="377404" y="358695"/>
                  </a:lnTo>
                  <a:cubicBezTo>
                    <a:pt x="377404" y="374457"/>
                    <a:pt x="371142" y="389574"/>
                    <a:pt x="359997" y="400719"/>
                  </a:cubicBezTo>
                  <a:cubicBezTo>
                    <a:pt x="348851" y="411864"/>
                    <a:pt x="333735" y="418126"/>
                    <a:pt x="317973" y="418126"/>
                  </a:cubicBezTo>
                  <a:lnTo>
                    <a:pt x="59430" y="418126"/>
                  </a:lnTo>
                  <a:cubicBezTo>
                    <a:pt x="26608" y="418126"/>
                    <a:pt x="0" y="391518"/>
                    <a:pt x="0" y="358695"/>
                  </a:cubicBezTo>
                  <a:lnTo>
                    <a:pt x="0" y="59430"/>
                  </a:lnTo>
                  <a:cubicBezTo>
                    <a:pt x="0" y="43669"/>
                    <a:pt x="6261" y="28552"/>
                    <a:pt x="17407" y="17407"/>
                  </a:cubicBezTo>
                  <a:cubicBezTo>
                    <a:pt x="28552" y="6261"/>
                    <a:pt x="43669" y="0"/>
                    <a:pt x="5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377404" cy="4371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837108" y="2155367"/>
            <a:ext cx="444148" cy="610703"/>
            <a:chOff x="0" y="0"/>
            <a:chExt cx="592197" cy="81427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92197" cy="814271"/>
            </a:xfrm>
            <a:custGeom>
              <a:avLst/>
              <a:gdLst/>
              <a:ahLst/>
              <a:cxnLst/>
              <a:rect r="r" b="b" t="t" l="l"/>
              <a:pathLst>
                <a:path h="814271" w="592197">
                  <a:moveTo>
                    <a:pt x="0" y="0"/>
                  </a:moveTo>
                  <a:lnTo>
                    <a:pt x="592197" y="0"/>
                  </a:lnTo>
                  <a:lnTo>
                    <a:pt x="592197" y="814271"/>
                  </a:lnTo>
                  <a:lnTo>
                    <a:pt x="0" y="814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5716250" y="2571750"/>
            <a:ext cx="5143500" cy="8036276"/>
            <a:chOff x="0" y="0"/>
            <a:chExt cx="660400" cy="10318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60400" cy="1031818"/>
            </a:xfrm>
            <a:custGeom>
              <a:avLst/>
              <a:gdLst/>
              <a:ahLst/>
              <a:cxnLst/>
              <a:rect r="r" b="b" t="t" l="l"/>
              <a:pathLst>
                <a:path h="103181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367"/>
                  </a:cubicBezTo>
                  <a:lnTo>
                    <a:pt x="660400" y="1031818"/>
                  </a:lnTo>
                  <a:lnTo>
                    <a:pt x="0" y="1031818"/>
                  </a:lnTo>
                  <a:lnTo>
                    <a:pt x="0" y="333885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FC43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107950"/>
              <a:ext cx="660400" cy="92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5716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true" rot="0">
            <a:off x="14969449" y="3119045"/>
            <a:ext cx="3111002" cy="3134511"/>
          </a:xfrm>
          <a:custGeom>
            <a:avLst/>
            <a:gdLst/>
            <a:ahLst/>
            <a:cxnLst/>
            <a:rect r="r" b="b" t="t" l="l"/>
            <a:pathLst>
              <a:path h="3134511" w="3111002">
                <a:moveTo>
                  <a:pt x="0" y="3134510"/>
                </a:moveTo>
                <a:lnTo>
                  <a:pt x="3111002" y="3134510"/>
                </a:lnTo>
                <a:lnTo>
                  <a:pt x="3111002" y="0"/>
                </a:lnTo>
                <a:lnTo>
                  <a:pt x="0" y="0"/>
                </a:lnTo>
                <a:lnTo>
                  <a:pt x="0" y="313451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true" rot="0">
            <a:off x="0" y="36365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2571750" y="2571750"/>
                </a:moveTo>
                <a:lnTo>
                  <a:pt x="0" y="2571750"/>
                </a:lnTo>
                <a:lnTo>
                  <a:pt x="0" y="0"/>
                </a:lnTo>
                <a:lnTo>
                  <a:pt x="2571750" y="0"/>
                </a:lnTo>
                <a:lnTo>
                  <a:pt x="2571750" y="257175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10800000">
            <a:off x="0" y="2541481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708728" y="7519505"/>
            <a:ext cx="4350871" cy="1955593"/>
            <a:chOff x="0" y="0"/>
            <a:chExt cx="1145909" cy="51505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145909" cy="515053"/>
            </a:xfrm>
            <a:custGeom>
              <a:avLst/>
              <a:gdLst/>
              <a:ahLst/>
              <a:cxnLst/>
              <a:rect r="r" b="b" t="t" l="l"/>
              <a:pathLst>
                <a:path h="515053" w="1145909">
                  <a:moveTo>
                    <a:pt x="19573" y="0"/>
                  </a:moveTo>
                  <a:lnTo>
                    <a:pt x="1126335" y="0"/>
                  </a:lnTo>
                  <a:cubicBezTo>
                    <a:pt x="1131526" y="0"/>
                    <a:pt x="1136505" y="2062"/>
                    <a:pt x="1140176" y="5733"/>
                  </a:cubicBezTo>
                  <a:cubicBezTo>
                    <a:pt x="1143846" y="9404"/>
                    <a:pt x="1145909" y="14382"/>
                    <a:pt x="1145909" y="19573"/>
                  </a:cubicBezTo>
                  <a:lnTo>
                    <a:pt x="1145909" y="495480"/>
                  </a:lnTo>
                  <a:cubicBezTo>
                    <a:pt x="1145909" y="500671"/>
                    <a:pt x="1143846" y="505650"/>
                    <a:pt x="1140176" y="509320"/>
                  </a:cubicBezTo>
                  <a:cubicBezTo>
                    <a:pt x="1136505" y="512991"/>
                    <a:pt x="1131526" y="515053"/>
                    <a:pt x="1126335" y="515053"/>
                  </a:cubicBezTo>
                  <a:lnTo>
                    <a:pt x="19573" y="515053"/>
                  </a:lnTo>
                  <a:cubicBezTo>
                    <a:pt x="14382" y="515053"/>
                    <a:pt x="9404" y="512991"/>
                    <a:pt x="5733" y="509320"/>
                  </a:cubicBezTo>
                  <a:cubicBezTo>
                    <a:pt x="2062" y="505650"/>
                    <a:pt x="0" y="500671"/>
                    <a:pt x="0" y="495480"/>
                  </a:cubicBezTo>
                  <a:lnTo>
                    <a:pt x="0" y="19573"/>
                  </a:lnTo>
                  <a:cubicBezTo>
                    <a:pt x="0" y="14382"/>
                    <a:pt x="2062" y="9404"/>
                    <a:pt x="5733" y="5733"/>
                  </a:cubicBezTo>
                  <a:cubicBezTo>
                    <a:pt x="9404" y="2062"/>
                    <a:pt x="14382" y="0"/>
                    <a:pt x="195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9050"/>
              <a:ext cx="1145909" cy="5341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3203693" y="370486"/>
            <a:ext cx="4767795" cy="1955593"/>
            <a:chOff x="0" y="0"/>
            <a:chExt cx="1255716" cy="51505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255716" cy="515053"/>
            </a:xfrm>
            <a:custGeom>
              <a:avLst/>
              <a:gdLst/>
              <a:ahLst/>
              <a:cxnLst/>
              <a:rect r="r" b="b" t="t" l="l"/>
              <a:pathLst>
                <a:path h="515053" w="1255716">
                  <a:moveTo>
                    <a:pt x="17862" y="0"/>
                  </a:moveTo>
                  <a:lnTo>
                    <a:pt x="1237854" y="0"/>
                  </a:lnTo>
                  <a:cubicBezTo>
                    <a:pt x="1247719" y="0"/>
                    <a:pt x="1255716" y="7997"/>
                    <a:pt x="1255716" y="17862"/>
                  </a:cubicBezTo>
                  <a:lnTo>
                    <a:pt x="1255716" y="497191"/>
                  </a:lnTo>
                  <a:cubicBezTo>
                    <a:pt x="1255716" y="507056"/>
                    <a:pt x="1247719" y="515053"/>
                    <a:pt x="1237854" y="515053"/>
                  </a:cubicBezTo>
                  <a:lnTo>
                    <a:pt x="17862" y="515053"/>
                  </a:lnTo>
                  <a:cubicBezTo>
                    <a:pt x="7997" y="515053"/>
                    <a:pt x="0" y="507056"/>
                    <a:pt x="0" y="497191"/>
                  </a:cubicBezTo>
                  <a:lnTo>
                    <a:pt x="0" y="17862"/>
                  </a:lnTo>
                  <a:cubicBezTo>
                    <a:pt x="0" y="7997"/>
                    <a:pt x="7997" y="0"/>
                    <a:pt x="1786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1255716" cy="5341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3537984" y="497064"/>
            <a:ext cx="4099214" cy="161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60"/>
              </a:lnSpc>
            </a:pPr>
            <a:r>
              <a:rPr lang="en-US" sz="3200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When calculating the fraction of an amount, ‘of’ means multiply.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486442" y="7867213"/>
            <a:ext cx="2795443" cy="453315"/>
            <a:chOff x="0" y="0"/>
            <a:chExt cx="3727257" cy="60442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727257" cy="604420"/>
            </a:xfrm>
            <a:custGeom>
              <a:avLst/>
              <a:gdLst/>
              <a:ahLst/>
              <a:cxnLst/>
              <a:rect r="r" b="b" t="t" l="l"/>
              <a:pathLst>
                <a:path h="604420" w="3727257">
                  <a:moveTo>
                    <a:pt x="0" y="0"/>
                  </a:moveTo>
                  <a:lnTo>
                    <a:pt x="3727257" y="0"/>
                  </a:lnTo>
                  <a:lnTo>
                    <a:pt x="3727257" y="604420"/>
                  </a:lnTo>
                  <a:lnTo>
                    <a:pt x="0" y="604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652280" y="8785863"/>
            <a:ext cx="2463767" cy="447958"/>
            <a:chOff x="0" y="0"/>
            <a:chExt cx="3285023" cy="597277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285023" cy="597277"/>
            </a:xfrm>
            <a:custGeom>
              <a:avLst/>
              <a:gdLst/>
              <a:ahLst/>
              <a:cxnLst/>
              <a:rect r="r" b="b" t="t" l="l"/>
              <a:pathLst>
                <a:path h="597277" w="3285023">
                  <a:moveTo>
                    <a:pt x="0" y="0"/>
                  </a:moveTo>
                  <a:lnTo>
                    <a:pt x="3285023" y="0"/>
                  </a:lnTo>
                  <a:lnTo>
                    <a:pt x="3285023" y="597277"/>
                  </a:lnTo>
                  <a:lnTo>
                    <a:pt x="0" y="597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fast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97216" y="3506439"/>
            <a:ext cx="3252691" cy="1578512"/>
            <a:chOff x="0" y="0"/>
            <a:chExt cx="4336921" cy="21046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6921" cy="2104682"/>
            </a:xfrm>
            <a:custGeom>
              <a:avLst/>
              <a:gdLst/>
              <a:ahLst/>
              <a:cxnLst/>
              <a:rect r="r" b="b" t="t" l="l"/>
              <a:pathLst>
                <a:path h="2104682" w="4336921">
                  <a:moveTo>
                    <a:pt x="0" y="0"/>
                  </a:moveTo>
                  <a:lnTo>
                    <a:pt x="4336921" y="0"/>
                  </a:lnTo>
                  <a:lnTo>
                    <a:pt x="4336921" y="2104682"/>
                  </a:lnTo>
                  <a:lnTo>
                    <a:pt x="0" y="210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828630" y="3506439"/>
            <a:ext cx="717505" cy="1578512"/>
            <a:chOff x="0" y="0"/>
            <a:chExt cx="956674" cy="21046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56674" cy="2104682"/>
            </a:xfrm>
            <a:custGeom>
              <a:avLst/>
              <a:gdLst/>
              <a:ahLst/>
              <a:cxnLst/>
              <a:rect r="r" b="b" t="t" l="l"/>
              <a:pathLst>
                <a:path h="2104682" w="956674">
                  <a:moveTo>
                    <a:pt x="0" y="0"/>
                  </a:moveTo>
                  <a:lnTo>
                    <a:pt x="956674" y="0"/>
                  </a:lnTo>
                  <a:lnTo>
                    <a:pt x="956674" y="2104682"/>
                  </a:lnTo>
                  <a:lnTo>
                    <a:pt x="0" y="210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056747" y="3909581"/>
            <a:ext cx="894988" cy="615305"/>
            <a:chOff x="0" y="0"/>
            <a:chExt cx="1193318" cy="82040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93318" cy="820406"/>
            </a:xfrm>
            <a:custGeom>
              <a:avLst/>
              <a:gdLst/>
              <a:ahLst/>
              <a:cxnLst/>
              <a:rect r="r" b="b" t="t" l="l"/>
              <a:pathLst>
                <a:path h="820406" w="1193318">
                  <a:moveTo>
                    <a:pt x="0" y="0"/>
                  </a:moveTo>
                  <a:lnTo>
                    <a:pt x="1193318" y="0"/>
                  </a:lnTo>
                  <a:lnTo>
                    <a:pt x="1193318" y="820406"/>
                  </a:lnTo>
                  <a:lnTo>
                    <a:pt x="0" y="820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800555" y="3909581"/>
            <a:ext cx="875192" cy="772228"/>
            <a:chOff x="0" y="0"/>
            <a:chExt cx="1166922" cy="10296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66922" cy="1029637"/>
            </a:xfrm>
            <a:custGeom>
              <a:avLst/>
              <a:gdLst/>
              <a:ahLst/>
              <a:cxnLst/>
              <a:rect r="r" b="b" t="t" l="l"/>
              <a:pathLst>
                <a:path h="1029637" w="1166922">
                  <a:moveTo>
                    <a:pt x="0" y="0"/>
                  </a:moveTo>
                  <a:lnTo>
                    <a:pt x="1166922" y="0"/>
                  </a:lnTo>
                  <a:lnTo>
                    <a:pt x="1166922" y="1029637"/>
                  </a:lnTo>
                  <a:lnTo>
                    <a:pt x="0" y="1029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3818058" y="746735"/>
            <a:ext cx="7795359" cy="197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99"/>
              </a:lnSpc>
            </a:pPr>
            <a:r>
              <a:rPr lang="en-US" b="true" sz="6999">
                <a:solidFill>
                  <a:srgbClr val="080808"/>
                </a:solidFill>
                <a:latin typeface="Cy Grotesk Key Ultra-Bold"/>
                <a:ea typeface="Cy Grotesk Key Ultra-Bold"/>
                <a:cs typeface="Cy Grotesk Key Ultra-Bold"/>
                <a:sym typeface="Cy Grotesk Key Ultra-Bold"/>
              </a:rPr>
              <a:t>Which method did you prefer?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786" y="2721585"/>
            <a:ext cx="2721585" cy="2721585"/>
          </a:xfrm>
          <a:custGeom>
            <a:avLst/>
            <a:gdLst/>
            <a:ahLst/>
            <a:cxnLst/>
            <a:rect r="r" b="b" t="t" l="l"/>
            <a:pathLst>
              <a:path h="2721585" w="2721585">
                <a:moveTo>
                  <a:pt x="0" y="0"/>
                </a:moveTo>
                <a:lnTo>
                  <a:pt x="2721585" y="0"/>
                </a:lnTo>
                <a:lnTo>
                  <a:pt x="2721585" y="2721585"/>
                </a:lnTo>
                <a:lnTo>
                  <a:pt x="0" y="27215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5424120"/>
            <a:ext cx="2721585" cy="4073536"/>
            <a:chOff x="0" y="0"/>
            <a:chExt cx="812800" cy="121655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1216559"/>
            </a:xfrm>
            <a:custGeom>
              <a:avLst/>
              <a:gdLst/>
              <a:ahLst/>
              <a:cxnLst/>
              <a:rect r="r" b="b" t="t" l="l"/>
              <a:pathLst>
                <a:path h="121655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216559"/>
                  </a:lnTo>
                  <a:lnTo>
                    <a:pt x="0" y="1216559"/>
                  </a:lnTo>
                  <a:close/>
                </a:path>
              </a:pathLst>
            </a:custGeom>
            <a:solidFill>
              <a:srgbClr val="58795C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812800" cy="1235609"/>
            </a:xfrm>
            <a:prstGeom prst="rect">
              <a:avLst/>
            </a:prstGeom>
          </p:spPr>
          <p:txBody>
            <a:bodyPr anchor="ctr" rtlCol="false" tIns="35719" lIns="35719" bIns="35719" rIns="35719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0" y="0"/>
            <a:ext cx="2721585" cy="2721585"/>
          </a:xfrm>
          <a:custGeom>
            <a:avLst/>
            <a:gdLst/>
            <a:ahLst/>
            <a:cxnLst/>
            <a:rect r="r" b="b" t="t" l="l"/>
            <a:pathLst>
              <a:path h="2721585" w="2721585">
                <a:moveTo>
                  <a:pt x="0" y="0"/>
                </a:moveTo>
                <a:lnTo>
                  <a:pt x="2721585" y="0"/>
                </a:lnTo>
                <a:lnTo>
                  <a:pt x="2721585" y="2721585"/>
                </a:lnTo>
                <a:lnTo>
                  <a:pt x="0" y="27215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6" id="16"/>
          <p:cNvGrpSpPr/>
          <p:nvPr/>
        </p:nvGrpSpPr>
        <p:grpSpPr>
          <a:xfrm rot="0">
            <a:off x="0" y="5424120"/>
            <a:ext cx="4521671" cy="6904641"/>
            <a:chOff x="0" y="0"/>
            <a:chExt cx="660400" cy="100843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60400" cy="1008438"/>
            </a:xfrm>
            <a:custGeom>
              <a:avLst/>
              <a:gdLst/>
              <a:ahLst/>
              <a:cxnLst/>
              <a:rect r="r" b="b" t="t" l="l"/>
              <a:pathLst>
                <a:path h="100843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848"/>
                  </a:cubicBezTo>
                  <a:lnTo>
                    <a:pt x="660400" y="1008438"/>
                  </a:lnTo>
                  <a:lnTo>
                    <a:pt x="0" y="1008438"/>
                  </a:lnTo>
                  <a:lnTo>
                    <a:pt x="0" y="33334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DB41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107950"/>
              <a:ext cx="660400" cy="900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332916" y="5567915"/>
            <a:ext cx="4569116" cy="3690385"/>
            <a:chOff x="0" y="0"/>
            <a:chExt cx="1203389" cy="97195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03389" cy="971953"/>
            </a:xfrm>
            <a:custGeom>
              <a:avLst/>
              <a:gdLst/>
              <a:ahLst/>
              <a:cxnLst/>
              <a:rect r="r" b="b" t="t" l="l"/>
              <a:pathLst>
                <a:path h="971953" w="1203389">
                  <a:moveTo>
                    <a:pt x="18638" y="0"/>
                  </a:moveTo>
                  <a:lnTo>
                    <a:pt x="1184750" y="0"/>
                  </a:lnTo>
                  <a:cubicBezTo>
                    <a:pt x="1195044" y="0"/>
                    <a:pt x="1203389" y="8345"/>
                    <a:pt x="1203389" y="18638"/>
                  </a:cubicBezTo>
                  <a:lnTo>
                    <a:pt x="1203389" y="953315"/>
                  </a:lnTo>
                  <a:cubicBezTo>
                    <a:pt x="1203389" y="958258"/>
                    <a:pt x="1201425" y="962999"/>
                    <a:pt x="1197929" y="966494"/>
                  </a:cubicBezTo>
                  <a:cubicBezTo>
                    <a:pt x="1194434" y="969990"/>
                    <a:pt x="1189693" y="971953"/>
                    <a:pt x="1184750" y="971953"/>
                  </a:cubicBezTo>
                  <a:lnTo>
                    <a:pt x="18638" y="971953"/>
                  </a:lnTo>
                  <a:cubicBezTo>
                    <a:pt x="8345" y="971953"/>
                    <a:pt x="0" y="963608"/>
                    <a:pt x="0" y="953315"/>
                  </a:cubicBezTo>
                  <a:lnTo>
                    <a:pt x="0" y="18638"/>
                  </a:lnTo>
                  <a:cubicBezTo>
                    <a:pt x="0" y="8345"/>
                    <a:pt x="8345" y="0"/>
                    <a:pt x="186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1203389" cy="9910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504192" y="5995713"/>
            <a:ext cx="2423091" cy="1175912"/>
            <a:chOff x="0" y="0"/>
            <a:chExt cx="3230788" cy="156788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230788" cy="1567883"/>
            </a:xfrm>
            <a:custGeom>
              <a:avLst/>
              <a:gdLst/>
              <a:ahLst/>
              <a:cxnLst/>
              <a:rect r="r" b="b" t="t" l="l"/>
              <a:pathLst>
                <a:path h="1567883" w="3230788">
                  <a:moveTo>
                    <a:pt x="0" y="0"/>
                  </a:moveTo>
                  <a:lnTo>
                    <a:pt x="3230788" y="0"/>
                  </a:lnTo>
                  <a:lnTo>
                    <a:pt x="3230788" y="1567883"/>
                  </a:lnTo>
                  <a:lnTo>
                    <a:pt x="0" y="1567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6673181" y="7700529"/>
            <a:ext cx="1888586" cy="1175912"/>
            <a:chOff x="0" y="0"/>
            <a:chExt cx="2518114" cy="156788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518114" cy="1567883"/>
            </a:xfrm>
            <a:custGeom>
              <a:avLst/>
              <a:gdLst/>
              <a:ahLst/>
              <a:cxnLst/>
              <a:rect r="r" b="b" t="t" l="l"/>
              <a:pathLst>
                <a:path h="1567883" w="2518114">
                  <a:moveTo>
                    <a:pt x="0" y="0"/>
                  </a:moveTo>
                  <a:lnTo>
                    <a:pt x="2518114" y="0"/>
                  </a:lnTo>
                  <a:lnTo>
                    <a:pt x="2518114" y="1567883"/>
                  </a:lnTo>
                  <a:lnTo>
                    <a:pt x="0" y="1567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711657" y="5567915"/>
            <a:ext cx="4569116" cy="3690385"/>
            <a:chOff x="0" y="0"/>
            <a:chExt cx="1203389" cy="97195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03389" cy="971953"/>
            </a:xfrm>
            <a:custGeom>
              <a:avLst/>
              <a:gdLst/>
              <a:ahLst/>
              <a:cxnLst/>
              <a:rect r="r" b="b" t="t" l="l"/>
              <a:pathLst>
                <a:path h="971953" w="1203389">
                  <a:moveTo>
                    <a:pt x="18638" y="0"/>
                  </a:moveTo>
                  <a:lnTo>
                    <a:pt x="1184750" y="0"/>
                  </a:lnTo>
                  <a:cubicBezTo>
                    <a:pt x="1195044" y="0"/>
                    <a:pt x="1203389" y="8345"/>
                    <a:pt x="1203389" y="18638"/>
                  </a:cubicBezTo>
                  <a:lnTo>
                    <a:pt x="1203389" y="953315"/>
                  </a:lnTo>
                  <a:cubicBezTo>
                    <a:pt x="1203389" y="958258"/>
                    <a:pt x="1201425" y="962999"/>
                    <a:pt x="1197929" y="966494"/>
                  </a:cubicBezTo>
                  <a:cubicBezTo>
                    <a:pt x="1194434" y="969990"/>
                    <a:pt x="1189693" y="971953"/>
                    <a:pt x="1184750" y="971953"/>
                  </a:cubicBezTo>
                  <a:lnTo>
                    <a:pt x="18638" y="971953"/>
                  </a:lnTo>
                  <a:cubicBezTo>
                    <a:pt x="8345" y="971953"/>
                    <a:pt x="0" y="963608"/>
                    <a:pt x="0" y="953315"/>
                  </a:cubicBezTo>
                  <a:lnTo>
                    <a:pt x="0" y="18638"/>
                  </a:lnTo>
                  <a:cubicBezTo>
                    <a:pt x="0" y="8345"/>
                    <a:pt x="8345" y="0"/>
                    <a:pt x="186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1203389" cy="9910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518683" y="6692426"/>
            <a:ext cx="2795443" cy="453315"/>
            <a:chOff x="0" y="0"/>
            <a:chExt cx="3727257" cy="6044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727257" cy="604420"/>
            </a:xfrm>
            <a:custGeom>
              <a:avLst/>
              <a:gdLst/>
              <a:ahLst/>
              <a:cxnLst/>
              <a:rect r="r" b="b" t="t" l="l"/>
              <a:pathLst>
                <a:path h="604420" w="3727257">
                  <a:moveTo>
                    <a:pt x="0" y="0"/>
                  </a:moveTo>
                  <a:lnTo>
                    <a:pt x="3727257" y="0"/>
                  </a:lnTo>
                  <a:lnTo>
                    <a:pt x="3727257" y="604420"/>
                  </a:lnTo>
                  <a:lnTo>
                    <a:pt x="0" y="604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1824863" y="8002894"/>
            <a:ext cx="2463767" cy="447958"/>
            <a:chOff x="0" y="0"/>
            <a:chExt cx="3285023" cy="59727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285023" cy="597277"/>
            </a:xfrm>
            <a:custGeom>
              <a:avLst/>
              <a:gdLst/>
              <a:ahLst/>
              <a:cxnLst/>
              <a:rect r="r" b="b" t="t" l="l"/>
              <a:pathLst>
                <a:path h="597277" w="3285023">
                  <a:moveTo>
                    <a:pt x="0" y="0"/>
                  </a:moveTo>
                  <a:lnTo>
                    <a:pt x="3285023" y="0"/>
                  </a:lnTo>
                  <a:lnTo>
                    <a:pt x="3285023" y="597277"/>
                  </a:lnTo>
                  <a:lnTo>
                    <a:pt x="0" y="597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fast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354890" cy="10819996"/>
            <a:chOff x="0" y="0"/>
            <a:chExt cx="2200465" cy="28497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0465" cy="2849711"/>
            </a:xfrm>
            <a:custGeom>
              <a:avLst/>
              <a:gdLst/>
              <a:ahLst/>
              <a:cxnLst/>
              <a:rect r="r" b="b" t="t" l="l"/>
              <a:pathLst>
                <a:path h="2849711" w="2200465">
                  <a:moveTo>
                    <a:pt x="0" y="0"/>
                  </a:moveTo>
                  <a:lnTo>
                    <a:pt x="2200465" y="0"/>
                  </a:lnTo>
                  <a:lnTo>
                    <a:pt x="2200465" y="2849711"/>
                  </a:lnTo>
                  <a:lnTo>
                    <a:pt x="0" y="2849711"/>
                  </a:lnTo>
                  <a:close/>
                </a:path>
              </a:pathLst>
            </a:custGeom>
            <a:solidFill>
              <a:srgbClr val="FFC430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00465" cy="28687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2784963" cy="2784963"/>
            <a:chOff x="0" y="0"/>
            <a:chExt cx="3713285" cy="3713285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3713285" cy="3713285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8795C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38100"/>
                <a:ext cx="8128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94"/>
                  </a:lnSpc>
                </a:pPr>
              </a:p>
            </p:txBody>
          </p:sp>
        </p:grpSp>
      </p:grpSp>
      <p:grpSp>
        <p:nvGrpSpPr>
          <p:cNvPr name="Group 9" id="9"/>
          <p:cNvGrpSpPr/>
          <p:nvPr/>
        </p:nvGrpSpPr>
        <p:grpSpPr>
          <a:xfrm rot="0">
            <a:off x="2784963" y="0"/>
            <a:ext cx="2784963" cy="2784963"/>
            <a:chOff x="0" y="0"/>
            <a:chExt cx="3713285" cy="3713285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3713285" cy="3713285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FF6EE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592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689015" y="77116"/>
              <a:ext cx="2128960" cy="3559052"/>
            </a:xfrm>
            <a:custGeom>
              <a:avLst/>
              <a:gdLst/>
              <a:ahLst/>
              <a:cxnLst/>
              <a:rect r="r" b="b" t="t" l="l"/>
              <a:pathLst>
                <a:path h="3559052" w="2128960">
                  <a:moveTo>
                    <a:pt x="0" y="0"/>
                  </a:moveTo>
                  <a:lnTo>
                    <a:pt x="2128961" y="0"/>
                  </a:lnTo>
                  <a:lnTo>
                    <a:pt x="2128961" y="3559052"/>
                  </a:lnTo>
                  <a:lnTo>
                    <a:pt x="0" y="3559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5569927" y="0"/>
            <a:ext cx="2784963" cy="2784963"/>
          </a:xfrm>
          <a:custGeom>
            <a:avLst/>
            <a:gdLst/>
            <a:ahLst/>
            <a:cxnLst/>
            <a:rect r="r" b="b" t="t" l="l"/>
            <a:pathLst>
              <a:path h="2784963" w="2784963">
                <a:moveTo>
                  <a:pt x="0" y="0"/>
                </a:moveTo>
                <a:lnTo>
                  <a:pt x="2784963" y="0"/>
                </a:lnTo>
                <a:lnTo>
                  <a:pt x="2784963" y="2784963"/>
                </a:lnTo>
                <a:lnTo>
                  <a:pt x="0" y="27849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7051965"/>
            <a:ext cx="6165184" cy="116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20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Complete</a:t>
            </a:r>
            <a:r>
              <a:rPr lang="en-US" sz="3400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 the questions using the most effective approach.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035425"/>
            <a:ext cx="6659946" cy="227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b="true" sz="8000">
                <a:solidFill>
                  <a:srgbClr val="000000"/>
                </a:solidFill>
                <a:latin typeface="Cy Grotesk Key Ultra-Bold"/>
                <a:ea typeface="Cy Grotesk Key Ultra-Bold"/>
                <a:cs typeface="Cy Grotesk Key Ultra-Bold"/>
                <a:sym typeface="Cy Grotesk Key Ultra-Bold"/>
              </a:rPr>
              <a:t>Practice Questions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144000" y="1232925"/>
            <a:ext cx="921822" cy="980423"/>
            <a:chOff x="0" y="0"/>
            <a:chExt cx="1229095" cy="1307231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229095" cy="1307231"/>
              <a:chOff x="0" y="0"/>
              <a:chExt cx="812800" cy="86447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64471"/>
              </a:xfrm>
              <a:custGeom>
                <a:avLst/>
                <a:gdLst/>
                <a:ahLst/>
                <a:cxnLst/>
                <a:rect r="r" b="b" t="t" l="l"/>
                <a:pathLst>
                  <a:path h="864471" w="812800">
                    <a:moveTo>
                      <a:pt x="406400" y="0"/>
                    </a:moveTo>
                    <a:cubicBezTo>
                      <a:pt x="181951" y="0"/>
                      <a:pt x="0" y="193518"/>
                      <a:pt x="0" y="432235"/>
                    </a:cubicBezTo>
                    <a:cubicBezTo>
                      <a:pt x="0" y="670952"/>
                      <a:pt x="181951" y="864471"/>
                      <a:pt x="406400" y="864471"/>
                    </a:cubicBezTo>
                    <a:cubicBezTo>
                      <a:pt x="630849" y="864471"/>
                      <a:pt x="812800" y="670952"/>
                      <a:pt x="812800" y="432235"/>
                    </a:cubicBezTo>
                    <a:cubicBezTo>
                      <a:pt x="812800" y="19351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C72D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100094"/>
                <a:ext cx="660400" cy="6833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215835" y="319182"/>
              <a:ext cx="797425" cy="687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49"/>
                </a:lnSpc>
              </a:pPr>
              <a:r>
                <a:rPr lang="en-US" b="true" sz="3499">
                  <a:solidFill>
                    <a:srgbClr val="000000"/>
                  </a:solidFill>
                  <a:latin typeface="Cy Grotesk Key Ultra-Bold"/>
                  <a:ea typeface="Cy Grotesk Key Ultra-Bold"/>
                  <a:cs typeface="Cy Grotesk Key Ultra-Bold"/>
                  <a:sym typeface="Cy Grotesk Key Ultra-Bold"/>
                </a:rPr>
                <a:t>1.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144000" y="4480587"/>
            <a:ext cx="921822" cy="980423"/>
            <a:chOff x="0" y="0"/>
            <a:chExt cx="1229095" cy="1307231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1229095" cy="1307231"/>
              <a:chOff x="0" y="0"/>
              <a:chExt cx="812800" cy="86447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64471"/>
              </a:xfrm>
              <a:custGeom>
                <a:avLst/>
                <a:gdLst/>
                <a:ahLst/>
                <a:cxnLst/>
                <a:rect r="r" b="b" t="t" l="l"/>
                <a:pathLst>
                  <a:path h="864471" w="812800">
                    <a:moveTo>
                      <a:pt x="406400" y="0"/>
                    </a:moveTo>
                    <a:cubicBezTo>
                      <a:pt x="181951" y="0"/>
                      <a:pt x="0" y="193518"/>
                      <a:pt x="0" y="432235"/>
                    </a:cubicBezTo>
                    <a:cubicBezTo>
                      <a:pt x="0" y="670952"/>
                      <a:pt x="181951" y="864471"/>
                      <a:pt x="406400" y="864471"/>
                    </a:cubicBezTo>
                    <a:cubicBezTo>
                      <a:pt x="630849" y="864471"/>
                      <a:pt x="812800" y="670952"/>
                      <a:pt x="812800" y="432235"/>
                    </a:cubicBezTo>
                    <a:cubicBezTo>
                      <a:pt x="812800" y="19351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C72D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100094"/>
                <a:ext cx="660400" cy="6833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215835" y="319182"/>
              <a:ext cx="797425" cy="687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49"/>
                </a:lnSpc>
              </a:pPr>
              <a:r>
                <a:rPr lang="en-US" b="true" sz="3499">
                  <a:solidFill>
                    <a:srgbClr val="000000"/>
                  </a:solidFill>
                  <a:latin typeface="Cy Grotesk Key Ultra-Bold"/>
                  <a:ea typeface="Cy Grotesk Key Ultra-Bold"/>
                  <a:cs typeface="Cy Grotesk Key Ultra-Bold"/>
                  <a:sym typeface="Cy Grotesk Key Ultra-Bold"/>
                </a:rPr>
                <a:t>2.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144000" y="7728249"/>
            <a:ext cx="921822" cy="980423"/>
            <a:chOff x="0" y="0"/>
            <a:chExt cx="1229095" cy="1307231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229095" cy="1307231"/>
              <a:chOff x="0" y="0"/>
              <a:chExt cx="812800" cy="864471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64471"/>
              </a:xfrm>
              <a:custGeom>
                <a:avLst/>
                <a:gdLst/>
                <a:ahLst/>
                <a:cxnLst/>
                <a:rect r="r" b="b" t="t" l="l"/>
                <a:pathLst>
                  <a:path h="864471" w="812800">
                    <a:moveTo>
                      <a:pt x="406400" y="0"/>
                    </a:moveTo>
                    <a:cubicBezTo>
                      <a:pt x="181951" y="0"/>
                      <a:pt x="0" y="193518"/>
                      <a:pt x="0" y="432235"/>
                    </a:cubicBezTo>
                    <a:cubicBezTo>
                      <a:pt x="0" y="670952"/>
                      <a:pt x="181951" y="864471"/>
                      <a:pt x="406400" y="864471"/>
                    </a:cubicBezTo>
                    <a:cubicBezTo>
                      <a:pt x="630849" y="864471"/>
                      <a:pt x="812800" y="670952"/>
                      <a:pt x="812800" y="432235"/>
                    </a:cubicBezTo>
                    <a:cubicBezTo>
                      <a:pt x="812800" y="19351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C72D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100094"/>
                <a:ext cx="660400" cy="6833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215835" y="344582"/>
              <a:ext cx="797425" cy="687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49"/>
                </a:lnSpc>
              </a:pPr>
              <a:r>
                <a:rPr lang="en-US" b="true" sz="3499">
                  <a:solidFill>
                    <a:srgbClr val="000000"/>
                  </a:solidFill>
                  <a:latin typeface="Cy Grotesk Key Ultra-Bold"/>
                  <a:ea typeface="Cy Grotesk Key Ultra-Bold"/>
                  <a:cs typeface="Cy Grotesk Key Ultra-Bold"/>
                  <a:sym typeface="Cy Grotesk Key Ultra-Bold"/>
                </a:rPr>
                <a:t>3.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0886168" y="1292008"/>
            <a:ext cx="2869356" cy="1392482"/>
            <a:chOff x="0" y="0"/>
            <a:chExt cx="3825808" cy="185664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825808" cy="1856642"/>
            </a:xfrm>
            <a:custGeom>
              <a:avLst/>
              <a:gdLst/>
              <a:ahLst/>
              <a:cxnLst/>
              <a:rect r="r" b="b" t="t" l="l"/>
              <a:pathLst>
                <a:path h="1856642" w="3825808">
                  <a:moveTo>
                    <a:pt x="0" y="0"/>
                  </a:moveTo>
                  <a:lnTo>
                    <a:pt x="3825808" y="0"/>
                  </a:lnTo>
                  <a:lnTo>
                    <a:pt x="3825808" y="1856642"/>
                  </a:lnTo>
                  <a:lnTo>
                    <a:pt x="0" y="1856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4033907" y="1085850"/>
            <a:ext cx="3028655" cy="1804797"/>
            <a:chOff x="0" y="0"/>
            <a:chExt cx="797671" cy="47533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97671" cy="475338"/>
            </a:xfrm>
            <a:custGeom>
              <a:avLst/>
              <a:gdLst/>
              <a:ahLst/>
              <a:cxnLst/>
              <a:rect r="r" b="b" t="t" l="l"/>
              <a:pathLst>
                <a:path h="475338" w="797671">
                  <a:moveTo>
                    <a:pt x="28118" y="0"/>
                  </a:moveTo>
                  <a:lnTo>
                    <a:pt x="769552" y="0"/>
                  </a:lnTo>
                  <a:cubicBezTo>
                    <a:pt x="777010" y="0"/>
                    <a:pt x="784162" y="2962"/>
                    <a:pt x="789435" y="8236"/>
                  </a:cubicBezTo>
                  <a:cubicBezTo>
                    <a:pt x="794708" y="13509"/>
                    <a:pt x="797671" y="20661"/>
                    <a:pt x="797671" y="28118"/>
                  </a:cubicBezTo>
                  <a:lnTo>
                    <a:pt x="797671" y="447219"/>
                  </a:lnTo>
                  <a:cubicBezTo>
                    <a:pt x="797671" y="462748"/>
                    <a:pt x="785081" y="475338"/>
                    <a:pt x="769552" y="475338"/>
                  </a:cubicBezTo>
                  <a:lnTo>
                    <a:pt x="28118" y="475338"/>
                  </a:lnTo>
                  <a:cubicBezTo>
                    <a:pt x="20661" y="475338"/>
                    <a:pt x="13509" y="472375"/>
                    <a:pt x="8236" y="467102"/>
                  </a:cubicBezTo>
                  <a:cubicBezTo>
                    <a:pt x="2962" y="461829"/>
                    <a:pt x="0" y="454677"/>
                    <a:pt x="0" y="447219"/>
                  </a:cubicBezTo>
                  <a:lnTo>
                    <a:pt x="0" y="28118"/>
                  </a:lnTo>
                  <a:cubicBezTo>
                    <a:pt x="0" y="12589"/>
                    <a:pt x="12589" y="0"/>
                    <a:pt x="281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797671" cy="49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0969228" y="4613207"/>
            <a:ext cx="2531785" cy="1392482"/>
            <a:chOff x="0" y="0"/>
            <a:chExt cx="3375713" cy="185664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375713" cy="1856642"/>
            </a:xfrm>
            <a:custGeom>
              <a:avLst/>
              <a:gdLst/>
              <a:ahLst/>
              <a:cxnLst/>
              <a:rect r="r" b="b" t="t" l="l"/>
              <a:pathLst>
                <a:path h="1856642" w="3375713">
                  <a:moveTo>
                    <a:pt x="0" y="0"/>
                  </a:moveTo>
                  <a:lnTo>
                    <a:pt x="3375713" y="0"/>
                  </a:lnTo>
                  <a:lnTo>
                    <a:pt x="3375713" y="1856642"/>
                  </a:lnTo>
                  <a:lnTo>
                    <a:pt x="0" y="1856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4033907" y="4407049"/>
            <a:ext cx="3028655" cy="1804797"/>
            <a:chOff x="0" y="0"/>
            <a:chExt cx="797671" cy="47533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797671" cy="475338"/>
            </a:xfrm>
            <a:custGeom>
              <a:avLst/>
              <a:gdLst/>
              <a:ahLst/>
              <a:cxnLst/>
              <a:rect r="r" b="b" t="t" l="l"/>
              <a:pathLst>
                <a:path h="475338" w="797671">
                  <a:moveTo>
                    <a:pt x="28118" y="0"/>
                  </a:moveTo>
                  <a:lnTo>
                    <a:pt x="769552" y="0"/>
                  </a:lnTo>
                  <a:cubicBezTo>
                    <a:pt x="777010" y="0"/>
                    <a:pt x="784162" y="2962"/>
                    <a:pt x="789435" y="8236"/>
                  </a:cubicBezTo>
                  <a:cubicBezTo>
                    <a:pt x="794708" y="13509"/>
                    <a:pt x="797671" y="20661"/>
                    <a:pt x="797671" y="28118"/>
                  </a:cubicBezTo>
                  <a:lnTo>
                    <a:pt x="797671" y="447219"/>
                  </a:lnTo>
                  <a:cubicBezTo>
                    <a:pt x="797671" y="462748"/>
                    <a:pt x="785081" y="475338"/>
                    <a:pt x="769552" y="475338"/>
                  </a:cubicBezTo>
                  <a:lnTo>
                    <a:pt x="28118" y="475338"/>
                  </a:lnTo>
                  <a:cubicBezTo>
                    <a:pt x="20661" y="475338"/>
                    <a:pt x="13509" y="472375"/>
                    <a:pt x="8236" y="467102"/>
                  </a:cubicBezTo>
                  <a:cubicBezTo>
                    <a:pt x="2962" y="461829"/>
                    <a:pt x="0" y="454677"/>
                    <a:pt x="0" y="447219"/>
                  </a:cubicBezTo>
                  <a:lnTo>
                    <a:pt x="0" y="28118"/>
                  </a:lnTo>
                  <a:cubicBezTo>
                    <a:pt x="0" y="12589"/>
                    <a:pt x="12589" y="0"/>
                    <a:pt x="281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797671" cy="49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0886168" y="7934407"/>
            <a:ext cx="2869356" cy="1392482"/>
            <a:chOff x="0" y="0"/>
            <a:chExt cx="3825808" cy="1856642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825808" cy="1856642"/>
            </a:xfrm>
            <a:custGeom>
              <a:avLst/>
              <a:gdLst/>
              <a:ahLst/>
              <a:cxnLst/>
              <a:rect r="r" b="b" t="t" l="l"/>
              <a:pathLst>
                <a:path h="1856642" w="3825808">
                  <a:moveTo>
                    <a:pt x="0" y="0"/>
                  </a:moveTo>
                  <a:lnTo>
                    <a:pt x="3825808" y="0"/>
                  </a:lnTo>
                  <a:lnTo>
                    <a:pt x="3825808" y="1856642"/>
                  </a:lnTo>
                  <a:lnTo>
                    <a:pt x="0" y="1856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4033907" y="7728249"/>
            <a:ext cx="3028655" cy="1804797"/>
            <a:chOff x="0" y="0"/>
            <a:chExt cx="797671" cy="475338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797671" cy="475338"/>
            </a:xfrm>
            <a:custGeom>
              <a:avLst/>
              <a:gdLst/>
              <a:ahLst/>
              <a:cxnLst/>
              <a:rect r="r" b="b" t="t" l="l"/>
              <a:pathLst>
                <a:path h="475338" w="797671">
                  <a:moveTo>
                    <a:pt x="28118" y="0"/>
                  </a:moveTo>
                  <a:lnTo>
                    <a:pt x="769552" y="0"/>
                  </a:lnTo>
                  <a:cubicBezTo>
                    <a:pt x="777010" y="0"/>
                    <a:pt x="784162" y="2962"/>
                    <a:pt x="789435" y="8236"/>
                  </a:cubicBezTo>
                  <a:cubicBezTo>
                    <a:pt x="794708" y="13509"/>
                    <a:pt x="797671" y="20661"/>
                    <a:pt x="797671" y="28118"/>
                  </a:cubicBezTo>
                  <a:lnTo>
                    <a:pt x="797671" y="447219"/>
                  </a:lnTo>
                  <a:cubicBezTo>
                    <a:pt x="797671" y="462748"/>
                    <a:pt x="785081" y="475338"/>
                    <a:pt x="769552" y="475338"/>
                  </a:cubicBezTo>
                  <a:lnTo>
                    <a:pt x="28118" y="475338"/>
                  </a:lnTo>
                  <a:cubicBezTo>
                    <a:pt x="20661" y="475338"/>
                    <a:pt x="13509" y="472375"/>
                    <a:pt x="8236" y="467102"/>
                  </a:cubicBezTo>
                  <a:cubicBezTo>
                    <a:pt x="2962" y="461829"/>
                    <a:pt x="0" y="454677"/>
                    <a:pt x="0" y="447219"/>
                  </a:cubicBezTo>
                  <a:lnTo>
                    <a:pt x="0" y="28118"/>
                  </a:lnTo>
                  <a:cubicBezTo>
                    <a:pt x="0" y="12589"/>
                    <a:pt x="12589" y="0"/>
                    <a:pt x="281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19050"/>
              <a:ext cx="797671" cy="49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</p:spTree>
  </p:cSld>
  <p:clrMapOvr>
    <a:masterClrMapping/>
  </p:clrMapOvr>
  <p:transition spd="fast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354890" cy="10819996"/>
            <a:chOff x="0" y="0"/>
            <a:chExt cx="2200465" cy="28497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0465" cy="2849711"/>
            </a:xfrm>
            <a:custGeom>
              <a:avLst/>
              <a:gdLst/>
              <a:ahLst/>
              <a:cxnLst/>
              <a:rect r="r" b="b" t="t" l="l"/>
              <a:pathLst>
                <a:path h="2849711" w="2200465">
                  <a:moveTo>
                    <a:pt x="0" y="0"/>
                  </a:moveTo>
                  <a:lnTo>
                    <a:pt x="2200465" y="0"/>
                  </a:lnTo>
                  <a:lnTo>
                    <a:pt x="2200465" y="2849711"/>
                  </a:lnTo>
                  <a:lnTo>
                    <a:pt x="0" y="2849711"/>
                  </a:lnTo>
                  <a:close/>
                </a:path>
              </a:pathLst>
            </a:custGeom>
            <a:solidFill>
              <a:srgbClr val="FFC430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00465" cy="28687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705103" y="7558305"/>
            <a:ext cx="2959736" cy="2728695"/>
            <a:chOff x="0" y="0"/>
            <a:chExt cx="835146" cy="7699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35146" cy="769953"/>
            </a:xfrm>
            <a:custGeom>
              <a:avLst/>
              <a:gdLst/>
              <a:ahLst/>
              <a:cxnLst/>
              <a:rect r="r" b="b" t="t" l="l"/>
              <a:pathLst>
                <a:path h="769953" w="835146">
                  <a:moveTo>
                    <a:pt x="0" y="0"/>
                  </a:moveTo>
                  <a:lnTo>
                    <a:pt x="835146" y="0"/>
                  </a:lnTo>
                  <a:lnTo>
                    <a:pt x="835146" y="769953"/>
                  </a:lnTo>
                  <a:lnTo>
                    <a:pt x="0" y="769953"/>
                  </a:lnTo>
                  <a:close/>
                </a:path>
              </a:pathLst>
            </a:custGeom>
            <a:solidFill>
              <a:srgbClr val="EFF6EE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835146" cy="798528"/>
            </a:xfrm>
            <a:prstGeom prst="rect">
              <a:avLst/>
            </a:prstGeom>
          </p:spPr>
          <p:txBody>
            <a:bodyPr anchor="ctr" rtlCol="false" tIns="45843" lIns="45843" bIns="45843" rIns="45843"/>
            <a:lstStyle/>
            <a:p>
              <a:pPr algn="ctr" marL="0" indent="0" lvl="0">
                <a:lnSpc>
                  <a:spcPts val="359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144000" y="1232925"/>
            <a:ext cx="921822" cy="980423"/>
            <a:chOff x="0" y="0"/>
            <a:chExt cx="1229095" cy="130723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229095" cy="1307231"/>
              <a:chOff x="0" y="0"/>
              <a:chExt cx="812800" cy="86447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64471"/>
              </a:xfrm>
              <a:custGeom>
                <a:avLst/>
                <a:gdLst/>
                <a:ahLst/>
                <a:cxnLst/>
                <a:rect r="r" b="b" t="t" l="l"/>
                <a:pathLst>
                  <a:path h="864471" w="812800">
                    <a:moveTo>
                      <a:pt x="406400" y="0"/>
                    </a:moveTo>
                    <a:cubicBezTo>
                      <a:pt x="181951" y="0"/>
                      <a:pt x="0" y="193518"/>
                      <a:pt x="0" y="432235"/>
                    </a:cubicBezTo>
                    <a:cubicBezTo>
                      <a:pt x="0" y="670952"/>
                      <a:pt x="181951" y="864471"/>
                      <a:pt x="406400" y="864471"/>
                    </a:cubicBezTo>
                    <a:cubicBezTo>
                      <a:pt x="630849" y="864471"/>
                      <a:pt x="812800" y="670952"/>
                      <a:pt x="812800" y="432235"/>
                    </a:cubicBezTo>
                    <a:cubicBezTo>
                      <a:pt x="812800" y="19351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C72D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100094"/>
                <a:ext cx="660400" cy="6833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15835" y="319182"/>
              <a:ext cx="797425" cy="687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49"/>
                </a:lnSpc>
              </a:pPr>
              <a:r>
                <a:rPr lang="en-US" b="true" sz="3499">
                  <a:solidFill>
                    <a:srgbClr val="000000"/>
                  </a:solidFill>
                  <a:latin typeface="Cy Grotesk Key Ultra-Bold"/>
                  <a:ea typeface="Cy Grotesk Key Ultra-Bold"/>
                  <a:cs typeface="Cy Grotesk Key Ultra-Bold"/>
                  <a:sym typeface="Cy Grotesk Key Ultra-Bold"/>
                </a:rPr>
                <a:t>1.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44000" y="4480587"/>
            <a:ext cx="921822" cy="980423"/>
            <a:chOff x="0" y="0"/>
            <a:chExt cx="1229095" cy="1307231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229095" cy="1307231"/>
              <a:chOff x="0" y="0"/>
              <a:chExt cx="812800" cy="86447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64471"/>
              </a:xfrm>
              <a:custGeom>
                <a:avLst/>
                <a:gdLst/>
                <a:ahLst/>
                <a:cxnLst/>
                <a:rect r="r" b="b" t="t" l="l"/>
                <a:pathLst>
                  <a:path h="864471" w="812800">
                    <a:moveTo>
                      <a:pt x="406400" y="0"/>
                    </a:moveTo>
                    <a:cubicBezTo>
                      <a:pt x="181951" y="0"/>
                      <a:pt x="0" y="193518"/>
                      <a:pt x="0" y="432235"/>
                    </a:cubicBezTo>
                    <a:cubicBezTo>
                      <a:pt x="0" y="670952"/>
                      <a:pt x="181951" y="864471"/>
                      <a:pt x="406400" y="864471"/>
                    </a:cubicBezTo>
                    <a:cubicBezTo>
                      <a:pt x="630849" y="864471"/>
                      <a:pt x="812800" y="670952"/>
                      <a:pt x="812800" y="432235"/>
                    </a:cubicBezTo>
                    <a:cubicBezTo>
                      <a:pt x="812800" y="19351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C72D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100094"/>
                <a:ext cx="660400" cy="6833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215835" y="319182"/>
              <a:ext cx="797425" cy="687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49"/>
                </a:lnSpc>
              </a:pPr>
              <a:r>
                <a:rPr lang="en-US" b="true" sz="3499">
                  <a:solidFill>
                    <a:srgbClr val="000000"/>
                  </a:solidFill>
                  <a:latin typeface="Cy Grotesk Key Ultra-Bold"/>
                  <a:ea typeface="Cy Grotesk Key Ultra-Bold"/>
                  <a:cs typeface="Cy Grotesk Key Ultra-Bold"/>
                  <a:sym typeface="Cy Grotesk Key Ultra-Bold"/>
                </a:rPr>
                <a:t>2.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144000" y="7728249"/>
            <a:ext cx="921822" cy="980423"/>
            <a:chOff x="0" y="0"/>
            <a:chExt cx="1229095" cy="1307231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229095" cy="1307231"/>
              <a:chOff x="0" y="0"/>
              <a:chExt cx="812800" cy="86447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64471"/>
              </a:xfrm>
              <a:custGeom>
                <a:avLst/>
                <a:gdLst/>
                <a:ahLst/>
                <a:cxnLst/>
                <a:rect r="r" b="b" t="t" l="l"/>
                <a:pathLst>
                  <a:path h="864471" w="812800">
                    <a:moveTo>
                      <a:pt x="406400" y="0"/>
                    </a:moveTo>
                    <a:cubicBezTo>
                      <a:pt x="181951" y="0"/>
                      <a:pt x="0" y="193518"/>
                      <a:pt x="0" y="432235"/>
                    </a:cubicBezTo>
                    <a:cubicBezTo>
                      <a:pt x="0" y="670952"/>
                      <a:pt x="181951" y="864471"/>
                      <a:pt x="406400" y="864471"/>
                    </a:cubicBezTo>
                    <a:cubicBezTo>
                      <a:pt x="630849" y="864471"/>
                      <a:pt x="812800" y="670952"/>
                      <a:pt x="812800" y="432235"/>
                    </a:cubicBezTo>
                    <a:cubicBezTo>
                      <a:pt x="812800" y="19351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C72D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100094"/>
                <a:ext cx="660400" cy="6833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215835" y="344582"/>
              <a:ext cx="797425" cy="687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49"/>
                </a:lnSpc>
              </a:pPr>
              <a:r>
                <a:rPr lang="en-US" b="true" sz="3499">
                  <a:solidFill>
                    <a:srgbClr val="000000"/>
                  </a:solidFill>
                  <a:latin typeface="Cy Grotesk Key Ultra-Bold"/>
                  <a:ea typeface="Cy Grotesk Key Ultra-Bold"/>
                  <a:cs typeface="Cy Grotesk Key Ultra-Bold"/>
                  <a:sym typeface="Cy Grotesk Key Ultra-Bold"/>
                </a:rPr>
                <a:t>3.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886168" y="1292008"/>
            <a:ext cx="2869356" cy="1392482"/>
            <a:chOff x="0" y="0"/>
            <a:chExt cx="3825808" cy="185664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825808" cy="1856642"/>
            </a:xfrm>
            <a:custGeom>
              <a:avLst/>
              <a:gdLst/>
              <a:ahLst/>
              <a:cxnLst/>
              <a:rect r="r" b="b" t="t" l="l"/>
              <a:pathLst>
                <a:path h="1856642" w="3825808">
                  <a:moveTo>
                    <a:pt x="0" y="0"/>
                  </a:moveTo>
                  <a:lnTo>
                    <a:pt x="3825808" y="0"/>
                  </a:lnTo>
                  <a:lnTo>
                    <a:pt x="3825808" y="1856642"/>
                  </a:lnTo>
                  <a:lnTo>
                    <a:pt x="0" y="1856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4033907" y="1085850"/>
            <a:ext cx="3463226" cy="1804797"/>
            <a:chOff x="0" y="0"/>
            <a:chExt cx="912125" cy="47533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12125" cy="475338"/>
            </a:xfrm>
            <a:custGeom>
              <a:avLst/>
              <a:gdLst/>
              <a:ahLst/>
              <a:cxnLst/>
              <a:rect r="r" b="b" t="t" l="l"/>
              <a:pathLst>
                <a:path h="475338" w="912125">
                  <a:moveTo>
                    <a:pt x="24590" y="0"/>
                  </a:moveTo>
                  <a:lnTo>
                    <a:pt x="887535" y="0"/>
                  </a:lnTo>
                  <a:cubicBezTo>
                    <a:pt x="901116" y="0"/>
                    <a:pt x="912125" y="11009"/>
                    <a:pt x="912125" y="24590"/>
                  </a:cubicBezTo>
                  <a:lnTo>
                    <a:pt x="912125" y="450747"/>
                  </a:lnTo>
                  <a:cubicBezTo>
                    <a:pt x="912125" y="457269"/>
                    <a:pt x="909535" y="463524"/>
                    <a:pt x="904923" y="468135"/>
                  </a:cubicBezTo>
                  <a:cubicBezTo>
                    <a:pt x="900311" y="472747"/>
                    <a:pt x="894057" y="475338"/>
                    <a:pt x="887535" y="475338"/>
                  </a:cubicBezTo>
                  <a:lnTo>
                    <a:pt x="24590" y="475338"/>
                  </a:lnTo>
                  <a:cubicBezTo>
                    <a:pt x="18068" y="475338"/>
                    <a:pt x="11814" y="472747"/>
                    <a:pt x="7202" y="468135"/>
                  </a:cubicBezTo>
                  <a:cubicBezTo>
                    <a:pt x="2591" y="463524"/>
                    <a:pt x="0" y="457269"/>
                    <a:pt x="0" y="450747"/>
                  </a:cubicBezTo>
                  <a:lnTo>
                    <a:pt x="0" y="24590"/>
                  </a:lnTo>
                  <a:cubicBezTo>
                    <a:pt x="0" y="18068"/>
                    <a:pt x="2591" y="11814"/>
                    <a:pt x="7202" y="7202"/>
                  </a:cubicBezTo>
                  <a:cubicBezTo>
                    <a:pt x="11814" y="2591"/>
                    <a:pt x="18068" y="0"/>
                    <a:pt x="245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9050"/>
              <a:ext cx="912125" cy="49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969228" y="4613207"/>
            <a:ext cx="2531785" cy="1392482"/>
            <a:chOff x="0" y="0"/>
            <a:chExt cx="3375713" cy="185664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375713" cy="1856642"/>
            </a:xfrm>
            <a:custGeom>
              <a:avLst/>
              <a:gdLst/>
              <a:ahLst/>
              <a:cxnLst/>
              <a:rect r="r" b="b" t="t" l="l"/>
              <a:pathLst>
                <a:path h="1856642" w="3375713">
                  <a:moveTo>
                    <a:pt x="0" y="0"/>
                  </a:moveTo>
                  <a:lnTo>
                    <a:pt x="3375713" y="0"/>
                  </a:lnTo>
                  <a:lnTo>
                    <a:pt x="3375713" y="1856642"/>
                  </a:lnTo>
                  <a:lnTo>
                    <a:pt x="0" y="1856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4033907" y="4407049"/>
            <a:ext cx="3463226" cy="1804797"/>
            <a:chOff x="0" y="0"/>
            <a:chExt cx="912125" cy="47533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12125" cy="475338"/>
            </a:xfrm>
            <a:custGeom>
              <a:avLst/>
              <a:gdLst/>
              <a:ahLst/>
              <a:cxnLst/>
              <a:rect r="r" b="b" t="t" l="l"/>
              <a:pathLst>
                <a:path h="475338" w="912125">
                  <a:moveTo>
                    <a:pt x="24590" y="0"/>
                  </a:moveTo>
                  <a:lnTo>
                    <a:pt x="887535" y="0"/>
                  </a:lnTo>
                  <a:cubicBezTo>
                    <a:pt x="901116" y="0"/>
                    <a:pt x="912125" y="11009"/>
                    <a:pt x="912125" y="24590"/>
                  </a:cubicBezTo>
                  <a:lnTo>
                    <a:pt x="912125" y="450747"/>
                  </a:lnTo>
                  <a:cubicBezTo>
                    <a:pt x="912125" y="457269"/>
                    <a:pt x="909535" y="463524"/>
                    <a:pt x="904923" y="468135"/>
                  </a:cubicBezTo>
                  <a:cubicBezTo>
                    <a:pt x="900311" y="472747"/>
                    <a:pt x="894057" y="475338"/>
                    <a:pt x="887535" y="475338"/>
                  </a:cubicBezTo>
                  <a:lnTo>
                    <a:pt x="24590" y="475338"/>
                  </a:lnTo>
                  <a:cubicBezTo>
                    <a:pt x="18068" y="475338"/>
                    <a:pt x="11814" y="472747"/>
                    <a:pt x="7202" y="468135"/>
                  </a:cubicBezTo>
                  <a:cubicBezTo>
                    <a:pt x="2591" y="463524"/>
                    <a:pt x="0" y="457269"/>
                    <a:pt x="0" y="450747"/>
                  </a:cubicBezTo>
                  <a:lnTo>
                    <a:pt x="0" y="24590"/>
                  </a:lnTo>
                  <a:cubicBezTo>
                    <a:pt x="0" y="18068"/>
                    <a:pt x="2591" y="11814"/>
                    <a:pt x="7202" y="7202"/>
                  </a:cubicBezTo>
                  <a:cubicBezTo>
                    <a:pt x="11814" y="2591"/>
                    <a:pt x="18068" y="0"/>
                    <a:pt x="245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912125" cy="49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886168" y="7934407"/>
            <a:ext cx="2869356" cy="1392482"/>
            <a:chOff x="0" y="0"/>
            <a:chExt cx="3825808" cy="185664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825808" cy="1856642"/>
            </a:xfrm>
            <a:custGeom>
              <a:avLst/>
              <a:gdLst/>
              <a:ahLst/>
              <a:cxnLst/>
              <a:rect r="r" b="b" t="t" l="l"/>
              <a:pathLst>
                <a:path h="1856642" w="3825808">
                  <a:moveTo>
                    <a:pt x="0" y="0"/>
                  </a:moveTo>
                  <a:lnTo>
                    <a:pt x="3825808" y="0"/>
                  </a:lnTo>
                  <a:lnTo>
                    <a:pt x="3825808" y="1856642"/>
                  </a:lnTo>
                  <a:lnTo>
                    <a:pt x="0" y="1856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4033907" y="7728249"/>
            <a:ext cx="3463226" cy="1804797"/>
            <a:chOff x="0" y="0"/>
            <a:chExt cx="912125" cy="47533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912125" cy="475338"/>
            </a:xfrm>
            <a:custGeom>
              <a:avLst/>
              <a:gdLst/>
              <a:ahLst/>
              <a:cxnLst/>
              <a:rect r="r" b="b" t="t" l="l"/>
              <a:pathLst>
                <a:path h="475338" w="912125">
                  <a:moveTo>
                    <a:pt x="24590" y="0"/>
                  </a:moveTo>
                  <a:lnTo>
                    <a:pt x="887535" y="0"/>
                  </a:lnTo>
                  <a:cubicBezTo>
                    <a:pt x="901116" y="0"/>
                    <a:pt x="912125" y="11009"/>
                    <a:pt x="912125" y="24590"/>
                  </a:cubicBezTo>
                  <a:lnTo>
                    <a:pt x="912125" y="450747"/>
                  </a:lnTo>
                  <a:cubicBezTo>
                    <a:pt x="912125" y="457269"/>
                    <a:pt x="909535" y="463524"/>
                    <a:pt x="904923" y="468135"/>
                  </a:cubicBezTo>
                  <a:cubicBezTo>
                    <a:pt x="900311" y="472747"/>
                    <a:pt x="894057" y="475338"/>
                    <a:pt x="887535" y="475338"/>
                  </a:cubicBezTo>
                  <a:lnTo>
                    <a:pt x="24590" y="475338"/>
                  </a:lnTo>
                  <a:cubicBezTo>
                    <a:pt x="18068" y="475338"/>
                    <a:pt x="11814" y="472747"/>
                    <a:pt x="7202" y="468135"/>
                  </a:cubicBezTo>
                  <a:cubicBezTo>
                    <a:pt x="2591" y="463524"/>
                    <a:pt x="0" y="457269"/>
                    <a:pt x="0" y="450747"/>
                  </a:cubicBezTo>
                  <a:lnTo>
                    <a:pt x="0" y="24590"/>
                  </a:lnTo>
                  <a:cubicBezTo>
                    <a:pt x="0" y="18068"/>
                    <a:pt x="2591" y="11814"/>
                    <a:pt x="7202" y="7202"/>
                  </a:cubicBezTo>
                  <a:cubicBezTo>
                    <a:pt x="11814" y="2591"/>
                    <a:pt x="18068" y="0"/>
                    <a:pt x="245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912125" cy="494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0" y="7577355"/>
            <a:ext cx="2705103" cy="2705103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8795C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67733" lIns="67733" bIns="67733" rIns="67733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5664839" y="7569861"/>
            <a:ext cx="2690052" cy="2690052"/>
          </a:xfrm>
          <a:custGeom>
            <a:avLst/>
            <a:gdLst/>
            <a:ahLst/>
            <a:cxnLst/>
            <a:rect r="r" b="b" t="t" l="l"/>
            <a:pathLst>
              <a:path h="2690052" w="2690052">
                <a:moveTo>
                  <a:pt x="0" y="0"/>
                </a:moveTo>
                <a:lnTo>
                  <a:pt x="2690051" y="0"/>
                </a:lnTo>
                <a:lnTo>
                  <a:pt x="2690051" y="2690051"/>
                </a:lnTo>
                <a:lnTo>
                  <a:pt x="0" y="2690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2984759" y="7635892"/>
            <a:ext cx="2145790" cy="2783454"/>
          </a:xfrm>
          <a:custGeom>
            <a:avLst/>
            <a:gdLst/>
            <a:ahLst/>
            <a:cxnLst/>
            <a:rect r="r" b="b" t="t" l="l"/>
            <a:pathLst>
              <a:path h="2783454" w="2145790">
                <a:moveTo>
                  <a:pt x="0" y="0"/>
                </a:moveTo>
                <a:lnTo>
                  <a:pt x="2145790" y="0"/>
                </a:lnTo>
                <a:lnTo>
                  <a:pt x="2145790" y="2783454"/>
                </a:lnTo>
                <a:lnTo>
                  <a:pt x="0" y="27834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1028700" y="1576414"/>
            <a:ext cx="6659946" cy="227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b="true">
                <a:solidFill>
                  <a:srgbClr val="000000"/>
                </a:solidFill>
                <a:latin typeface="Cy Grotesk Key Ultra-Bold"/>
                <a:ea typeface="Cy Grotesk Key Ultra-Bold"/>
                <a:cs typeface="Cy Grotesk Key Ultra-Bold"/>
                <a:sym typeface="Cy Grotesk Key Ultra-Bold"/>
              </a:rPr>
              <a:t>Answer </a:t>
            </a:r>
          </a:p>
          <a:p>
            <a:pPr algn="l" marL="0" indent="0" lvl="0">
              <a:lnSpc>
                <a:spcPts val="8800"/>
              </a:lnSpc>
            </a:pPr>
            <a:r>
              <a:rPr lang="en-US" b="true" sz="8000">
                <a:solidFill>
                  <a:srgbClr val="000000"/>
                </a:solidFill>
                <a:latin typeface="Cy Grotesk Key Ultra-Bold"/>
                <a:ea typeface="Cy Grotesk Key Ultra-Bold"/>
                <a:cs typeface="Cy Grotesk Key Ultra-Bold"/>
                <a:sym typeface="Cy Grotesk Key Ultra-Bold"/>
              </a:rPr>
              <a:t>Key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4254035" y="1292008"/>
            <a:ext cx="3022971" cy="490211"/>
            <a:chOff x="0" y="0"/>
            <a:chExt cx="4030628" cy="65361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4030628" cy="653615"/>
            </a:xfrm>
            <a:custGeom>
              <a:avLst/>
              <a:gdLst/>
              <a:ahLst/>
              <a:cxnLst/>
              <a:rect r="r" b="b" t="t" l="l"/>
              <a:pathLst>
                <a:path h="653615" w="4030628">
                  <a:moveTo>
                    <a:pt x="0" y="0"/>
                  </a:moveTo>
                  <a:lnTo>
                    <a:pt x="4030628" y="0"/>
                  </a:lnTo>
                  <a:lnTo>
                    <a:pt x="4030628" y="653615"/>
                  </a:lnTo>
                  <a:lnTo>
                    <a:pt x="0" y="6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4254035" y="2194278"/>
            <a:ext cx="3022971" cy="490211"/>
            <a:chOff x="0" y="0"/>
            <a:chExt cx="4030628" cy="653615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4030628" cy="653615"/>
            </a:xfrm>
            <a:custGeom>
              <a:avLst/>
              <a:gdLst/>
              <a:ahLst/>
              <a:cxnLst/>
              <a:rect r="r" b="b" t="t" l="l"/>
              <a:pathLst>
                <a:path h="653615" w="4030628">
                  <a:moveTo>
                    <a:pt x="0" y="0"/>
                  </a:moveTo>
                  <a:lnTo>
                    <a:pt x="4030628" y="0"/>
                  </a:lnTo>
                  <a:lnTo>
                    <a:pt x="4030628" y="653615"/>
                  </a:lnTo>
                  <a:lnTo>
                    <a:pt x="0" y="6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14291588" y="4670359"/>
            <a:ext cx="2633823" cy="1278179"/>
            <a:chOff x="0" y="0"/>
            <a:chExt cx="3511764" cy="1704238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511764" cy="1704238"/>
            </a:xfrm>
            <a:custGeom>
              <a:avLst/>
              <a:gdLst/>
              <a:ahLst/>
              <a:cxnLst/>
              <a:rect r="r" b="b" t="t" l="l"/>
              <a:pathLst>
                <a:path h="1704238" w="3511764">
                  <a:moveTo>
                    <a:pt x="0" y="0"/>
                  </a:moveTo>
                  <a:lnTo>
                    <a:pt x="3511764" y="0"/>
                  </a:lnTo>
                  <a:lnTo>
                    <a:pt x="3511764" y="1704238"/>
                  </a:lnTo>
                  <a:lnTo>
                    <a:pt x="0" y="17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0" id="50"/>
          <p:cNvGrpSpPr/>
          <p:nvPr/>
        </p:nvGrpSpPr>
        <p:grpSpPr>
          <a:xfrm rot="0">
            <a:off x="14216212" y="7993022"/>
            <a:ext cx="3043088" cy="1255274"/>
            <a:chOff x="0" y="0"/>
            <a:chExt cx="4057450" cy="1673698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4057450" cy="1673698"/>
            </a:xfrm>
            <a:custGeom>
              <a:avLst/>
              <a:gdLst/>
              <a:ahLst/>
              <a:cxnLst/>
              <a:rect r="r" b="b" t="t" l="l"/>
              <a:pathLst>
                <a:path h="1673698" w="4057450">
                  <a:moveTo>
                    <a:pt x="0" y="0"/>
                  </a:moveTo>
                  <a:lnTo>
                    <a:pt x="4057450" y="0"/>
                  </a:lnTo>
                  <a:lnTo>
                    <a:pt x="4057450" y="1673698"/>
                  </a:lnTo>
                  <a:lnTo>
                    <a:pt x="0" y="167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fast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DAGYt9-sgbQ</dc:identifier>
  <dcterms:modified xsi:type="dcterms:W3CDTF">2011-08-01T06:04:30Z</dcterms:modified>
  <cp:revision>1</cp:revision>
  <dc:title>Fractions as Operators Presentation in Green and Yellow Geometric Style</dc:title>
</cp:coreProperties>
</file>