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IBM Plex Mono Bold" panose="020B0604020202020204" charset="-52"/>
      <p:regular r:id="rId12"/>
    </p:embeddedFont>
    <p:embeddedFont>
      <p:font typeface="IBM Plex Mono" panose="020B0604020202020204" charset="-52"/>
      <p:regular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AC66B"/>
        </a:solidFill>
        <a:effectLst/>
      </p:bgPr>
    </p:bg>
    <p:spTree>
      <p:nvGrpSpPr>
        <p:cNvPr id="1" name=""/>
        <p:cNvGrpSpPr/>
        <p:nvPr/>
      </p:nvGrpSpPr>
      <p:grpSpPr>
        <a:xfrm>
          <a:off x="0" y="0"/>
          <a:ext cx="0" cy="0"/>
          <a:chOff x="0" y="0"/>
          <a:chExt cx="0" cy="0"/>
        </a:xfrm>
      </p:grpSpPr>
      <p:grpSp>
        <p:nvGrpSpPr>
          <p:cNvPr id="2" name="Group 2"/>
          <p:cNvGrpSpPr/>
          <p:nvPr/>
        </p:nvGrpSpPr>
        <p:grpSpPr>
          <a:xfrm>
            <a:off x="-381000" y="-266700"/>
            <a:ext cx="19208624" cy="10689082"/>
            <a:chOff x="0" y="0"/>
            <a:chExt cx="25611499" cy="14252110"/>
          </a:xfrm>
        </p:grpSpPr>
        <p:sp>
          <p:nvSpPr>
            <p:cNvPr id="3" name="Freeform 3"/>
            <p:cNvSpPr/>
            <p:nvPr/>
          </p:nvSpPr>
          <p:spPr>
            <a:xfrm>
              <a:off x="0"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1359389"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028700" y="2754349"/>
            <a:ext cx="10420061" cy="5909350"/>
            <a:chOff x="0" y="0"/>
            <a:chExt cx="2744378" cy="1556372"/>
          </a:xfrm>
        </p:grpSpPr>
        <p:sp>
          <p:nvSpPr>
            <p:cNvPr id="6" name="Freeform 6"/>
            <p:cNvSpPr/>
            <p:nvPr/>
          </p:nvSpPr>
          <p:spPr>
            <a:xfrm>
              <a:off x="0" y="0"/>
              <a:ext cx="2744378" cy="1556372"/>
            </a:xfrm>
            <a:custGeom>
              <a:avLst/>
              <a:gdLst/>
              <a:ahLst/>
              <a:cxnLst/>
              <a:rect l="l" t="t" r="r" b="b"/>
              <a:pathLst>
                <a:path w="2744378" h="1556372">
                  <a:moveTo>
                    <a:pt x="37892" y="0"/>
                  </a:moveTo>
                  <a:lnTo>
                    <a:pt x="2706486" y="0"/>
                  </a:lnTo>
                  <a:cubicBezTo>
                    <a:pt x="2727413" y="0"/>
                    <a:pt x="2744378" y="16965"/>
                    <a:pt x="2744378" y="37892"/>
                  </a:cubicBezTo>
                  <a:lnTo>
                    <a:pt x="2744378" y="1518480"/>
                  </a:lnTo>
                  <a:cubicBezTo>
                    <a:pt x="2744378" y="1539407"/>
                    <a:pt x="2727413" y="1556372"/>
                    <a:pt x="2706486" y="1556372"/>
                  </a:cubicBezTo>
                  <a:lnTo>
                    <a:pt x="37892" y="1556372"/>
                  </a:lnTo>
                  <a:cubicBezTo>
                    <a:pt x="16965" y="1556372"/>
                    <a:pt x="0" y="1539407"/>
                    <a:pt x="0" y="1518480"/>
                  </a:cubicBezTo>
                  <a:lnTo>
                    <a:pt x="0" y="37892"/>
                  </a:lnTo>
                  <a:cubicBezTo>
                    <a:pt x="0" y="16965"/>
                    <a:pt x="16965" y="0"/>
                    <a:pt x="37892" y="0"/>
                  </a:cubicBezTo>
                  <a:close/>
                </a:path>
              </a:pathLst>
            </a:custGeom>
            <a:solidFill>
              <a:srgbClr val="071330"/>
            </a:solidFill>
          </p:spPr>
        </p:sp>
        <p:sp>
          <p:nvSpPr>
            <p:cNvPr id="7" name="TextBox 7"/>
            <p:cNvSpPr txBox="1"/>
            <p:nvPr/>
          </p:nvSpPr>
          <p:spPr>
            <a:xfrm>
              <a:off x="0" y="-38100"/>
              <a:ext cx="2744378" cy="1594472"/>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1862399" y="1028700"/>
            <a:ext cx="5396478" cy="3693210"/>
            <a:chOff x="0" y="0"/>
            <a:chExt cx="2744378" cy="1878181"/>
          </a:xfrm>
        </p:grpSpPr>
        <p:sp>
          <p:nvSpPr>
            <p:cNvPr id="9" name="Freeform 9"/>
            <p:cNvSpPr/>
            <p:nvPr/>
          </p:nvSpPr>
          <p:spPr>
            <a:xfrm>
              <a:off x="0" y="0"/>
              <a:ext cx="2744378" cy="1878181"/>
            </a:xfrm>
            <a:custGeom>
              <a:avLst/>
              <a:gdLst/>
              <a:ahLst/>
              <a:cxnLst/>
              <a:rect l="l" t="t" r="r" b="b"/>
              <a:pathLst>
                <a:path w="2744378" h="1878181">
                  <a:moveTo>
                    <a:pt x="24389" y="0"/>
                  </a:moveTo>
                  <a:lnTo>
                    <a:pt x="2719990" y="0"/>
                  </a:lnTo>
                  <a:cubicBezTo>
                    <a:pt x="2726458" y="0"/>
                    <a:pt x="2732661" y="2570"/>
                    <a:pt x="2737235" y="7143"/>
                  </a:cubicBezTo>
                  <a:cubicBezTo>
                    <a:pt x="2741809" y="11717"/>
                    <a:pt x="2744378" y="17920"/>
                    <a:pt x="2744378" y="24389"/>
                  </a:cubicBezTo>
                  <a:lnTo>
                    <a:pt x="2744378" y="1853793"/>
                  </a:lnTo>
                  <a:cubicBezTo>
                    <a:pt x="2744378" y="1860261"/>
                    <a:pt x="2741809" y="1866464"/>
                    <a:pt x="2737235" y="1871038"/>
                  </a:cubicBezTo>
                  <a:cubicBezTo>
                    <a:pt x="2732661" y="1875612"/>
                    <a:pt x="2726458" y="1878181"/>
                    <a:pt x="2719990" y="1878181"/>
                  </a:cubicBezTo>
                  <a:lnTo>
                    <a:pt x="24389" y="1878181"/>
                  </a:lnTo>
                  <a:cubicBezTo>
                    <a:pt x="10919" y="1878181"/>
                    <a:pt x="0" y="1867262"/>
                    <a:pt x="0" y="1853793"/>
                  </a:cubicBezTo>
                  <a:lnTo>
                    <a:pt x="0" y="24389"/>
                  </a:lnTo>
                  <a:cubicBezTo>
                    <a:pt x="0" y="17920"/>
                    <a:pt x="2570" y="11717"/>
                    <a:pt x="7143" y="7143"/>
                  </a:cubicBezTo>
                  <a:cubicBezTo>
                    <a:pt x="11717" y="2570"/>
                    <a:pt x="17920" y="0"/>
                    <a:pt x="24389" y="0"/>
                  </a:cubicBezTo>
                  <a:close/>
                </a:path>
              </a:pathLst>
            </a:custGeom>
            <a:solidFill>
              <a:srgbClr val="071330"/>
            </a:solidFill>
          </p:spPr>
        </p:sp>
        <p:sp>
          <p:nvSpPr>
            <p:cNvPr id="10" name="TextBox 10"/>
            <p:cNvSpPr txBox="1"/>
            <p:nvPr/>
          </p:nvSpPr>
          <p:spPr>
            <a:xfrm>
              <a:off x="0" y="-38100"/>
              <a:ext cx="2744378" cy="1916281"/>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0850252" y="6645926"/>
            <a:ext cx="6409048" cy="2612374"/>
            <a:chOff x="0" y="0"/>
            <a:chExt cx="2744378" cy="1118628"/>
          </a:xfrm>
        </p:grpSpPr>
        <p:sp>
          <p:nvSpPr>
            <p:cNvPr id="12" name="Freeform 12"/>
            <p:cNvSpPr/>
            <p:nvPr/>
          </p:nvSpPr>
          <p:spPr>
            <a:xfrm>
              <a:off x="0" y="0"/>
              <a:ext cx="2744378" cy="1118628"/>
            </a:xfrm>
            <a:custGeom>
              <a:avLst/>
              <a:gdLst/>
              <a:ahLst/>
              <a:cxnLst/>
              <a:rect l="l" t="t" r="r" b="b"/>
              <a:pathLst>
                <a:path w="2744378" h="1118628">
                  <a:moveTo>
                    <a:pt x="39863" y="0"/>
                  </a:moveTo>
                  <a:lnTo>
                    <a:pt x="2704515" y="0"/>
                  </a:lnTo>
                  <a:cubicBezTo>
                    <a:pt x="2715088" y="0"/>
                    <a:pt x="2725227" y="4200"/>
                    <a:pt x="2732703" y="11676"/>
                  </a:cubicBezTo>
                  <a:cubicBezTo>
                    <a:pt x="2740178" y="19151"/>
                    <a:pt x="2744378" y="29291"/>
                    <a:pt x="2744378" y="39863"/>
                  </a:cubicBezTo>
                  <a:lnTo>
                    <a:pt x="2744378" y="1078765"/>
                  </a:lnTo>
                  <a:cubicBezTo>
                    <a:pt x="2744378" y="1089338"/>
                    <a:pt x="2740178" y="1099477"/>
                    <a:pt x="2732703" y="1106953"/>
                  </a:cubicBezTo>
                  <a:cubicBezTo>
                    <a:pt x="2725227" y="1114428"/>
                    <a:pt x="2715088" y="1118628"/>
                    <a:pt x="2704515" y="1118628"/>
                  </a:cubicBezTo>
                  <a:lnTo>
                    <a:pt x="39863" y="1118628"/>
                  </a:lnTo>
                  <a:cubicBezTo>
                    <a:pt x="29291" y="1118628"/>
                    <a:pt x="19151" y="1114428"/>
                    <a:pt x="11676" y="1106953"/>
                  </a:cubicBezTo>
                  <a:cubicBezTo>
                    <a:pt x="4200" y="1099477"/>
                    <a:pt x="0" y="1089338"/>
                    <a:pt x="0" y="1078765"/>
                  </a:cubicBezTo>
                  <a:lnTo>
                    <a:pt x="0" y="39863"/>
                  </a:lnTo>
                  <a:cubicBezTo>
                    <a:pt x="0" y="29291"/>
                    <a:pt x="4200" y="19151"/>
                    <a:pt x="11676" y="11676"/>
                  </a:cubicBezTo>
                  <a:cubicBezTo>
                    <a:pt x="19151" y="4200"/>
                    <a:pt x="29291" y="0"/>
                    <a:pt x="39863" y="0"/>
                  </a:cubicBezTo>
                  <a:close/>
                </a:path>
              </a:pathLst>
            </a:custGeom>
            <a:solidFill>
              <a:srgbClr val="FFFFFF"/>
            </a:solidFill>
          </p:spPr>
        </p:sp>
        <p:sp>
          <p:nvSpPr>
            <p:cNvPr id="13" name="TextBox 13"/>
            <p:cNvSpPr txBox="1"/>
            <p:nvPr/>
          </p:nvSpPr>
          <p:spPr>
            <a:xfrm>
              <a:off x="0" y="-38100"/>
              <a:ext cx="2744378" cy="115672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708752" y="3266039"/>
            <a:ext cx="347534" cy="34753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16" name="Group 16"/>
          <p:cNvGrpSpPr/>
          <p:nvPr/>
        </p:nvGrpSpPr>
        <p:grpSpPr>
          <a:xfrm>
            <a:off x="12214593" y="1293701"/>
            <a:ext cx="179985" cy="179985"/>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18" name="Group 18"/>
          <p:cNvGrpSpPr/>
          <p:nvPr/>
        </p:nvGrpSpPr>
        <p:grpSpPr>
          <a:xfrm>
            <a:off x="11304854" y="6960650"/>
            <a:ext cx="213757" cy="213757"/>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20" name="Group 20"/>
          <p:cNvGrpSpPr/>
          <p:nvPr/>
        </p:nvGrpSpPr>
        <p:grpSpPr>
          <a:xfrm>
            <a:off x="2162920" y="3266039"/>
            <a:ext cx="347534" cy="347534"/>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2" name="Group 22"/>
          <p:cNvGrpSpPr/>
          <p:nvPr/>
        </p:nvGrpSpPr>
        <p:grpSpPr>
          <a:xfrm>
            <a:off x="12449804" y="1293701"/>
            <a:ext cx="179985" cy="179985"/>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4" name="Group 24"/>
          <p:cNvGrpSpPr/>
          <p:nvPr/>
        </p:nvGrpSpPr>
        <p:grpSpPr>
          <a:xfrm>
            <a:off x="11584198" y="6960650"/>
            <a:ext cx="213757" cy="213757"/>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6" name="Group 26"/>
          <p:cNvGrpSpPr/>
          <p:nvPr/>
        </p:nvGrpSpPr>
        <p:grpSpPr>
          <a:xfrm>
            <a:off x="2615229" y="3266039"/>
            <a:ext cx="347534" cy="347534"/>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28" name="Group 28"/>
          <p:cNvGrpSpPr/>
          <p:nvPr/>
        </p:nvGrpSpPr>
        <p:grpSpPr>
          <a:xfrm>
            <a:off x="12684051" y="1293701"/>
            <a:ext cx="179985" cy="179985"/>
            <a:chOff x="0" y="0"/>
            <a:chExt cx="6350000" cy="6350000"/>
          </a:xfrm>
        </p:grpSpPr>
        <p:sp>
          <p:nvSpPr>
            <p:cNvPr id="29" name="Freeform 2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30" name="Group 30"/>
          <p:cNvGrpSpPr/>
          <p:nvPr/>
        </p:nvGrpSpPr>
        <p:grpSpPr>
          <a:xfrm>
            <a:off x="11862399" y="6960650"/>
            <a:ext cx="213757" cy="213757"/>
            <a:chOff x="0" y="0"/>
            <a:chExt cx="6350000" cy="6350000"/>
          </a:xfrm>
        </p:grpSpPr>
        <p:sp>
          <p:nvSpPr>
            <p:cNvPr id="31" name="Freeform 3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32" name="Group 32"/>
          <p:cNvGrpSpPr/>
          <p:nvPr/>
        </p:nvGrpSpPr>
        <p:grpSpPr>
          <a:xfrm>
            <a:off x="12214593" y="1828370"/>
            <a:ext cx="4710409" cy="2482334"/>
            <a:chOff x="0" y="0"/>
            <a:chExt cx="729766" cy="384579"/>
          </a:xfrm>
        </p:grpSpPr>
        <p:sp>
          <p:nvSpPr>
            <p:cNvPr id="33" name="Freeform 33"/>
            <p:cNvSpPr/>
            <p:nvPr/>
          </p:nvSpPr>
          <p:spPr>
            <a:xfrm>
              <a:off x="0" y="0"/>
              <a:ext cx="729766" cy="384579"/>
            </a:xfrm>
            <a:custGeom>
              <a:avLst/>
              <a:gdLst/>
              <a:ahLst/>
              <a:cxnLst/>
              <a:rect l="l" t="t" r="r" b="b"/>
              <a:pathLst>
                <a:path w="729766" h="384579">
                  <a:moveTo>
                    <a:pt x="18079" y="0"/>
                  </a:moveTo>
                  <a:lnTo>
                    <a:pt x="711686" y="0"/>
                  </a:lnTo>
                  <a:cubicBezTo>
                    <a:pt x="716481" y="0"/>
                    <a:pt x="721080" y="1905"/>
                    <a:pt x="724470" y="5295"/>
                  </a:cubicBezTo>
                  <a:cubicBezTo>
                    <a:pt x="727861" y="8686"/>
                    <a:pt x="729766" y="13284"/>
                    <a:pt x="729766" y="18079"/>
                  </a:cubicBezTo>
                  <a:lnTo>
                    <a:pt x="729766" y="366499"/>
                  </a:lnTo>
                  <a:cubicBezTo>
                    <a:pt x="729766" y="371294"/>
                    <a:pt x="727861" y="375893"/>
                    <a:pt x="724470" y="379283"/>
                  </a:cubicBezTo>
                  <a:cubicBezTo>
                    <a:pt x="721080" y="382674"/>
                    <a:pt x="716481" y="384579"/>
                    <a:pt x="711686" y="384579"/>
                  </a:cubicBezTo>
                  <a:lnTo>
                    <a:pt x="18079" y="384579"/>
                  </a:lnTo>
                  <a:cubicBezTo>
                    <a:pt x="13284" y="384579"/>
                    <a:pt x="8686" y="382674"/>
                    <a:pt x="5295" y="379283"/>
                  </a:cubicBezTo>
                  <a:cubicBezTo>
                    <a:pt x="1905" y="375893"/>
                    <a:pt x="0" y="371294"/>
                    <a:pt x="0" y="366499"/>
                  </a:cubicBezTo>
                  <a:lnTo>
                    <a:pt x="0" y="18079"/>
                  </a:lnTo>
                  <a:cubicBezTo>
                    <a:pt x="0" y="13284"/>
                    <a:pt x="1905" y="8686"/>
                    <a:pt x="5295" y="5295"/>
                  </a:cubicBezTo>
                  <a:cubicBezTo>
                    <a:pt x="8686" y="1905"/>
                    <a:pt x="13284" y="0"/>
                    <a:pt x="18079" y="0"/>
                  </a:cubicBezTo>
                  <a:close/>
                </a:path>
              </a:pathLst>
            </a:custGeom>
            <a:blipFill>
              <a:blip r:embed="rId4"/>
              <a:stretch>
                <a:fillRect t="-13212" b="-13212"/>
              </a:stretch>
            </a:blipFill>
          </p:spPr>
        </p:sp>
      </p:grpSp>
      <p:sp>
        <p:nvSpPr>
          <p:cNvPr id="34" name="TextBox 34"/>
          <p:cNvSpPr txBox="1"/>
          <p:nvPr/>
        </p:nvSpPr>
        <p:spPr>
          <a:xfrm>
            <a:off x="1323659" y="5440803"/>
            <a:ext cx="9596102" cy="2564805"/>
          </a:xfrm>
          <a:prstGeom prst="rect">
            <a:avLst/>
          </a:prstGeom>
        </p:spPr>
        <p:txBody>
          <a:bodyPr wrap="square" lIns="0" tIns="0" rIns="0" bIns="0" rtlCol="0" anchor="t">
            <a:spAutoFit/>
          </a:bodyPr>
          <a:lstStyle/>
          <a:p>
            <a:pPr>
              <a:lnSpc>
                <a:spcPts val="9983"/>
              </a:lnSpc>
            </a:pPr>
            <a:r>
              <a:rPr lang="ru-RU" sz="9599" b="1" dirty="0" err="1">
                <a:solidFill>
                  <a:srgbClr val="FFFFFF"/>
                </a:solidFill>
                <a:latin typeface="IBM Plex Mono Bold"/>
                <a:ea typeface="IBM Plex Mono Bold"/>
                <a:cs typeface="IBM Plex Mono Bold"/>
                <a:sym typeface="IBM Plex Mono Bold"/>
              </a:rPr>
              <a:t>Бағдарламашы</a:t>
            </a:r>
            <a:r>
              <a:rPr lang="ru-RU" sz="9599" b="1" dirty="0">
                <a:solidFill>
                  <a:srgbClr val="FFFFFF"/>
                </a:solidFill>
                <a:latin typeface="IBM Plex Mono Bold"/>
                <a:ea typeface="IBM Plex Mono Bold"/>
                <a:cs typeface="IBM Plex Mono Bold"/>
                <a:sym typeface="IBM Plex Mono Bold"/>
              </a:rPr>
              <a:t> </a:t>
            </a:r>
            <a:r>
              <a:rPr lang="ru-RU" sz="9599" b="1" dirty="0" err="1" smtClean="0">
                <a:solidFill>
                  <a:srgbClr val="FFFFFF"/>
                </a:solidFill>
                <a:latin typeface="IBM Plex Mono Bold"/>
                <a:ea typeface="IBM Plex Mono Bold"/>
                <a:cs typeface="IBM Plex Mono Bold"/>
                <a:sym typeface="IBM Plex Mono Bold"/>
              </a:rPr>
              <a:t>Презентациясы</a:t>
            </a:r>
            <a:endParaRPr lang="en-US" sz="9599" b="1" dirty="0">
              <a:solidFill>
                <a:srgbClr val="FFFFFF"/>
              </a:solidFill>
              <a:latin typeface="IBM Plex Mono Bold"/>
              <a:ea typeface="IBM Plex Mono Bold"/>
              <a:cs typeface="IBM Plex Mono Bold"/>
              <a:sym typeface="IBM Plex Mono Bold"/>
            </a:endParaRPr>
          </a:p>
        </p:txBody>
      </p:sp>
      <p:sp>
        <p:nvSpPr>
          <p:cNvPr id="35" name="TextBox 35"/>
          <p:cNvSpPr txBox="1"/>
          <p:nvPr/>
        </p:nvSpPr>
        <p:spPr>
          <a:xfrm>
            <a:off x="11304854" y="8075606"/>
            <a:ext cx="4808964" cy="666849"/>
          </a:xfrm>
          <a:prstGeom prst="rect">
            <a:avLst/>
          </a:prstGeom>
        </p:spPr>
        <p:txBody>
          <a:bodyPr lIns="0" tIns="0" rIns="0" bIns="0" rtlCol="0" anchor="t">
            <a:spAutoFit/>
          </a:bodyPr>
          <a:lstStyle/>
          <a:p>
            <a:pPr algn="l">
              <a:lnSpc>
                <a:spcPts val="5218"/>
              </a:lnSpc>
            </a:pPr>
            <a:r>
              <a:rPr lang="ru-RU" sz="5017" b="1" dirty="0" smtClean="0">
                <a:solidFill>
                  <a:srgbClr val="071330"/>
                </a:solidFill>
                <a:latin typeface="IBM Plex Mono Bold"/>
                <a:ea typeface="IBM Plex Mono Bold"/>
                <a:cs typeface="IBM Plex Mono Bold"/>
                <a:sym typeface="IBM Plex Mono Bold"/>
              </a:rPr>
              <a:t>____________</a:t>
            </a:r>
            <a:endParaRPr lang="en-US" sz="5017" b="1" dirty="0">
              <a:solidFill>
                <a:srgbClr val="071330"/>
              </a:solidFill>
              <a:latin typeface="IBM Plex Mono Bold"/>
              <a:ea typeface="IBM Plex Mono Bold"/>
              <a:cs typeface="IBM Plex Mono Bold"/>
              <a:sym typeface="IBM Plex Mono Bold"/>
            </a:endParaRPr>
          </a:p>
        </p:txBody>
      </p:sp>
      <p:sp>
        <p:nvSpPr>
          <p:cNvPr id="36" name="TextBox 36"/>
          <p:cNvSpPr txBox="1"/>
          <p:nvPr/>
        </p:nvSpPr>
        <p:spPr>
          <a:xfrm>
            <a:off x="11304854" y="7618077"/>
            <a:ext cx="2711120" cy="371897"/>
          </a:xfrm>
          <a:prstGeom prst="rect">
            <a:avLst/>
          </a:prstGeom>
        </p:spPr>
        <p:txBody>
          <a:bodyPr lIns="0" tIns="0" rIns="0" bIns="0" rtlCol="0" anchor="t">
            <a:spAutoFit/>
          </a:bodyPr>
          <a:lstStyle/>
          <a:p>
            <a:pPr algn="l">
              <a:lnSpc>
                <a:spcPts val="2941"/>
              </a:lnSpc>
            </a:pPr>
            <a:r>
              <a:rPr lang="kk-KZ" sz="2828" dirty="0" smtClean="0">
                <a:solidFill>
                  <a:srgbClr val="071330"/>
                </a:solidFill>
                <a:latin typeface="IBM Plex Mono"/>
                <a:ea typeface="IBM Plex Mono"/>
                <a:cs typeface="IBM Plex Mono"/>
                <a:sym typeface="IBM Plex Mono"/>
              </a:rPr>
              <a:t>Аты</a:t>
            </a:r>
            <a:r>
              <a:rPr lang="ru-RU" sz="2828" dirty="0" smtClean="0">
                <a:solidFill>
                  <a:srgbClr val="071330"/>
                </a:solidFill>
                <a:latin typeface="IBM Plex Mono"/>
                <a:ea typeface="IBM Plex Mono"/>
                <a:cs typeface="IBM Plex Mono"/>
                <a:sym typeface="IBM Plex Mono"/>
              </a:rPr>
              <a:t>-ж</a:t>
            </a:r>
            <a:r>
              <a:rPr lang="kk-KZ" sz="2828" dirty="0" smtClean="0">
                <a:solidFill>
                  <a:srgbClr val="071330"/>
                </a:solidFill>
                <a:latin typeface="IBM Plex Mono"/>
                <a:ea typeface="IBM Plex Mono"/>
                <a:cs typeface="IBM Plex Mono"/>
                <a:sym typeface="IBM Plex Mono"/>
              </a:rPr>
              <a:t>өні:</a:t>
            </a:r>
            <a:endParaRPr lang="en-US" sz="2828" dirty="0">
              <a:solidFill>
                <a:srgbClr val="071330"/>
              </a:solidFill>
              <a:latin typeface="IBM Plex Mono"/>
              <a:ea typeface="IBM Plex Mono"/>
              <a:cs typeface="IBM Plex Mono"/>
              <a:sym typeface="IBM Plex Mono"/>
            </a:endParaRPr>
          </a:p>
        </p:txBody>
      </p:sp>
      <p:grpSp>
        <p:nvGrpSpPr>
          <p:cNvPr id="37" name="Group 37"/>
          <p:cNvGrpSpPr/>
          <p:nvPr/>
        </p:nvGrpSpPr>
        <p:grpSpPr>
          <a:xfrm>
            <a:off x="4714342" y="1028700"/>
            <a:ext cx="5396478" cy="3498503"/>
            <a:chOff x="0" y="0"/>
            <a:chExt cx="2744378" cy="1779163"/>
          </a:xfrm>
        </p:grpSpPr>
        <p:sp>
          <p:nvSpPr>
            <p:cNvPr id="38" name="Freeform 38"/>
            <p:cNvSpPr/>
            <p:nvPr/>
          </p:nvSpPr>
          <p:spPr>
            <a:xfrm>
              <a:off x="0" y="0"/>
              <a:ext cx="2744378" cy="1779163"/>
            </a:xfrm>
            <a:custGeom>
              <a:avLst/>
              <a:gdLst/>
              <a:ahLst/>
              <a:cxnLst/>
              <a:rect l="l" t="t" r="r" b="b"/>
              <a:pathLst>
                <a:path w="2744378" h="1779163">
                  <a:moveTo>
                    <a:pt x="24389" y="0"/>
                  </a:moveTo>
                  <a:lnTo>
                    <a:pt x="2719990" y="0"/>
                  </a:lnTo>
                  <a:cubicBezTo>
                    <a:pt x="2726458" y="0"/>
                    <a:pt x="2732661" y="2570"/>
                    <a:pt x="2737235" y="7143"/>
                  </a:cubicBezTo>
                  <a:cubicBezTo>
                    <a:pt x="2741809" y="11717"/>
                    <a:pt x="2744378" y="17920"/>
                    <a:pt x="2744378" y="24389"/>
                  </a:cubicBezTo>
                  <a:lnTo>
                    <a:pt x="2744378" y="1754774"/>
                  </a:lnTo>
                  <a:cubicBezTo>
                    <a:pt x="2744378" y="1768244"/>
                    <a:pt x="2733459" y="1779163"/>
                    <a:pt x="2719990" y="1779163"/>
                  </a:cubicBezTo>
                  <a:lnTo>
                    <a:pt x="24389" y="1779163"/>
                  </a:lnTo>
                  <a:cubicBezTo>
                    <a:pt x="17920" y="1779163"/>
                    <a:pt x="11717" y="1776594"/>
                    <a:pt x="7143" y="1772020"/>
                  </a:cubicBezTo>
                  <a:cubicBezTo>
                    <a:pt x="2570" y="1767446"/>
                    <a:pt x="0" y="1761243"/>
                    <a:pt x="0" y="1754774"/>
                  </a:cubicBezTo>
                  <a:lnTo>
                    <a:pt x="0" y="24389"/>
                  </a:lnTo>
                  <a:cubicBezTo>
                    <a:pt x="0" y="17920"/>
                    <a:pt x="2570" y="11717"/>
                    <a:pt x="7143" y="7143"/>
                  </a:cubicBezTo>
                  <a:cubicBezTo>
                    <a:pt x="11717" y="2570"/>
                    <a:pt x="17920" y="0"/>
                    <a:pt x="24389" y="0"/>
                  </a:cubicBezTo>
                  <a:close/>
                </a:path>
              </a:pathLst>
            </a:custGeom>
            <a:solidFill>
              <a:srgbClr val="FFFFFF"/>
            </a:solidFill>
          </p:spPr>
        </p:sp>
        <p:sp>
          <p:nvSpPr>
            <p:cNvPr id="39" name="TextBox 39"/>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40" name="Group 40"/>
          <p:cNvGrpSpPr/>
          <p:nvPr/>
        </p:nvGrpSpPr>
        <p:grpSpPr>
          <a:xfrm>
            <a:off x="5066536" y="1293701"/>
            <a:ext cx="179985" cy="179985"/>
            <a:chOff x="0" y="0"/>
            <a:chExt cx="6350000" cy="6350000"/>
          </a:xfrm>
        </p:grpSpPr>
        <p:sp>
          <p:nvSpPr>
            <p:cNvPr id="41" name="Freeform 4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42" name="Group 42"/>
          <p:cNvGrpSpPr/>
          <p:nvPr/>
        </p:nvGrpSpPr>
        <p:grpSpPr>
          <a:xfrm>
            <a:off x="5301747" y="1293701"/>
            <a:ext cx="179985" cy="179985"/>
            <a:chOff x="0" y="0"/>
            <a:chExt cx="6350000" cy="6350000"/>
          </a:xfrm>
        </p:grpSpPr>
        <p:sp>
          <p:nvSpPr>
            <p:cNvPr id="43" name="Freeform 4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44" name="Group 44"/>
          <p:cNvGrpSpPr/>
          <p:nvPr/>
        </p:nvGrpSpPr>
        <p:grpSpPr>
          <a:xfrm>
            <a:off x="5535994" y="1293701"/>
            <a:ext cx="179985" cy="179985"/>
            <a:chOff x="0" y="0"/>
            <a:chExt cx="6350000" cy="6350000"/>
          </a:xfrm>
        </p:grpSpPr>
        <p:sp>
          <p:nvSpPr>
            <p:cNvPr id="45" name="Freeform 4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46" name="Group 46"/>
          <p:cNvGrpSpPr/>
          <p:nvPr/>
        </p:nvGrpSpPr>
        <p:grpSpPr>
          <a:xfrm>
            <a:off x="5066536" y="1786212"/>
            <a:ext cx="4710409" cy="2351465"/>
            <a:chOff x="0" y="0"/>
            <a:chExt cx="729766" cy="364303"/>
          </a:xfrm>
        </p:grpSpPr>
        <p:sp>
          <p:nvSpPr>
            <p:cNvPr id="47" name="Freeform 47"/>
            <p:cNvSpPr/>
            <p:nvPr/>
          </p:nvSpPr>
          <p:spPr>
            <a:xfrm>
              <a:off x="0" y="0"/>
              <a:ext cx="729766" cy="364303"/>
            </a:xfrm>
            <a:custGeom>
              <a:avLst/>
              <a:gdLst/>
              <a:ahLst/>
              <a:cxnLst/>
              <a:rect l="l" t="t" r="r" b="b"/>
              <a:pathLst>
                <a:path w="729766" h="364303">
                  <a:moveTo>
                    <a:pt x="18079" y="0"/>
                  </a:moveTo>
                  <a:lnTo>
                    <a:pt x="711686" y="0"/>
                  </a:lnTo>
                  <a:cubicBezTo>
                    <a:pt x="716481" y="0"/>
                    <a:pt x="721080" y="1905"/>
                    <a:pt x="724470" y="5295"/>
                  </a:cubicBezTo>
                  <a:cubicBezTo>
                    <a:pt x="727861" y="8686"/>
                    <a:pt x="729766" y="13284"/>
                    <a:pt x="729766" y="18079"/>
                  </a:cubicBezTo>
                  <a:lnTo>
                    <a:pt x="729766" y="346224"/>
                  </a:lnTo>
                  <a:cubicBezTo>
                    <a:pt x="729766" y="351019"/>
                    <a:pt x="727861" y="355618"/>
                    <a:pt x="724470" y="359008"/>
                  </a:cubicBezTo>
                  <a:cubicBezTo>
                    <a:pt x="721080" y="362399"/>
                    <a:pt x="716481" y="364303"/>
                    <a:pt x="711686" y="364303"/>
                  </a:cubicBezTo>
                  <a:lnTo>
                    <a:pt x="18079" y="364303"/>
                  </a:lnTo>
                  <a:cubicBezTo>
                    <a:pt x="13284" y="364303"/>
                    <a:pt x="8686" y="362399"/>
                    <a:pt x="5295" y="359008"/>
                  </a:cubicBezTo>
                  <a:cubicBezTo>
                    <a:pt x="1905" y="355618"/>
                    <a:pt x="0" y="351019"/>
                    <a:pt x="0" y="346224"/>
                  </a:cubicBezTo>
                  <a:lnTo>
                    <a:pt x="0" y="18079"/>
                  </a:lnTo>
                  <a:cubicBezTo>
                    <a:pt x="0" y="13284"/>
                    <a:pt x="1905" y="8686"/>
                    <a:pt x="5295" y="5295"/>
                  </a:cubicBezTo>
                  <a:cubicBezTo>
                    <a:pt x="8686" y="1905"/>
                    <a:pt x="13284" y="0"/>
                    <a:pt x="18079" y="0"/>
                  </a:cubicBezTo>
                  <a:close/>
                </a:path>
              </a:pathLst>
            </a:custGeom>
            <a:blipFill>
              <a:blip r:embed="rId5"/>
              <a:stretch>
                <a:fillRect t="-16730" b="-16730"/>
              </a:stretch>
            </a:blip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AC66B"/>
        </a:solidFill>
        <a:effectLst/>
      </p:bgPr>
    </p:bg>
    <p:spTree>
      <p:nvGrpSpPr>
        <p:cNvPr id="1" name=""/>
        <p:cNvGrpSpPr/>
        <p:nvPr/>
      </p:nvGrpSpPr>
      <p:grpSpPr>
        <a:xfrm>
          <a:off x="0" y="0"/>
          <a:ext cx="0" cy="0"/>
          <a:chOff x="0" y="0"/>
          <a:chExt cx="0" cy="0"/>
        </a:xfrm>
      </p:grpSpPr>
      <p:grpSp>
        <p:nvGrpSpPr>
          <p:cNvPr id="2" name="Group 2"/>
          <p:cNvGrpSpPr/>
          <p:nvPr/>
        </p:nvGrpSpPr>
        <p:grpSpPr>
          <a:xfrm>
            <a:off x="-460312" y="-201041"/>
            <a:ext cx="19208624" cy="10689082"/>
            <a:chOff x="0" y="0"/>
            <a:chExt cx="25611499" cy="14252110"/>
          </a:xfrm>
        </p:grpSpPr>
        <p:sp>
          <p:nvSpPr>
            <p:cNvPr id="3" name="Freeform 3"/>
            <p:cNvSpPr/>
            <p:nvPr/>
          </p:nvSpPr>
          <p:spPr>
            <a:xfrm>
              <a:off x="0"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1359389"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028700" y="4549642"/>
            <a:ext cx="10420061" cy="4708658"/>
            <a:chOff x="0" y="0"/>
            <a:chExt cx="2744378" cy="1240140"/>
          </a:xfrm>
        </p:grpSpPr>
        <p:sp>
          <p:nvSpPr>
            <p:cNvPr id="6" name="Freeform 6"/>
            <p:cNvSpPr/>
            <p:nvPr/>
          </p:nvSpPr>
          <p:spPr>
            <a:xfrm>
              <a:off x="0" y="0"/>
              <a:ext cx="2744378" cy="1240140"/>
            </a:xfrm>
            <a:custGeom>
              <a:avLst/>
              <a:gdLst/>
              <a:ahLst/>
              <a:cxnLst/>
              <a:rect l="l" t="t" r="r" b="b"/>
              <a:pathLst>
                <a:path w="2744378" h="1240140">
                  <a:moveTo>
                    <a:pt x="37892" y="0"/>
                  </a:moveTo>
                  <a:lnTo>
                    <a:pt x="2706486" y="0"/>
                  </a:lnTo>
                  <a:cubicBezTo>
                    <a:pt x="2727413" y="0"/>
                    <a:pt x="2744378" y="16965"/>
                    <a:pt x="2744378" y="37892"/>
                  </a:cubicBezTo>
                  <a:lnTo>
                    <a:pt x="2744378" y="1202248"/>
                  </a:lnTo>
                  <a:cubicBezTo>
                    <a:pt x="2744378" y="1223175"/>
                    <a:pt x="2727413" y="1240140"/>
                    <a:pt x="2706486" y="1240140"/>
                  </a:cubicBezTo>
                  <a:lnTo>
                    <a:pt x="37892" y="1240140"/>
                  </a:lnTo>
                  <a:cubicBezTo>
                    <a:pt x="16965" y="1240140"/>
                    <a:pt x="0" y="1223175"/>
                    <a:pt x="0" y="1202248"/>
                  </a:cubicBezTo>
                  <a:lnTo>
                    <a:pt x="0" y="37892"/>
                  </a:lnTo>
                  <a:cubicBezTo>
                    <a:pt x="0" y="16965"/>
                    <a:pt x="16965" y="0"/>
                    <a:pt x="37892" y="0"/>
                  </a:cubicBezTo>
                  <a:close/>
                </a:path>
              </a:pathLst>
            </a:custGeom>
            <a:solidFill>
              <a:srgbClr val="071330"/>
            </a:solidFill>
          </p:spPr>
        </p:sp>
        <p:sp>
          <p:nvSpPr>
            <p:cNvPr id="7" name="TextBox 7"/>
            <p:cNvSpPr txBox="1"/>
            <p:nvPr/>
          </p:nvSpPr>
          <p:spPr>
            <a:xfrm>
              <a:off x="0" y="-38100"/>
              <a:ext cx="2744378" cy="127824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708752" y="6745354"/>
            <a:ext cx="10883404" cy="1708428"/>
          </a:xfrm>
          <a:prstGeom prst="rect">
            <a:avLst/>
          </a:prstGeom>
        </p:spPr>
        <p:txBody>
          <a:bodyPr lIns="0" tIns="0" rIns="0" bIns="0" rtlCol="0" anchor="t">
            <a:spAutoFit/>
          </a:bodyPr>
          <a:lstStyle/>
          <a:p>
            <a:pPr algn="l">
              <a:lnSpc>
                <a:spcPts val="13088"/>
              </a:lnSpc>
            </a:pPr>
            <a:r>
              <a:rPr lang="en-US" sz="12584" b="1">
                <a:solidFill>
                  <a:srgbClr val="FFFFFF"/>
                </a:solidFill>
                <a:latin typeface="IBM Plex Mono Bold"/>
                <a:ea typeface="IBM Plex Mono Bold"/>
                <a:cs typeface="IBM Plex Mono Bold"/>
                <a:sym typeface="IBM Plex Mono Bold"/>
              </a:rPr>
              <a:t>Thank You</a:t>
            </a:r>
          </a:p>
        </p:txBody>
      </p:sp>
      <p:grpSp>
        <p:nvGrpSpPr>
          <p:cNvPr id="9" name="Group 9"/>
          <p:cNvGrpSpPr/>
          <p:nvPr/>
        </p:nvGrpSpPr>
        <p:grpSpPr>
          <a:xfrm>
            <a:off x="1708752" y="5061333"/>
            <a:ext cx="347534" cy="34753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11" name="Group 11"/>
          <p:cNvGrpSpPr/>
          <p:nvPr/>
        </p:nvGrpSpPr>
        <p:grpSpPr>
          <a:xfrm>
            <a:off x="2162920" y="5061333"/>
            <a:ext cx="347534" cy="347534"/>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13" name="Group 13"/>
          <p:cNvGrpSpPr/>
          <p:nvPr/>
        </p:nvGrpSpPr>
        <p:grpSpPr>
          <a:xfrm>
            <a:off x="2615229" y="5061333"/>
            <a:ext cx="347534" cy="347534"/>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15" name="Group 15"/>
          <p:cNvGrpSpPr/>
          <p:nvPr/>
        </p:nvGrpSpPr>
        <p:grpSpPr>
          <a:xfrm>
            <a:off x="9354181" y="1453563"/>
            <a:ext cx="5612780" cy="3638730"/>
            <a:chOff x="0" y="0"/>
            <a:chExt cx="2744378" cy="1779163"/>
          </a:xfrm>
        </p:grpSpPr>
        <p:sp>
          <p:nvSpPr>
            <p:cNvPr id="16" name="Freeform 16"/>
            <p:cNvSpPr/>
            <p:nvPr/>
          </p:nvSpPr>
          <p:spPr>
            <a:xfrm>
              <a:off x="0" y="0"/>
              <a:ext cx="2744378" cy="1779163"/>
            </a:xfrm>
            <a:custGeom>
              <a:avLst/>
              <a:gdLst/>
              <a:ahLst/>
              <a:cxnLst/>
              <a:rect l="l" t="t" r="r" b="b"/>
              <a:pathLst>
                <a:path w="2744378" h="1779163">
                  <a:moveTo>
                    <a:pt x="23449" y="0"/>
                  </a:moveTo>
                  <a:lnTo>
                    <a:pt x="2720929" y="0"/>
                  </a:lnTo>
                  <a:cubicBezTo>
                    <a:pt x="2727148" y="0"/>
                    <a:pt x="2733113" y="2470"/>
                    <a:pt x="2737510" y="6868"/>
                  </a:cubicBezTo>
                  <a:cubicBezTo>
                    <a:pt x="2741908" y="11265"/>
                    <a:pt x="2744378" y="17230"/>
                    <a:pt x="2744378" y="23449"/>
                  </a:cubicBezTo>
                  <a:lnTo>
                    <a:pt x="2744378" y="1755714"/>
                  </a:lnTo>
                  <a:cubicBezTo>
                    <a:pt x="2744378" y="1768665"/>
                    <a:pt x="2733880" y="1779163"/>
                    <a:pt x="2720929" y="1779163"/>
                  </a:cubicBezTo>
                  <a:lnTo>
                    <a:pt x="23449" y="1779163"/>
                  </a:lnTo>
                  <a:cubicBezTo>
                    <a:pt x="17230" y="1779163"/>
                    <a:pt x="11265" y="1776693"/>
                    <a:pt x="6868" y="1772295"/>
                  </a:cubicBezTo>
                  <a:cubicBezTo>
                    <a:pt x="2470" y="1767898"/>
                    <a:pt x="0" y="1761933"/>
                    <a:pt x="0" y="1755714"/>
                  </a:cubicBezTo>
                  <a:lnTo>
                    <a:pt x="0" y="23449"/>
                  </a:lnTo>
                  <a:cubicBezTo>
                    <a:pt x="0" y="10498"/>
                    <a:pt x="10498" y="0"/>
                    <a:pt x="23449" y="0"/>
                  </a:cubicBezTo>
                  <a:close/>
                </a:path>
              </a:pathLst>
            </a:custGeom>
            <a:solidFill>
              <a:srgbClr val="FFFFFF"/>
            </a:solidFill>
          </p:spPr>
        </p:sp>
        <p:sp>
          <p:nvSpPr>
            <p:cNvPr id="17" name="TextBox 17"/>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028700" y="1028700"/>
            <a:ext cx="4969751" cy="3221858"/>
            <a:chOff x="0" y="0"/>
            <a:chExt cx="2744378" cy="1779163"/>
          </a:xfrm>
        </p:grpSpPr>
        <p:sp>
          <p:nvSpPr>
            <p:cNvPr id="19" name="Freeform 19"/>
            <p:cNvSpPr/>
            <p:nvPr/>
          </p:nvSpPr>
          <p:spPr>
            <a:xfrm>
              <a:off x="0" y="0"/>
              <a:ext cx="2744378" cy="1779163"/>
            </a:xfrm>
            <a:custGeom>
              <a:avLst/>
              <a:gdLst/>
              <a:ahLst/>
              <a:cxnLst/>
              <a:rect l="l" t="t" r="r" b="b"/>
              <a:pathLst>
                <a:path w="2744378" h="1779163">
                  <a:moveTo>
                    <a:pt x="26483" y="0"/>
                  </a:moveTo>
                  <a:lnTo>
                    <a:pt x="2717896" y="0"/>
                  </a:lnTo>
                  <a:cubicBezTo>
                    <a:pt x="2724919" y="0"/>
                    <a:pt x="2731655" y="2790"/>
                    <a:pt x="2736622" y="7757"/>
                  </a:cubicBezTo>
                  <a:cubicBezTo>
                    <a:pt x="2741588" y="12723"/>
                    <a:pt x="2744378" y="19459"/>
                    <a:pt x="2744378" y="26483"/>
                  </a:cubicBezTo>
                  <a:lnTo>
                    <a:pt x="2744378" y="1752680"/>
                  </a:lnTo>
                  <a:cubicBezTo>
                    <a:pt x="2744378" y="1759704"/>
                    <a:pt x="2741588" y="1766440"/>
                    <a:pt x="2736622" y="1771406"/>
                  </a:cubicBezTo>
                  <a:cubicBezTo>
                    <a:pt x="2731655" y="1776373"/>
                    <a:pt x="2724919" y="1779163"/>
                    <a:pt x="2717896" y="1779163"/>
                  </a:cubicBezTo>
                  <a:lnTo>
                    <a:pt x="26483" y="1779163"/>
                  </a:lnTo>
                  <a:cubicBezTo>
                    <a:pt x="19459" y="1779163"/>
                    <a:pt x="12723" y="1776373"/>
                    <a:pt x="7757" y="1771406"/>
                  </a:cubicBezTo>
                  <a:cubicBezTo>
                    <a:pt x="2790" y="1766440"/>
                    <a:pt x="0" y="1759704"/>
                    <a:pt x="0" y="1752680"/>
                  </a:cubicBezTo>
                  <a:lnTo>
                    <a:pt x="0" y="26483"/>
                  </a:lnTo>
                  <a:cubicBezTo>
                    <a:pt x="0" y="19459"/>
                    <a:pt x="2790" y="12723"/>
                    <a:pt x="7757" y="7757"/>
                  </a:cubicBezTo>
                  <a:cubicBezTo>
                    <a:pt x="12723" y="2790"/>
                    <a:pt x="19459" y="0"/>
                    <a:pt x="26483" y="0"/>
                  </a:cubicBezTo>
                  <a:close/>
                </a:path>
              </a:pathLst>
            </a:custGeom>
            <a:solidFill>
              <a:srgbClr val="FFFFFF"/>
            </a:solidFill>
          </p:spPr>
        </p:sp>
        <p:sp>
          <p:nvSpPr>
            <p:cNvPr id="20" name="TextBox 20"/>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9720492" y="1729185"/>
            <a:ext cx="187200" cy="187200"/>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23" name="Group 23"/>
          <p:cNvGrpSpPr/>
          <p:nvPr/>
        </p:nvGrpSpPr>
        <p:grpSpPr>
          <a:xfrm>
            <a:off x="1353044" y="1272746"/>
            <a:ext cx="165753" cy="16575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25" name="Group 25"/>
          <p:cNvGrpSpPr/>
          <p:nvPr/>
        </p:nvGrpSpPr>
        <p:grpSpPr>
          <a:xfrm>
            <a:off x="9965130" y="1729185"/>
            <a:ext cx="187200" cy="187200"/>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7" name="Group 27"/>
          <p:cNvGrpSpPr/>
          <p:nvPr/>
        </p:nvGrpSpPr>
        <p:grpSpPr>
          <a:xfrm>
            <a:off x="1569656" y="1272746"/>
            <a:ext cx="165753" cy="16575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9" name="Group 29"/>
          <p:cNvGrpSpPr/>
          <p:nvPr/>
        </p:nvGrpSpPr>
        <p:grpSpPr>
          <a:xfrm>
            <a:off x="10208767" y="1729185"/>
            <a:ext cx="187200" cy="187200"/>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31" name="Group 31"/>
          <p:cNvGrpSpPr/>
          <p:nvPr/>
        </p:nvGrpSpPr>
        <p:grpSpPr>
          <a:xfrm>
            <a:off x="1785380" y="1272746"/>
            <a:ext cx="165753" cy="165753"/>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33" name="Group 33"/>
          <p:cNvGrpSpPr/>
          <p:nvPr/>
        </p:nvGrpSpPr>
        <p:grpSpPr>
          <a:xfrm>
            <a:off x="9720492" y="2241437"/>
            <a:ext cx="4899212" cy="2445717"/>
            <a:chOff x="0" y="0"/>
            <a:chExt cx="729766" cy="364303"/>
          </a:xfrm>
        </p:grpSpPr>
        <p:sp>
          <p:nvSpPr>
            <p:cNvPr id="34" name="Freeform 34"/>
            <p:cNvSpPr/>
            <p:nvPr/>
          </p:nvSpPr>
          <p:spPr>
            <a:xfrm>
              <a:off x="0" y="0"/>
              <a:ext cx="729766" cy="364303"/>
            </a:xfrm>
            <a:custGeom>
              <a:avLst/>
              <a:gdLst/>
              <a:ahLst/>
              <a:cxnLst/>
              <a:rect l="l" t="t" r="r" b="b"/>
              <a:pathLst>
                <a:path w="729766" h="364303">
                  <a:moveTo>
                    <a:pt x="17383" y="0"/>
                  </a:moveTo>
                  <a:lnTo>
                    <a:pt x="712383" y="0"/>
                  </a:lnTo>
                  <a:cubicBezTo>
                    <a:pt x="716993" y="0"/>
                    <a:pt x="721414" y="1831"/>
                    <a:pt x="724674" y="5091"/>
                  </a:cubicBezTo>
                  <a:cubicBezTo>
                    <a:pt x="727934" y="8351"/>
                    <a:pt x="729766" y="12772"/>
                    <a:pt x="729766" y="17383"/>
                  </a:cubicBezTo>
                  <a:lnTo>
                    <a:pt x="729766" y="346921"/>
                  </a:lnTo>
                  <a:cubicBezTo>
                    <a:pt x="729766" y="356521"/>
                    <a:pt x="721983" y="364303"/>
                    <a:pt x="712383" y="364303"/>
                  </a:cubicBezTo>
                  <a:lnTo>
                    <a:pt x="17383" y="364303"/>
                  </a:lnTo>
                  <a:cubicBezTo>
                    <a:pt x="12772" y="364303"/>
                    <a:pt x="8351" y="362472"/>
                    <a:pt x="5091" y="359212"/>
                  </a:cubicBezTo>
                  <a:cubicBezTo>
                    <a:pt x="1831" y="355952"/>
                    <a:pt x="0" y="351531"/>
                    <a:pt x="0" y="346921"/>
                  </a:cubicBezTo>
                  <a:lnTo>
                    <a:pt x="0" y="17383"/>
                  </a:lnTo>
                  <a:cubicBezTo>
                    <a:pt x="0" y="12772"/>
                    <a:pt x="1831" y="8351"/>
                    <a:pt x="5091" y="5091"/>
                  </a:cubicBezTo>
                  <a:cubicBezTo>
                    <a:pt x="8351" y="1831"/>
                    <a:pt x="12772" y="0"/>
                    <a:pt x="17383" y="0"/>
                  </a:cubicBezTo>
                  <a:close/>
                </a:path>
              </a:pathLst>
            </a:custGeom>
            <a:blipFill>
              <a:blip r:embed="rId4"/>
              <a:stretch>
                <a:fillRect t="-16355" b="-16355"/>
              </a:stretch>
            </a:blipFill>
          </p:spPr>
        </p:sp>
      </p:grpSp>
      <p:grpSp>
        <p:nvGrpSpPr>
          <p:cNvPr id="35" name="Group 35"/>
          <p:cNvGrpSpPr/>
          <p:nvPr/>
        </p:nvGrpSpPr>
        <p:grpSpPr>
          <a:xfrm>
            <a:off x="1353044" y="1726311"/>
            <a:ext cx="4337933" cy="2165523"/>
            <a:chOff x="0" y="0"/>
            <a:chExt cx="729766" cy="364303"/>
          </a:xfrm>
        </p:grpSpPr>
        <p:sp>
          <p:nvSpPr>
            <p:cNvPr id="36" name="Freeform 36"/>
            <p:cNvSpPr/>
            <p:nvPr/>
          </p:nvSpPr>
          <p:spPr>
            <a:xfrm>
              <a:off x="0" y="0"/>
              <a:ext cx="729766" cy="364303"/>
            </a:xfrm>
            <a:custGeom>
              <a:avLst/>
              <a:gdLst/>
              <a:ahLst/>
              <a:cxnLst/>
              <a:rect l="l" t="t" r="r" b="b"/>
              <a:pathLst>
                <a:path w="729766" h="364303">
                  <a:moveTo>
                    <a:pt x="19632" y="0"/>
                  </a:moveTo>
                  <a:lnTo>
                    <a:pt x="710134" y="0"/>
                  </a:lnTo>
                  <a:cubicBezTo>
                    <a:pt x="715341" y="0"/>
                    <a:pt x="720334" y="2068"/>
                    <a:pt x="724016" y="5750"/>
                  </a:cubicBezTo>
                  <a:cubicBezTo>
                    <a:pt x="727697" y="9432"/>
                    <a:pt x="729766" y="14425"/>
                    <a:pt x="729766" y="19632"/>
                  </a:cubicBezTo>
                  <a:lnTo>
                    <a:pt x="729766" y="344672"/>
                  </a:lnTo>
                  <a:cubicBezTo>
                    <a:pt x="729766" y="355514"/>
                    <a:pt x="720976" y="364303"/>
                    <a:pt x="710134" y="364303"/>
                  </a:cubicBezTo>
                  <a:lnTo>
                    <a:pt x="19632" y="364303"/>
                  </a:lnTo>
                  <a:cubicBezTo>
                    <a:pt x="14425" y="364303"/>
                    <a:pt x="9432" y="362235"/>
                    <a:pt x="5750" y="358553"/>
                  </a:cubicBezTo>
                  <a:cubicBezTo>
                    <a:pt x="2068" y="354872"/>
                    <a:pt x="0" y="349878"/>
                    <a:pt x="0" y="344672"/>
                  </a:cubicBezTo>
                  <a:lnTo>
                    <a:pt x="0" y="19632"/>
                  </a:lnTo>
                  <a:cubicBezTo>
                    <a:pt x="0" y="14425"/>
                    <a:pt x="2068" y="9432"/>
                    <a:pt x="5750" y="5750"/>
                  </a:cubicBezTo>
                  <a:cubicBezTo>
                    <a:pt x="9432" y="2068"/>
                    <a:pt x="14425" y="0"/>
                    <a:pt x="19632" y="0"/>
                  </a:cubicBezTo>
                  <a:close/>
                </a:path>
              </a:pathLst>
            </a:custGeom>
            <a:blipFill>
              <a:blip r:embed="rId5"/>
              <a:stretch>
                <a:fillRect t="-16730" b="-16730"/>
              </a:stretch>
            </a:blipFill>
          </p:spPr>
        </p:sp>
      </p:grpSp>
      <p:grpSp>
        <p:nvGrpSpPr>
          <p:cNvPr id="37" name="Group 37"/>
          <p:cNvGrpSpPr/>
          <p:nvPr/>
        </p:nvGrpSpPr>
        <p:grpSpPr>
          <a:xfrm>
            <a:off x="11739021" y="4066960"/>
            <a:ext cx="5520279" cy="3578762"/>
            <a:chOff x="0" y="0"/>
            <a:chExt cx="2744378" cy="1779163"/>
          </a:xfrm>
        </p:grpSpPr>
        <p:sp>
          <p:nvSpPr>
            <p:cNvPr id="38" name="Freeform 38"/>
            <p:cNvSpPr/>
            <p:nvPr/>
          </p:nvSpPr>
          <p:spPr>
            <a:xfrm>
              <a:off x="0" y="0"/>
              <a:ext cx="2744378" cy="1779163"/>
            </a:xfrm>
            <a:custGeom>
              <a:avLst/>
              <a:gdLst/>
              <a:ahLst/>
              <a:cxnLst/>
              <a:rect l="l" t="t" r="r" b="b"/>
              <a:pathLst>
                <a:path w="2744378" h="1779163">
                  <a:moveTo>
                    <a:pt x="23842" y="0"/>
                  </a:moveTo>
                  <a:lnTo>
                    <a:pt x="2720537" y="0"/>
                  </a:lnTo>
                  <a:cubicBezTo>
                    <a:pt x="2726860" y="0"/>
                    <a:pt x="2732924" y="2512"/>
                    <a:pt x="2737395" y="6983"/>
                  </a:cubicBezTo>
                  <a:cubicBezTo>
                    <a:pt x="2741866" y="11454"/>
                    <a:pt x="2744378" y="17518"/>
                    <a:pt x="2744378" y="23842"/>
                  </a:cubicBezTo>
                  <a:lnTo>
                    <a:pt x="2744378" y="1755322"/>
                  </a:lnTo>
                  <a:cubicBezTo>
                    <a:pt x="2744378" y="1768489"/>
                    <a:pt x="2733704" y="1779163"/>
                    <a:pt x="2720537" y="1779163"/>
                  </a:cubicBezTo>
                  <a:lnTo>
                    <a:pt x="23842" y="1779163"/>
                  </a:lnTo>
                  <a:cubicBezTo>
                    <a:pt x="17518" y="1779163"/>
                    <a:pt x="11454" y="1776651"/>
                    <a:pt x="6983" y="1772180"/>
                  </a:cubicBezTo>
                  <a:cubicBezTo>
                    <a:pt x="2512" y="1767709"/>
                    <a:pt x="0" y="1761645"/>
                    <a:pt x="0" y="1755322"/>
                  </a:cubicBezTo>
                  <a:lnTo>
                    <a:pt x="0" y="23842"/>
                  </a:lnTo>
                  <a:cubicBezTo>
                    <a:pt x="0" y="17518"/>
                    <a:pt x="2512" y="11454"/>
                    <a:pt x="6983" y="6983"/>
                  </a:cubicBezTo>
                  <a:cubicBezTo>
                    <a:pt x="11454" y="2512"/>
                    <a:pt x="17518" y="0"/>
                    <a:pt x="23842" y="0"/>
                  </a:cubicBezTo>
                  <a:close/>
                </a:path>
              </a:pathLst>
            </a:custGeom>
            <a:solidFill>
              <a:srgbClr val="071330"/>
            </a:solidFill>
          </p:spPr>
        </p:sp>
        <p:sp>
          <p:nvSpPr>
            <p:cNvPr id="39" name="TextBox 39"/>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40" name="Group 40"/>
          <p:cNvGrpSpPr/>
          <p:nvPr/>
        </p:nvGrpSpPr>
        <p:grpSpPr>
          <a:xfrm>
            <a:off x="12099295" y="4338040"/>
            <a:ext cx="184114" cy="184114"/>
            <a:chOff x="0" y="0"/>
            <a:chExt cx="6350000" cy="6350000"/>
          </a:xfrm>
        </p:grpSpPr>
        <p:sp>
          <p:nvSpPr>
            <p:cNvPr id="41" name="Freeform 4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42" name="Group 42"/>
          <p:cNvGrpSpPr/>
          <p:nvPr/>
        </p:nvGrpSpPr>
        <p:grpSpPr>
          <a:xfrm>
            <a:off x="12339902" y="4338040"/>
            <a:ext cx="184114" cy="184114"/>
            <a:chOff x="0" y="0"/>
            <a:chExt cx="6350000" cy="6350000"/>
          </a:xfrm>
        </p:grpSpPr>
        <p:sp>
          <p:nvSpPr>
            <p:cNvPr id="43" name="Freeform 4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44" name="Group 44"/>
          <p:cNvGrpSpPr/>
          <p:nvPr/>
        </p:nvGrpSpPr>
        <p:grpSpPr>
          <a:xfrm>
            <a:off x="12579523" y="4338040"/>
            <a:ext cx="184114" cy="184114"/>
            <a:chOff x="0" y="0"/>
            <a:chExt cx="6350000" cy="6350000"/>
          </a:xfrm>
        </p:grpSpPr>
        <p:sp>
          <p:nvSpPr>
            <p:cNvPr id="45" name="Freeform 4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46" name="Group 46"/>
          <p:cNvGrpSpPr/>
          <p:nvPr/>
        </p:nvGrpSpPr>
        <p:grpSpPr>
          <a:xfrm>
            <a:off x="12099295" y="4841850"/>
            <a:ext cx="4818470" cy="2405410"/>
            <a:chOff x="0" y="0"/>
            <a:chExt cx="729766" cy="364303"/>
          </a:xfrm>
        </p:grpSpPr>
        <p:sp>
          <p:nvSpPr>
            <p:cNvPr id="47" name="Freeform 47"/>
            <p:cNvSpPr/>
            <p:nvPr/>
          </p:nvSpPr>
          <p:spPr>
            <a:xfrm>
              <a:off x="0" y="0"/>
              <a:ext cx="729766" cy="364303"/>
            </a:xfrm>
            <a:custGeom>
              <a:avLst/>
              <a:gdLst/>
              <a:ahLst/>
              <a:cxnLst/>
              <a:rect l="l" t="t" r="r" b="b"/>
              <a:pathLst>
                <a:path w="729766" h="364303">
                  <a:moveTo>
                    <a:pt x="17674" y="0"/>
                  </a:moveTo>
                  <a:lnTo>
                    <a:pt x="712092" y="0"/>
                  </a:lnTo>
                  <a:cubicBezTo>
                    <a:pt x="716779" y="0"/>
                    <a:pt x="721275" y="1862"/>
                    <a:pt x="724589" y="5177"/>
                  </a:cubicBezTo>
                  <a:cubicBezTo>
                    <a:pt x="727904" y="8491"/>
                    <a:pt x="729766" y="12986"/>
                    <a:pt x="729766" y="17674"/>
                  </a:cubicBezTo>
                  <a:lnTo>
                    <a:pt x="729766" y="346630"/>
                  </a:lnTo>
                  <a:cubicBezTo>
                    <a:pt x="729766" y="356391"/>
                    <a:pt x="721853" y="364303"/>
                    <a:pt x="712092" y="364303"/>
                  </a:cubicBezTo>
                  <a:lnTo>
                    <a:pt x="17674" y="364303"/>
                  </a:lnTo>
                  <a:cubicBezTo>
                    <a:pt x="7913" y="364303"/>
                    <a:pt x="0" y="356391"/>
                    <a:pt x="0" y="346630"/>
                  </a:cubicBezTo>
                  <a:lnTo>
                    <a:pt x="0" y="17674"/>
                  </a:lnTo>
                  <a:cubicBezTo>
                    <a:pt x="0" y="7913"/>
                    <a:pt x="7913" y="0"/>
                    <a:pt x="17674" y="0"/>
                  </a:cubicBezTo>
                  <a:close/>
                </a:path>
              </a:pathLst>
            </a:custGeom>
            <a:blipFill>
              <a:blip r:embed="rId6"/>
              <a:stretch>
                <a:fillRect t="-16730" b="-16730"/>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F60"/>
        </a:solidFill>
        <a:effectLst/>
      </p:bgPr>
    </p:bg>
    <p:spTree>
      <p:nvGrpSpPr>
        <p:cNvPr id="1" name=""/>
        <p:cNvGrpSpPr/>
        <p:nvPr/>
      </p:nvGrpSpPr>
      <p:grpSpPr>
        <a:xfrm>
          <a:off x="0" y="0"/>
          <a:ext cx="0" cy="0"/>
          <a:chOff x="0" y="0"/>
          <a:chExt cx="0" cy="0"/>
        </a:xfrm>
      </p:grpSpPr>
      <p:grpSp>
        <p:nvGrpSpPr>
          <p:cNvPr id="2" name="Group 2"/>
          <p:cNvGrpSpPr/>
          <p:nvPr/>
        </p:nvGrpSpPr>
        <p:grpSpPr>
          <a:xfrm>
            <a:off x="-460312" y="-201041"/>
            <a:ext cx="19208624" cy="10689082"/>
            <a:chOff x="0" y="0"/>
            <a:chExt cx="25611499" cy="14252110"/>
          </a:xfrm>
        </p:grpSpPr>
        <p:sp>
          <p:nvSpPr>
            <p:cNvPr id="3" name="Freeform 3"/>
            <p:cNvSpPr/>
            <p:nvPr/>
          </p:nvSpPr>
          <p:spPr>
            <a:xfrm>
              <a:off x="0"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1359389"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028700" y="3915680"/>
            <a:ext cx="8864188" cy="5066448"/>
            <a:chOff x="0" y="0"/>
            <a:chExt cx="3845713" cy="2198070"/>
          </a:xfrm>
        </p:grpSpPr>
        <p:sp>
          <p:nvSpPr>
            <p:cNvPr id="6" name="Freeform 6"/>
            <p:cNvSpPr/>
            <p:nvPr/>
          </p:nvSpPr>
          <p:spPr>
            <a:xfrm>
              <a:off x="0" y="0"/>
              <a:ext cx="3845713" cy="2198070"/>
            </a:xfrm>
            <a:custGeom>
              <a:avLst/>
              <a:gdLst/>
              <a:ahLst/>
              <a:cxnLst/>
              <a:rect l="l" t="t" r="r" b="b"/>
              <a:pathLst>
                <a:path w="3845713" h="2198070">
                  <a:moveTo>
                    <a:pt x="27075" y="0"/>
                  </a:moveTo>
                  <a:lnTo>
                    <a:pt x="3818638" y="0"/>
                  </a:lnTo>
                  <a:cubicBezTo>
                    <a:pt x="3833591" y="0"/>
                    <a:pt x="3845713" y="12122"/>
                    <a:pt x="3845713" y="27075"/>
                  </a:cubicBezTo>
                  <a:lnTo>
                    <a:pt x="3845713" y="2170995"/>
                  </a:lnTo>
                  <a:cubicBezTo>
                    <a:pt x="3845713" y="2185948"/>
                    <a:pt x="3833591" y="2198070"/>
                    <a:pt x="3818638" y="2198070"/>
                  </a:cubicBezTo>
                  <a:lnTo>
                    <a:pt x="27075" y="2198070"/>
                  </a:lnTo>
                  <a:cubicBezTo>
                    <a:pt x="12122" y="2198070"/>
                    <a:pt x="0" y="2185948"/>
                    <a:pt x="0" y="2170995"/>
                  </a:cubicBezTo>
                  <a:lnTo>
                    <a:pt x="0" y="27075"/>
                  </a:lnTo>
                  <a:cubicBezTo>
                    <a:pt x="0" y="12122"/>
                    <a:pt x="12122" y="0"/>
                    <a:pt x="27075" y="0"/>
                  </a:cubicBezTo>
                  <a:close/>
                </a:path>
              </a:pathLst>
            </a:custGeom>
            <a:solidFill>
              <a:srgbClr val="071330"/>
            </a:solidFill>
          </p:spPr>
        </p:sp>
        <p:sp>
          <p:nvSpPr>
            <p:cNvPr id="7" name="TextBox 7"/>
            <p:cNvSpPr txBox="1"/>
            <p:nvPr/>
          </p:nvSpPr>
          <p:spPr>
            <a:xfrm>
              <a:off x="0" y="-38100"/>
              <a:ext cx="3845713" cy="223617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028700" y="1419173"/>
            <a:ext cx="8070270" cy="2000548"/>
          </a:xfrm>
          <a:prstGeom prst="rect">
            <a:avLst/>
          </a:prstGeom>
        </p:spPr>
        <p:txBody>
          <a:bodyPr wrap="square" lIns="0" tIns="0" rIns="0" bIns="0" rtlCol="0" anchor="t">
            <a:spAutoFit/>
          </a:bodyPr>
          <a:lstStyle/>
          <a:p>
            <a:pPr>
              <a:lnSpc>
                <a:spcPts val="7848"/>
              </a:lnSpc>
            </a:pPr>
            <a:r>
              <a:rPr lang="ru-RU" sz="7546" b="1" dirty="0" err="1">
                <a:solidFill>
                  <a:srgbClr val="071330"/>
                </a:solidFill>
                <a:latin typeface="IBM Plex Mono Bold"/>
                <a:ea typeface="IBM Plex Mono Bold"/>
                <a:cs typeface="IBM Plex Mono Bold"/>
                <a:sym typeface="IBM Plex Mono Bold"/>
              </a:rPr>
              <a:t>Бағдарламашы</a:t>
            </a:r>
            <a:r>
              <a:rPr lang="ru-RU" sz="7546" b="1" dirty="0">
                <a:solidFill>
                  <a:srgbClr val="071330"/>
                </a:solidFill>
                <a:latin typeface="IBM Plex Mono Bold"/>
                <a:ea typeface="IBM Plex Mono Bold"/>
                <a:cs typeface="IBM Plex Mono Bold"/>
                <a:sym typeface="IBM Plex Mono Bold"/>
              </a:rPr>
              <a:t> </a:t>
            </a:r>
            <a:r>
              <a:rPr lang="ru-RU" sz="7546" b="1" dirty="0" err="1">
                <a:solidFill>
                  <a:srgbClr val="071330"/>
                </a:solidFill>
                <a:latin typeface="IBM Plex Mono Bold"/>
                <a:ea typeface="IBM Plex Mono Bold"/>
                <a:cs typeface="IBM Plex Mono Bold"/>
                <a:sym typeface="IBM Plex Mono Bold"/>
              </a:rPr>
              <a:t>дегеніміз</a:t>
            </a:r>
            <a:r>
              <a:rPr lang="ru-RU" sz="7546" b="1" dirty="0">
                <a:solidFill>
                  <a:srgbClr val="071330"/>
                </a:solidFill>
                <a:latin typeface="IBM Plex Mono Bold"/>
                <a:ea typeface="IBM Plex Mono Bold"/>
                <a:cs typeface="IBM Plex Mono Bold"/>
                <a:sym typeface="IBM Plex Mono Bold"/>
              </a:rPr>
              <a:t> </a:t>
            </a:r>
            <a:r>
              <a:rPr lang="ru-RU" sz="7546" b="1" dirty="0" smtClean="0">
                <a:solidFill>
                  <a:srgbClr val="071330"/>
                </a:solidFill>
                <a:latin typeface="IBM Plex Mono Bold"/>
                <a:ea typeface="IBM Plex Mono Bold"/>
                <a:cs typeface="IBM Plex Mono Bold"/>
                <a:sym typeface="IBM Plex Mono Bold"/>
              </a:rPr>
              <a:t>не?</a:t>
            </a:r>
            <a:endParaRPr lang="en-US" sz="7546" b="1" dirty="0">
              <a:solidFill>
                <a:srgbClr val="071330"/>
              </a:solidFill>
              <a:latin typeface="IBM Plex Mono Bold"/>
              <a:ea typeface="IBM Plex Mono Bold"/>
              <a:cs typeface="IBM Plex Mono Bold"/>
              <a:sym typeface="IBM Plex Mono Bold"/>
            </a:endParaRPr>
          </a:p>
        </p:txBody>
      </p:sp>
      <p:sp>
        <p:nvSpPr>
          <p:cNvPr id="9" name="TextBox 9"/>
          <p:cNvSpPr txBox="1"/>
          <p:nvPr/>
        </p:nvSpPr>
        <p:spPr>
          <a:xfrm>
            <a:off x="1547024" y="5169833"/>
            <a:ext cx="7668203" cy="1418658"/>
          </a:xfrm>
          <a:prstGeom prst="rect">
            <a:avLst/>
          </a:prstGeom>
        </p:spPr>
        <p:txBody>
          <a:bodyPr lIns="0" tIns="0" rIns="0" bIns="0" rtlCol="0" anchor="t">
            <a:spAutoFit/>
          </a:bodyPr>
          <a:lstStyle/>
          <a:p>
            <a:pPr>
              <a:lnSpc>
                <a:spcPts val="2750"/>
              </a:lnSpc>
            </a:pPr>
            <a:r>
              <a:rPr lang="ru-RU" sz="2217" dirty="0" err="1">
                <a:solidFill>
                  <a:srgbClr val="FFFFFF"/>
                </a:solidFill>
                <a:latin typeface="IBM Plex Mono"/>
                <a:ea typeface="IBM Plex Mono"/>
                <a:cs typeface="IBM Plex Mono"/>
                <a:sym typeface="IBM Plex Mono"/>
              </a:rPr>
              <a:t>Есіңізде</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болсын</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сізде</a:t>
            </a:r>
            <a:r>
              <a:rPr lang="ru-RU" sz="2217" dirty="0">
                <a:solidFill>
                  <a:srgbClr val="FFFFFF"/>
                </a:solidFill>
                <a:latin typeface="IBM Plex Mono"/>
                <a:ea typeface="IBM Plex Mono"/>
                <a:cs typeface="IBM Plex Mono"/>
                <a:sym typeface="IBM Plex Mono"/>
              </a:rPr>
              <a:t> тек француз </a:t>
            </a:r>
            <a:r>
              <a:rPr lang="ru-RU" sz="2217" dirty="0" err="1">
                <a:solidFill>
                  <a:srgbClr val="FFFFFF"/>
                </a:solidFill>
                <a:latin typeface="IBM Plex Mono"/>
                <a:ea typeface="IBM Plex Mono"/>
                <a:cs typeface="IBM Plex Mono"/>
                <a:sym typeface="IBM Plex Mono"/>
              </a:rPr>
              <a:t>тілінде</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сөйлейтін</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досыңыз</a:t>
            </a:r>
            <a:r>
              <a:rPr lang="ru-RU" sz="2217" dirty="0">
                <a:solidFill>
                  <a:srgbClr val="FFFFFF"/>
                </a:solidFill>
                <a:latin typeface="IBM Plex Mono"/>
                <a:ea typeface="IBM Plex Mono"/>
                <a:cs typeface="IBM Plex Mono"/>
                <a:sym typeface="IBM Plex Mono"/>
              </a:rPr>
              <a:t> бар, ал </a:t>
            </a:r>
            <a:r>
              <a:rPr lang="ru-RU" sz="2217" dirty="0" err="1">
                <a:solidFill>
                  <a:srgbClr val="FFFFFF"/>
                </a:solidFill>
                <a:latin typeface="IBM Plex Mono"/>
                <a:ea typeface="IBM Plex Mono"/>
                <a:cs typeface="IBM Plex Mono"/>
                <a:sym typeface="IBM Plex Mono"/>
              </a:rPr>
              <a:t>сіз</a:t>
            </a:r>
            <a:r>
              <a:rPr lang="ru-RU" sz="2217" dirty="0">
                <a:solidFill>
                  <a:srgbClr val="FFFFFF"/>
                </a:solidFill>
                <a:latin typeface="IBM Plex Mono"/>
                <a:ea typeface="IBM Plex Mono"/>
                <a:cs typeface="IBM Plex Mono"/>
                <a:sym typeface="IBM Plex Mono"/>
              </a:rPr>
              <a:t> тек </a:t>
            </a:r>
            <a:r>
              <a:rPr lang="ru-RU" sz="2217" dirty="0" err="1">
                <a:solidFill>
                  <a:srgbClr val="FFFFFF"/>
                </a:solidFill>
                <a:latin typeface="IBM Plex Mono"/>
                <a:ea typeface="IBM Plex Mono"/>
                <a:cs typeface="IBM Plex Mono"/>
                <a:sym typeface="IBM Plex Mono"/>
              </a:rPr>
              <a:t>ағылшын</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тілінде</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сөйлейсіз</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Бір-біріңізді</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түсіну</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үшін</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сізге</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аудармашы</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қажет</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солай</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емес</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пе</a:t>
            </a:r>
            <a:r>
              <a:rPr lang="ru-RU" sz="2217" dirty="0">
                <a:solidFill>
                  <a:srgbClr val="FFFFFF"/>
                </a:solidFill>
                <a:latin typeface="IBM Plex Mono"/>
                <a:ea typeface="IBM Plex Mono"/>
                <a:cs typeface="IBM Plex Mono"/>
                <a:sym typeface="IBM Plex Mono"/>
              </a:rPr>
              <a:t>?</a:t>
            </a:r>
            <a:endParaRPr lang="en-US" sz="2217" dirty="0">
              <a:solidFill>
                <a:srgbClr val="FFFFFF"/>
              </a:solidFill>
              <a:latin typeface="IBM Plex Mono"/>
              <a:ea typeface="IBM Plex Mono"/>
              <a:cs typeface="IBM Plex Mono"/>
              <a:sym typeface="IBM Plex Mono"/>
            </a:endParaRPr>
          </a:p>
        </p:txBody>
      </p:sp>
      <p:sp>
        <p:nvSpPr>
          <p:cNvPr id="10" name="TextBox 10"/>
          <p:cNvSpPr txBox="1"/>
          <p:nvPr/>
        </p:nvSpPr>
        <p:spPr>
          <a:xfrm>
            <a:off x="1547024" y="6914083"/>
            <a:ext cx="7668203" cy="1418658"/>
          </a:xfrm>
          <a:prstGeom prst="rect">
            <a:avLst/>
          </a:prstGeom>
        </p:spPr>
        <p:txBody>
          <a:bodyPr lIns="0" tIns="0" rIns="0" bIns="0" rtlCol="0" anchor="t">
            <a:spAutoFit/>
          </a:bodyPr>
          <a:lstStyle/>
          <a:p>
            <a:pPr>
              <a:lnSpc>
                <a:spcPts val="2750"/>
              </a:lnSpc>
            </a:pPr>
            <a:r>
              <a:rPr lang="ru-RU" sz="2217" dirty="0" err="1">
                <a:solidFill>
                  <a:srgbClr val="FFFFFF"/>
                </a:solidFill>
                <a:latin typeface="IBM Plex Mono"/>
                <a:ea typeface="IBM Plex Mono"/>
                <a:cs typeface="IBM Plex Mono"/>
                <a:sym typeface="IBM Plex Mono"/>
              </a:rPr>
              <a:t>Бағдарламашы</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компьютерлер</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үшін</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аудармашы</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сияқты</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Олар</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компьютерлер</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түсінетін</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тілде</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нұсқаулар</a:t>
            </a:r>
            <a:r>
              <a:rPr lang="ru-RU" sz="2217" dirty="0">
                <a:solidFill>
                  <a:srgbClr val="FFFFFF"/>
                </a:solidFill>
                <a:latin typeface="IBM Plex Mono"/>
                <a:ea typeface="IBM Plex Mono"/>
                <a:cs typeface="IBM Plex Mono"/>
                <a:sym typeface="IBM Plex Mono"/>
              </a:rPr>
              <a:t> (код </a:t>
            </a:r>
            <a:r>
              <a:rPr lang="ru-RU" sz="2217" dirty="0" err="1">
                <a:solidFill>
                  <a:srgbClr val="FFFFFF"/>
                </a:solidFill>
                <a:latin typeface="IBM Plex Mono"/>
                <a:ea typeface="IBM Plex Mono"/>
                <a:cs typeface="IBM Plex Mono"/>
                <a:sym typeface="IBM Plex Mono"/>
              </a:rPr>
              <a:t>деп</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аталады</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жазады</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оларға</a:t>
            </a:r>
            <a:r>
              <a:rPr lang="ru-RU" sz="2217" dirty="0">
                <a:solidFill>
                  <a:srgbClr val="FFFFFF"/>
                </a:solidFill>
                <a:latin typeface="IBM Plex Mono"/>
                <a:ea typeface="IBM Plex Mono"/>
                <a:cs typeface="IBM Plex Mono"/>
                <a:sym typeface="IBM Plex Mono"/>
              </a:rPr>
              <a:t> не </a:t>
            </a:r>
            <a:r>
              <a:rPr lang="ru-RU" sz="2217" dirty="0" err="1">
                <a:solidFill>
                  <a:srgbClr val="FFFFFF"/>
                </a:solidFill>
                <a:latin typeface="IBM Plex Mono"/>
                <a:ea typeface="IBM Plex Mono"/>
                <a:cs typeface="IBM Plex Mono"/>
                <a:sym typeface="IBM Plex Mono"/>
              </a:rPr>
              <a:t>істеу</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керектігін</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айтады</a:t>
            </a:r>
            <a:r>
              <a:rPr lang="ru-RU" sz="2217" dirty="0">
                <a:solidFill>
                  <a:srgbClr val="FFFFFF"/>
                </a:solidFill>
                <a:latin typeface="IBM Plex Mono"/>
                <a:ea typeface="IBM Plex Mono"/>
                <a:cs typeface="IBM Plex Mono"/>
                <a:sym typeface="IBM Plex Mono"/>
              </a:rPr>
              <a:t>.</a:t>
            </a:r>
            <a:endParaRPr lang="en-US" sz="2217" dirty="0">
              <a:solidFill>
                <a:srgbClr val="FFFFFF"/>
              </a:solidFill>
              <a:latin typeface="IBM Plex Mono"/>
              <a:ea typeface="IBM Plex Mono"/>
              <a:cs typeface="IBM Plex Mono"/>
              <a:sym typeface="IBM Plex Mono"/>
            </a:endParaRPr>
          </a:p>
        </p:txBody>
      </p:sp>
      <p:grpSp>
        <p:nvGrpSpPr>
          <p:cNvPr id="11" name="Group 11"/>
          <p:cNvGrpSpPr/>
          <p:nvPr/>
        </p:nvGrpSpPr>
        <p:grpSpPr>
          <a:xfrm>
            <a:off x="1547024" y="4226309"/>
            <a:ext cx="210976" cy="210976"/>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13" name="Group 13"/>
          <p:cNvGrpSpPr/>
          <p:nvPr/>
        </p:nvGrpSpPr>
        <p:grpSpPr>
          <a:xfrm>
            <a:off x="1822734" y="4226309"/>
            <a:ext cx="210976" cy="210976"/>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15" name="Group 15"/>
          <p:cNvGrpSpPr/>
          <p:nvPr/>
        </p:nvGrpSpPr>
        <p:grpSpPr>
          <a:xfrm>
            <a:off x="2097315" y="4226309"/>
            <a:ext cx="210976" cy="210976"/>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17" name="Group 17"/>
          <p:cNvGrpSpPr/>
          <p:nvPr/>
        </p:nvGrpSpPr>
        <p:grpSpPr>
          <a:xfrm>
            <a:off x="10235788" y="1317888"/>
            <a:ext cx="5396478" cy="3498503"/>
            <a:chOff x="0" y="0"/>
            <a:chExt cx="2744378" cy="1779163"/>
          </a:xfrm>
        </p:grpSpPr>
        <p:sp>
          <p:nvSpPr>
            <p:cNvPr id="18" name="Freeform 18"/>
            <p:cNvSpPr/>
            <p:nvPr/>
          </p:nvSpPr>
          <p:spPr>
            <a:xfrm>
              <a:off x="0" y="0"/>
              <a:ext cx="2744378" cy="1779163"/>
            </a:xfrm>
            <a:custGeom>
              <a:avLst/>
              <a:gdLst/>
              <a:ahLst/>
              <a:cxnLst/>
              <a:rect l="l" t="t" r="r" b="b"/>
              <a:pathLst>
                <a:path w="2744378" h="1779163">
                  <a:moveTo>
                    <a:pt x="24389" y="0"/>
                  </a:moveTo>
                  <a:lnTo>
                    <a:pt x="2719990" y="0"/>
                  </a:lnTo>
                  <a:cubicBezTo>
                    <a:pt x="2726458" y="0"/>
                    <a:pt x="2732661" y="2570"/>
                    <a:pt x="2737235" y="7143"/>
                  </a:cubicBezTo>
                  <a:cubicBezTo>
                    <a:pt x="2741809" y="11717"/>
                    <a:pt x="2744378" y="17920"/>
                    <a:pt x="2744378" y="24389"/>
                  </a:cubicBezTo>
                  <a:lnTo>
                    <a:pt x="2744378" y="1754774"/>
                  </a:lnTo>
                  <a:cubicBezTo>
                    <a:pt x="2744378" y="1768244"/>
                    <a:pt x="2733459" y="1779163"/>
                    <a:pt x="2719990" y="1779163"/>
                  </a:cubicBezTo>
                  <a:lnTo>
                    <a:pt x="24389" y="1779163"/>
                  </a:lnTo>
                  <a:cubicBezTo>
                    <a:pt x="17920" y="1779163"/>
                    <a:pt x="11717" y="1776594"/>
                    <a:pt x="7143" y="1772020"/>
                  </a:cubicBezTo>
                  <a:cubicBezTo>
                    <a:pt x="2570" y="1767446"/>
                    <a:pt x="0" y="1761243"/>
                    <a:pt x="0" y="1754774"/>
                  </a:cubicBezTo>
                  <a:lnTo>
                    <a:pt x="0" y="24389"/>
                  </a:lnTo>
                  <a:cubicBezTo>
                    <a:pt x="0" y="17920"/>
                    <a:pt x="2570" y="11717"/>
                    <a:pt x="7143" y="7143"/>
                  </a:cubicBezTo>
                  <a:cubicBezTo>
                    <a:pt x="11717" y="2570"/>
                    <a:pt x="17920" y="0"/>
                    <a:pt x="24389" y="0"/>
                  </a:cubicBezTo>
                  <a:close/>
                </a:path>
              </a:pathLst>
            </a:custGeom>
            <a:solidFill>
              <a:srgbClr val="071330"/>
            </a:solidFill>
          </p:spPr>
        </p:sp>
        <p:sp>
          <p:nvSpPr>
            <p:cNvPr id="19" name="TextBox 19"/>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0587982" y="1582889"/>
            <a:ext cx="179985" cy="179985"/>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22" name="Group 22"/>
          <p:cNvGrpSpPr/>
          <p:nvPr/>
        </p:nvGrpSpPr>
        <p:grpSpPr>
          <a:xfrm>
            <a:off x="10823193" y="1582889"/>
            <a:ext cx="179985" cy="179985"/>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4" name="Group 24"/>
          <p:cNvGrpSpPr/>
          <p:nvPr/>
        </p:nvGrpSpPr>
        <p:grpSpPr>
          <a:xfrm>
            <a:off x="11057441" y="1582889"/>
            <a:ext cx="179985" cy="179985"/>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26" name="Group 26"/>
          <p:cNvGrpSpPr/>
          <p:nvPr/>
        </p:nvGrpSpPr>
        <p:grpSpPr>
          <a:xfrm>
            <a:off x="10587982" y="2075400"/>
            <a:ext cx="4710409" cy="2351465"/>
            <a:chOff x="0" y="0"/>
            <a:chExt cx="729766" cy="364303"/>
          </a:xfrm>
        </p:grpSpPr>
        <p:sp>
          <p:nvSpPr>
            <p:cNvPr id="27" name="Freeform 27"/>
            <p:cNvSpPr/>
            <p:nvPr/>
          </p:nvSpPr>
          <p:spPr>
            <a:xfrm>
              <a:off x="0" y="0"/>
              <a:ext cx="729766" cy="364303"/>
            </a:xfrm>
            <a:custGeom>
              <a:avLst/>
              <a:gdLst/>
              <a:ahLst/>
              <a:cxnLst/>
              <a:rect l="l" t="t" r="r" b="b"/>
              <a:pathLst>
                <a:path w="729766" h="364303">
                  <a:moveTo>
                    <a:pt x="18079" y="0"/>
                  </a:moveTo>
                  <a:lnTo>
                    <a:pt x="711686" y="0"/>
                  </a:lnTo>
                  <a:cubicBezTo>
                    <a:pt x="716481" y="0"/>
                    <a:pt x="721080" y="1905"/>
                    <a:pt x="724470" y="5295"/>
                  </a:cubicBezTo>
                  <a:cubicBezTo>
                    <a:pt x="727861" y="8686"/>
                    <a:pt x="729766" y="13284"/>
                    <a:pt x="729766" y="18079"/>
                  </a:cubicBezTo>
                  <a:lnTo>
                    <a:pt x="729766" y="346224"/>
                  </a:lnTo>
                  <a:cubicBezTo>
                    <a:pt x="729766" y="351019"/>
                    <a:pt x="727861" y="355618"/>
                    <a:pt x="724470" y="359008"/>
                  </a:cubicBezTo>
                  <a:cubicBezTo>
                    <a:pt x="721080" y="362399"/>
                    <a:pt x="716481" y="364303"/>
                    <a:pt x="711686" y="364303"/>
                  </a:cubicBezTo>
                  <a:lnTo>
                    <a:pt x="18079" y="364303"/>
                  </a:lnTo>
                  <a:cubicBezTo>
                    <a:pt x="13284" y="364303"/>
                    <a:pt x="8686" y="362399"/>
                    <a:pt x="5295" y="359008"/>
                  </a:cubicBezTo>
                  <a:cubicBezTo>
                    <a:pt x="1905" y="355618"/>
                    <a:pt x="0" y="351019"/>
                    <a:pt x="0" y="346224"/>
                  </a:cubicBezTo>
                  <a:lnTo>
                    <a:pt x="0" y="18079"/>
                  </a:lnTo>
                  <a:cubicBezTo>
                    <a:pt x="0" y="13284"/>
                    <a:pt x="1905" y="8686"/>
                    <a:pt x="5295" y="5295"/>
                  </a:cubicBezTo>
                  <a:cubicBezTo>
                    <a:pt x="8686" y="1905"/>
                    <a:pt x="13284" y="0"/>
                    <a:pt x="18079" y="0"/>
                  </a:cubicBezTo>
                  <a:close/>
                </a:path>
              </a:pathLst>
            </a:custGeom>
            <a:blipFill>
              <a:blip r:embed="rId4"/>
              <a:stretch>
                <a:fillRect t="-16856" b="-16856"/>
              </a:stretch>
            </a:blipFill>
          </p:spPr>
        </p:sp>
      </p:grpSp>
      <p:grpSp>
        <p:nvGrpSpPr>
          <p:cNvPr id="28" name="Group 28"/>
          <p:cNvGrpSpPr/>
          <p:nvPr/>
        </p:nvGrpSpPr>
        <p:grpSpPr>
          <a:xfrm>
            <a:off x="11862822" y="3636228"/>
            <a:ext cx="5396478" cy="3498503"/>
            <a:chOff x="0" y="0"/>
            <a:chExt cx="2744378" cy="1779163"/>
          </a:xfrm>
        </p:grpSpPr>
        <p:sp>
          <p:nvSpPr>
            <p:cNvPr id="29" name="Freeform 29"/>
            <p:cNvSpPr/>
            <p:nvPr/>
          </p:nvSpPr>
          <p:spPr>
            <a:xfrm>
              <a:off x="0" y="0"/>
              <a:ext cx="2744378" cy="1779163"/>
            </a:xfrm>
            <a:custGeom>
              <a:avLst/>
              <a:gdLst/>
              <a:ahLst/>
              <a:cxnLst/>
              <a:rect l="l" t="t" r="r" b="b"/>
              <a:pathLst>
                <a:path w="2744378" h="1779163">
                  <a:moveTo>
                    <a:pt x="24389" y="0"/>
                  </a:moveTo>
                  <a:lnTo>
                    <a:pt x="2719990" y="0"/>
                  </a:lnTo>
                  <a:cubicBezTo>
                    <a:pt x="2726458" y="0"/>
                    <a:pt x="2732661" y="2570"/>
                    <a:pt x="2737235" y="7143"/>
                  </a:cubicBezTo>
                  <a:cubicBezTo>
                    <a:pt x="2741809" y="11717"/>
                    <a:pt x="2744378" y="17920"/>
                    <a:pt x="2744378" y="24389"/>
                  </a:cubicBezTo>
                  <a:lnTo>
                    <a:pt x="2744378" y="1754774"/>
                  </a:lnTo>
                  <a:cubicBezTo>
                    <a:pt x="2744378" y="1768244"/>
                    <a:pt x="2733459" y="1779163"/>
                    <a:pt x="2719990" y="1779163"/>
                  </a:cubicBezTo>
                  <a:lnTo>
                    <a:pt x="24389" y="1779163"/>
                  </a:lnTo>
                  <a:cubicBezTo>
                    <a:pt x="17920" y="1779163"/>
                    <a:pt x="11717" y="1776594"/>
                    <a:pt x="7143" y="1772020"/>
                  </a:cubicBezTo>
                  <a:cubicBezTo>
                    <a:pt x="2570" y="1767446"/>
                    <a:pt x="0" y="1761243"/>
                    <a:pt x="0" y="1754774"/>
                  </a:cubicBezTo>
                  <a:lnTo>
                    <a:pt x="0" y="24389"/>
                  </a:lnTo>
                  <a:cubicBezTo>
                    <a:pt x="0" y="17920"/>
                    <a:pt x="2570" y="11717"/>
                    <a:pt x="7143" y="7143"/>
                  </a:cubicBezTo>
                  <a:cubicBezTo>
                    <a:pt x="11717" y="2570"/>
                    <a:pt x="17920" y="0"/>
                    <a:pt x="24389" y="0"/>
                  </a:cubicBezTo>
                  <a:close/>
                </a:path>
              </a:pathLst>
            </a:custGeom>
            <a:solidFill>
              <a:srgbClr val="FFFFFF"/>
            </a:solidFill>
          </p:spPr>
        </p:sp>
        <p:sp>
          <p:nvSpPr>
            <p:cNvPr id="30" name="TextBox 30"/>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31" name="Group 31"/>
          <p:cNvGrpSpPr/>
          <p:nvPr/>
        </p:nvGrpSpPr>
        <p:grpSpPr>
          <a:xfrm>
            <a:off x="12215016" y="3901228"/>
            <a:ext cx="179985" cy="179985"/>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33" name="Group 33"/>
          <p:cNvGrpSpPr/>
          <p:nvPr/>
        </p:nvGrpSpPr>
        <p:grpSpPr>
          <a:xfrm>
            <a:off x="12450227" y="3901228"/>
            <a:ext cx="179985" cy="179985"/>
            <a:chOff x="0" y="0"/>
            <a:chExt cx="6350000" cy="6350000"/>
          </a:xfrm>
        </p:grpSpPr>
        <p:sp>
          <p:nvSpPr>
            <p:cNvPr id="34" name="Freeform 3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35" name="Group 35"/>
          <p:cNvGrpSpPr/>
          <p:nvPr/>
        </p:nvGrpSpPr>
        <p:grpSpPr>
          <a:xfrm>
            <a:off x="12684474" y="3901228"/>
            <a:ext cx="179985" cy="179985"/>
            <a:chOff x="0" y="0"/>
            <a:chExt cx="6350000" cy="6350000"/>
          </a:xfrm>
        </p:grpSpPr>
        <p:sp>
          <p:nvSpPr>
            <p:cNvPr id="36" name="Freeform 3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37" name="Group 37"/>
          <p:cNvGrpSpPr/>
          <p:nvPr/>
        </p:nvGrpSpPr>
        <p:grpSpPr>
          <a:xfrm>
            <a:off x="12215016" y="4393739"/>
            <a:ext cx="4710409" cy="2351465"/>
            <a:chOff x="0" y="0"/>
            <a:chExt cx="729766" cy="364303"/>
          </a:xfrm>
        </p:grpSpPr>
        <p:sp>
          <p:nvSpPr>
            <p:cNvPr id="38" name="Freeform 38"/>
            <p:cNvSpPr/>
            <p:nvPr/>
          </p:nvSpPr>
          <p:spPr>
            <a:xfrm>
              <a:off x="0" y="0"/>
              <a:ext cx="729766" cy="364303"/>
            </a:xfrm>
            <a:custGeom>
              <a:avLst/>
              <a:gdLst/>
              <a:ahLst/>
              <a:cxnLst/>
              <a:rect l="l" t="t" r="r" b="b"/>
              <a:pathLst>
                <a:path w="729766" h="364303">
                  <a:moveTo>
                    <a:pt x="18079" y="0"/>
                  </a:moveTo>
                  <a:lnTo>
                    <a:pt x="711686" y="0"/>
                  </a:lnTo>
                  <a:cubicBezTo>
                    <a:pt x="716481" y="0"/>
                    <a:pt x="721080" y="1905"/>
                    <a:pt x="724470" y="5295"/>
                  </a:cubicBezTo>
                  <a:cubicBezTo>
                    <a:pt x="727861" y="8686"/>
                    <a:pt x="729766" y="13284"/>
                    <a:pt x="729766" y="18079"/>
                  </a:cubicBezTo>
                  <a:lnTo>
                    <a:pt x="729766" y="346224"/>
                  </a:lnTo>
                  <a:cubicBezTo>
                    <a:pt x="729766" y="351019"/>
                    <a:pt x="727861" y="355618"/>
                    <a:pt x="724470" y="359008"/>
                  </a:cubicBezTo>
                  <a:cubicBezTo>
                    <a:pt x="721080" y="362399"/>
                    <a:pt x="716481" y="364303"/>
                    <a:pt x="711686" y="364303"/>
                  </a:cubicBezTo>
                  <a:lnTo>
                    <a:pt x="18079" y="364303"/>
                  </a:lnTo>
                  <a:cubicBezTo>
                    <a:pt x="13284" y="364303"/>
                    <a:pt x="8686" y="362399"/>
                    <a:pt x="5295" y="359008"/>
                  </a:cubicBezTo>
                  <a:cubicBezTo>
                    <a:pt x="1905" y="355618"/>
                    <a:pt x="0" y="351019"/>
                    <a:pt x="0" y="346224"/>
                  </a:cubicBezTo>
                  <a:lnTo>
                    <a:pt x="0" y="18079"/>
                  </a:lnTo>
                  <a:cubicBezTo>
                    <a:pt x="0" y="13284"/>
                    <a:pt x="1905" y="8686"/>
                    <a:pt x="5295" y="5295"/>
                  </a:cubicBezTo>
                  <a:cubicBezTo>
                    <a:pt x="8686" y="1905"/>
                    <a:pt x="13284" y="0"/>
                    <a:pt x="18079" y="0"/>
                  </a:cubicBezTo>
                  <a:close/>
                </a:path>
              </a:pathLst>
            </a:custGeom>
            <a:blipFill>
              <a:blip r:embed="rId5"/>
              <a:stretch>
                <a:fillRect t="-16730" b="-16730"/>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AC66B"/>
        </a:solidFill>
        <a:effectLst/>
      </p:bgPr>
    </p:bg>
    <p:spTree>
      <p:nvGrpSpPr>
        <p:cNvPr id="1" name=""/>
        <p:cNvGrpSpPr/>
        <p:nvPr/>
      </p:nvGrpSpPr>
      <p:grpSpPr>
        <a:xfrm>
          <a:off x="0" y="0"/>
          <a:ext cx="0" cy="0"/>
          <a:chOff x="0" y="0"/>
          <a:chExt cx="0" cy="0"/>
        </a:xfrm>
      </p:grpSpPr>
      <p:grpSp>
        <p:nvGrpSpPr>
          <p:cNvPr id="2" name="Group 2"/>
          <p:cNvGrpSpPr/>
          <p:nvPr/>
        </p:nvGrpSpPr>
        <p:grpSpPr>
          <a:xfrm>
            <a:off x="-460312" y="-201041"/>
            <a:ext cx="19208624" cy="10689082"/>
            <a:chOff x="0" y="0"/>
            <a:chExt cx="25611499" cy="14252110"/>
          </a:xfrm>
        </p:grpSpPr>
        <p:sp>
          <p:nvSpPr>
            <p:cNvPr id="3" name="Freeform 3"/>
            <p:cNvSpPr/>
            <p:nvPr/>
          </p:nvSpPr>
          <p:spPr>
            <a:xfrm>
              <a:off x="0"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1359389"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2763278" y="2269450"/>
            <a:ext cx="8864188" cy="3907649"/>
            <a:chOff x="0" y="0"/>
            <a:chExt cx="3845713" cy="1695327"/>
          </a:xfrm>
        </p:grpSpPr>
        <p:sp>
          <p:nvSpPr>
            <p:cNvPr id="6" name="Freeform 6"/>
            <p:cNvSpPr/>
            <p:nvPr/>
          </p:nvSpPr>
          <p:spPr>
            <a:xfrm>
              <a:off x="0" y="0"/>
              <a:ext cx="3845713" cy="1695327"/>
            </a:xfrm>
            <a:custGeom>
              <a:avLst/>
              <a:gdLst/>
              <a:ahLst/>
              <a:cxnLst/>
              <a:rect l="l" t="t" r="r" b="b"/>
              <a:pathLst>
                <a:path w="3845713" h="1695327">
                  <a:moveTo>
                    <a:pt x="27075" y="0"/>
                  </a:moveTo>
                  <a:lnTo>
                    <a:pt x="3818638" y="0"/>
                  </a:lnTo>
                  <a:cubicBezTo>
                    <a:pt x="3833591" y="0"/>
                    <a:pt x="3845713" y="12122"/>
                    <a:pt x="3845713" y="27075"/>
                  </a:cubicBezTo>
                  <a:lnTo>
                    <a:pt x="3845713" y="1668252"/>
                  </a:lnTo>
                  <a:cubicBezTo>
                    <a:pt x="3845713" y="1683205"/>
                    <a:pt x="3833591" y="1695327"/>
                    <a:pt x="3818638" y="1695327"/>
                  </a:cubicBezTo>
                  <a:lnTo>
                    <a:pt x="27075" y="1695327"/>
                  </a:lnTo>
                  <a:cubicBezTo>
                    <a:pt x="12122" y="1695327"/>
                    <a:pt x="0" y="1683205"/>
                    <a:pt x="0" y="1668252"/>
                  </a:cubicBezTo>
                  <a:lnTo>
                    <a:pt x="0" y="27075"/>
                  </a:lnTo>
                  <a:cubicBezTo>
                    <a:pt x="0" y="12122"/>
                    <a:pt x="12122" y="0"/>
                    <a:pt x="27075" y="0"/>
                  </a:cubicBezTo>
                  <a:close/>
                </a:path>
              </a:pathLst>
            </a:custGeom>
            <a:solidFill>
              <a:srgbClr val="071330"/>
            </a:solidFill>
          </p:spPr>
        </p:sp>
        <p:sp>
          <p:nvSpPr>
            <p:cNvPr id="7" name="TextBox 7"/>
            <p:cNvSpPr txBox="1"/>
            <p:nvPr/>
          </p:nvSpPr>
          <p:spPr>
            <a:xfrm>
              <a:off x="0" y="-38100"/>
              <a:ext cx="3845713" cy="1733427"/>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8395112" y="5350651"/>
            <a:ext cx="8864188" cy="3907649"/>
            <a:chOff x="0" y="0"/>
            <a:chExt cx="3845713" cy="1695327"/>
          </a:xfrm>
        </p:grpSpPr>
        <p:sp>
          <p:nvSpPr>
            <p:cNvPr id="9" name="Freeform 9"/>
            <p:cNvSpPr/>
            <p:nvPr/>
          </p:nvSpPr>
          <p:spPr>
            <a:xfrm>
              <a:off x="0" y="0"/>
              <a:ext cx="3845713" cy="1695327"/>
            </a:xfrm>
            <a:custGeom>
              <a:avLst/>
              <a:gdLst/>
              <a:ahLst/>
              <a:cxnLst/>
              <a:rect l="l" t="t" r="r" b="b"/>
              <a:pathLst>
                <a:path w="3845713" h="1695327">
                  <a:moveTo>
                    <a:pt x="27075" y="0"/>
                  </a:moveTo>
                  <a:lnTo>
                    <a:pt x="3818638" y="0"/>
                  </a:lnTo>
                  <a:cubicBezTo>
                    <a:pt x="3833591" y="0"/>
                    <a:pt x="3845713" y="12122"/>
                    <a:pt x="3845713" y="27075"/>
                  </a:cubicBezTo>
                  <a:lnTo>
                    <a:pt x="3845713" y="1668252"/>
                  </a:lnTo>
                  <a:cubicBezTo>
                    <a:pt x="3845713" y="1683205"/>
                    <a:pt x="3833591" y="1695327"/>
                    <a:pt x="3818638" y="1695327"/>
                  </a:cubicBezTo>
                  <a:lnTo>
                    <a:pt x="27075" y="1695327"/>
                  </a:lnTo>
                  <a:cubicBezTo>
                    <a:pt x="12122" y="1695327"/>
                    <a:pt x="0" y="1683205"/>
                    <a:pt x="0" y="1668252"/>
                  </a:cubicBezTo>
                  <a:lnTo>
                    <a:pt x="0" y="27075"/>
                  </a:lnTo>
                  <a:cubicBezTo>
                    <a:pt x="0" y="12122"/>
                    <a:pt x="12122" y="0"/>
                    <a:pt x="27075" y="0"/>
                  </a:cubicBezTo>
                  <a:close/>
                </a:path>
              </a:pathLst>
            </a:custGeom>
            <a:solidFill>
              <a:srgbClr val="FFFFFF"/>
            </a:solidFill>
          </p:spPr>
        </p:sp>
        <p:sp>
          <p:nvSpPr>
            <p:cNvPr id="10" name="TextBox 10"/>
            <p:cNvSpPr txBox="1"/>
            <p:nvPr/>
          </p:nvSpPr>
          <p:spPr>
            <a:xfrm>
              <a:off x="0" y="-38100"/>
              <a:ext cx="3845713" cy="1733427"/>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747801" y="6604804"/>
            <a:ext cx="7742456" cy="2009740"/>
          </a:xfrm>
          <a:prstGeom prst="rect">
            <a:avLst/>
          </a:prstGeom>
        </p:spPr>
        <p:txBody>
          <a:bodyPr wrap="square" lIns="0" tIns="0" rIns="0" bIns="0" rtlCol="0" anchor="t">
            <a:spAutoFit/>
          </a:bodyPr>
          <a:lstStyle/>
          <a:p>
            <a:pPr>
              <a:lnSpc>
                <a:spcPts val="7848"/>
              </a:lnSpc>
            </a:pPr>
            <a:r>
              <a:rPr lang="ru-RU" sz="7546" b="1" dirty="0" err="1">
                <a:solidFill>
                  <a:srgbClr val="FFFFFF"/>
                </a:solidFill>
                <a:latin typeface="IBM Plex Mono Bold"/>
                <a:ea typeface="IBM Plex Mono Bold"/>
                <a:cs typeface="IBM Plex Mono Bold"/>
                <a:sym typeface="IBM Plex Mono Bold"/>
              </a:rPr>
              <a:t>Бағдарламалау</a:t>
            </a:r>
            <a:r>
              <a:rPr lang="ru-RU" sz="7546" b="1" dirty="0">
                <a:solidFill>
                  <a:srgbClr val="FFFFFF"/>
                </a:solidFill>
                <a:latin typeface="IBM Plex Mono Bold"/>
                <a:ea typeface="IBM Plex Mono Bold"/>
                <a:cs typeface="IBM Plex Mono Bold"/>
                <a:sym typeface="IBM Plex Mono Bold"/>
              </a:rPr>
              <a:t> </a:t>
            </a:r>
            <a:r>
              <a:rPr lang="ru-RU" sz="7546" b="1" dirty="0" err="1" smtClean="0">
                <a:solidFill>
                  <a:srgbClr val="FFFFFF"/>
                </a:solidFill>
                <a:latin typeface="IBM Plex Mono Bold"/>
                <a:ea typeface="IBM Plex Mono Bold"/>
                <a:cs typeface="IBM Plex Mono Bold"/>
                <a:sym typeface="IBM Plex Mono Bold"/>
              </a:rPr>
              <a:t>Тілдері</a:t>
            </a:r>
            <a:endParaRPr lang="en-US" sz="7546" b="1" dirty="0">
              <a:solidFill>
                <a:srgbClr val="FFFFFF"/>
              </a:solidFill>
              <a:latin typeface="IBM Plex Mono Bold"/>
              <a:ea typeface="IBM Plex Mono Bold"/>
              <a:cs typeface="IBM Plex Mono Bold"/>
              <a:sym typeface="IBM Plex Mono Bold"/>
            </a:endParaRPr>
          </a:p>
        </p:txBody>
      </p:sp>
      <p:sp>
        <p:nvSpPr>
          <p:cNvPr id="12" name="TextBox 12"/>
          <p:cNvSpPr txBox="1"/>
          <p:nvPr/>
        </p:nvSpPr>
        <p:spPr>
          <a:xfrm>
            <a:off x="3281603" y="3523604"/>
            <a:ext cx="7668203" cy="1777731"/>
          </a:xfrm>
          <a:prstGeom prst="rect">
            <a:avLst/>
          </a:prstGeom>
        </p:spPr>
        <p:txBody>
          <a:bodyPr lIns="0" tIns="0" rIns="0" bIns="0" rtlCol="0" anchor="t">
            <a:spAutoFit/>
          </a:bodyPr>
          <a:lstStyle/>
          <a:p>
            <a:pPr>
              <a:lnSpc>
                <a:spcPts val="2750"/>
              </a:lnSpc>
            </a:pPr>
            <a:r>
              <a:rPr lang="ru-RU" sz="2217" dirty="0">
                <a:solidFill>
                  <a:srgbClr val="FFFFFF"/>
                </a:solidFill>
                <a:latin typeface="IBM Plex Mono"/>
                <a:ea typeface="IBM Plex Mono"/>
                <a:cs typeface="IBM Plex Mono"/>
                <a:sym typeface="IBM Plex Mono"/>
              </a:rPr>
              <a:t>Адам </a:t>
            </a:r>
            <a:r>
              <a:rPr lang="ru-RU" sz="2217" dirty="0" err="1">
                <a:solidFill>
                  <a:srgbClr val="FFFFFF"/>
                </a:solidFill>
                <a:latin typeface="IBM Plex Mono"/>
                <a:ea typeface="IBM Plex Mono"/>
                <a:cs typeface="IBM Plex Mono"/>
                <a:sym typeface="IBM Plex Mono"/>
              </a:rPr>
              <a:t>тілдері</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сияқты</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бағдарламалау</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тілдерінің</a:t>
            </a:r>
            <a:r>
              <a:rPr lang="ru-RU" sz="2217" dirty="0">
                <a:solidFill>
                  <a:srgbClr val="FFFFFF"/>
                </a:solidFill>
                <a:latin typeface="IBM Plex Mono"/>
                <a:ea typeface="IBM Plex Mono"/>
                <a:cs typeface="IBM Plex Mono"/>
                <a:sym typeface="IBM Plex Mono"/>
              </a:rPr>
              <a:t> де </a:t>
            </a:r>
            <a:r>
              <a:rPr lang="ru-RU" sz="2217" dirty="0" err="1">
                <a:solidFill>
                  <a:srgbClr val="FFFFFF"/>
                </a:solidFill>
                <a:latin typeface="IBM Plex Mono"/>
                <a:ea typeface="IBM Plex Mono"/>
                <a:cs typeface="IBM Plex Mono"/>
                <a:sym typeface="IBM Plex Mono"/>
              </a:rPr>
              <a:t>көп</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түрі</a:t>
            </a:r>
            <a:r>
              <a:rPr lang="ru-RU" sz="2217" dirty="0">
                <a:solidFill>
                  <a:srgbClr val="FFFFFF"/>
                </a:solidFill>
                <a:latin typeface="IBM Plex Mono"/>
                <a:ea typeface="IBM Plex Mono"/>
                <a:cs typeface="IBM Plex Mono"/>
                <a:sym typeface="IBM Plex Mono"/>
              </a:rPr>
              <a:t> бар! </a:t>
            </a:r>
            <a:r>
              <a:rPr lang="en-US" sz="2217" dirty="0">
                <a:solidFill>
                  <a:srgbClr val="FFFFFF"/>
                </a:solidFill>
                <a:latin typeface="IBM Plex Mono"/>
                <a:ea typeface="IBM Plex Mono"/>
                <a:cs typeface="IBM Plex Mono"/>
                <a:sym typeface="IBM Plex Mono"/>
              </a:rPr>
              <a:t>Python </a:t>
            </a:r>
            <a:r>
              <a:rPr lang="ru-RU" sz="2217" dirty="0" err="1">
                <a:solidFill>
                  <a:srgbClr val="FFFFFF"/>
                </a:solidFill>
                <a:latin typeface="IBM Plex Mono"/>
                <a:ea typeface="IBM Plex Mono"/>
                <a:cs typeface="IBM Plex Mono"/>
                <a:sym typeface="IBM Plex Mono"/>
              </a:rPr>
              <a:t>көптеген</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нәрселерге</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мысалы</a:t>
            </a:r>
            <a:r>
              <a:rPr lang="ru-RU" sz="2217" dirty="0">
                <a:solidFill>
                  <a:srgbClr val="FFFFFF"/>
                </a:solidFill>
                <a:latin typeface="IBM Plex Mono"/>
                <a:ea typeface="IBM Plex Mono"/>
                <a:cs typeface="IBM Plex Mono"/>
                <a:sym typeface="IBM Plex Mono"/>
              </a:rPr>
              <a:t> веб-</a:t>
            </a:r>
            <a:r>
              <a:rPr lang="ru-RU" sz="2217" dirty="0" err="1">
                <a:solidFill>
                  <a:srgbClr val="FFFFFF"/>
                </a:solidFill>
                <a:latin typeface="IBM Plex Mono"/>
                <a:ea typeface="IBM Plex Mono"/>
                <a:cs typeface="IBM Plex Mono"/>
                <a:sym typeface="IBM Plex Mono"/>
              </a:rPr>
              <a:t>сайттар</a:t>
            </a:r>
            <a:r>
              <a:rPr lang="ru-RU" sz="2217" dirty="0">
                <a:solidFill>
                  <a:srgbClr val="FFFFFF"/>
                </a:solidFill>
                <a:latin typeface="IBM Plex Mono"/>
                <a:ea typeface="IBM Plex Mono"/>
                <a:cs typeface="IBM Plex Mono"/>
                <a:sym typeface="IBM Plex Mono"/>
              </a:rPr>
              <a:t> мен </a:t>
            </a:r>
            <a:r>
              <a:rPr lang="ru-RU" sz="2217" dirty="0" err="1">
                <a:solidFill>
                  <a:srgbClr val="FFFFFF"/>
                </a:solidFill>
                <a:latin typeface="IBM Plex Mono"/>
                <a:ea typeface="IBM Plex Mono"/>
                <a:cs typeface="IBM Plex Mono"/>
                <a:sym typeface="IBM Plex Mono"/>
              </a:rPr>
              <a:t>жасанды</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интеллектке</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қолданылады</a:t>
            </a:r>
            <a:r>
              <a:rPr lang="ru-RU" sz="2217" dirty="0">
                <a:solidFill>
                  <a:srgbClr val="FFFFFF"/>
                </a:solidFill>
                <a:latin typeface="IBM Plex Mono"/>
                <a:ea typeface="IBM Plex Mono"/>
                <a:cs typeface="IBM Plex Mono"/>
                <a:sym typeface="IBM Plex Mono"/>
              </a:rPr>
              <a:t> — оны </a:t>
            </a:r>
            <a:r>
              <a:rPr lang="ru-RU" sz="2217" dirty="0" err="1">
                <a:solidFill>
                  <a:srgbClr val="FFFFFF"/>
                </a:solidFill>
                <a:latin typeface="IBM Plex Mono"/>
                <a:ea typeface="IBM Plex Mono"/>
                <a:cs typeface="IBM Plex Mono"/>
                <a:sym typeface="IBM Plex Mono"/>
              </a:rPr>
              <a:t>әмбебап</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көмекші</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ретінде</a:t>
            </a:r>
            <a:r>
              <a:rPr lang="ru-RU" sz="2217" dirty="0">
                <a:solidFill>
                  <a:srgbClr val="FFFFFF"/>
                </a:solidFill>
                <a:latin typeface="IBM Plex Mono"/>
                <a:ea typeface="IBM Plex Mono"/>
                <a:cs typeface="IBM Plex Mono"/>
                <a:sym typeface="IBM Plex Mono"/>
              </a:rPr>
              <a:t> </a:t>
            </a:r>
            <a:r>
              <a:rPr lang="ru-RU" sz="2217" dirty="0" err="1">
                <a:solidFill>
                  <a:srgbClr val="FFFFFF"/>
                </a:solidFill>
                <a:latin typeface="IBM Plex Mono"/>
                <a:ea typeface="IBM Plex Mono"/>
                <a:cs typeface="IBM Plex Mono"/>
                <a:sym typeface="IBM Plex Mono"/>
              </a:rPr>
              <a:t>елестетіңіз</a:t>
            </a:r>
            <a:r>
              <a:rPr lang="ru-RU" sz="2217" dirty="0">
                <a:solidFill>
                  <a:srgbClr val="FFFFFF"/>
                </a:solidFill>
                <a:latin typeface="IBM Plex Mono"/>
                <a:ea typeface="IBM Plex Mono"/>
                <a:cs typeface="IBM Plex Mono"/>
                <a:sym typeface="IBM Plex Mono"/>
              </a:rPr>
              <a:t>.</a:t>
            </a:r>
            <a:endParaRPr lang="en-US" sz="2217" dirty="0">
              <a:solidFill>
                <a:srgbClr val="FFFFFF"/>
              </a:solidFill>
              <a:latin typeface="IBM Plex Mono"/>
              <a:ea typeface="IBM Plex Mono"/>
              <a:cs typeface="IBM Plex Mono"/>
              <a:sym typeface="IBM Plex Mono"/>
            </a:endParaRPr>
          </a:p>
        </p:txBody>
      </p:sp>
      <p:sp>
        <p:nvSpPr>
          <p:cNvPr id="13" name="TextBox 13"/>
          <p:cNvSpPr txBox="1"/>
          <p:nvPr/>
        </p:nvSpPr>
        <p:spPr>
          <a:xfrm>
            <a:off x="8913436" y="6604804"/>
            <a:ext cx="7668203" cy="1777731"/>
          </a:xfrm>
          <a:prstGeom prst="rect">
            <a:avLst/>
          </a:prstGeom>
        </p:spPr>
        <p:txBody>
          <a:bodyPr lIns="0" tIns="0" rIns="0" bIns="0" rtlCol="0" anchor="t">
            <a:spAutoFit/>
          </a:bodyPr>
          <a:lstStyle/>
          <a:p>
            <a:pPr>
              <a:lnSpc>
                <a:spcPts val="2750"/>
              </a:lnSpc>
            </a:pPr>
            <a:r>
              <a:rPr lang="en-US" sz="2217" dirty="0">
                <a:solidFill>
                  <a:srgbClr val="071330"/>
                </a:solidFill>
                <a:latin typeface="IBM Plex Mono"/>
                <a:ea typeface="IBM Plex Mono"/>
                <a:cs typeface="IBM Plex Mono"/>
                <a:sym typeface="IBM Plex Mono"/>
              </a:rPr>
              <a:t>Java </a:t>
            </a:r>
            <a:r>
              <a:rPr lang="ru-RU" sz="2217" dirty="0" err="1">
                <a:solidFill>
                  <a:srgbClr val="071330"/>
                </a:solidFill>
                <a:latin typeface="IBM Plex Mono"/>
                <a:ea typeface="IBM Plex Mono"/>
                <a:cs typeface="IBM Plex Mono"/>
                <a:sym typeface="IBM Plex Mono"/>
              </a:rPr>
              <a:t>әдетте</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телефондағы</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қосымшаларды</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жасау</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үшін</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қолданылады</a:t>
            </a:r>
            <a:r>
              <a:rPr lang="ru-RU" sz="2217" dirty="0">
                <a:solidFill>
                  <a:srgbClr val="071330"/>
                </a:solidFill>
                <a:latin typeface="IBM Plex Mono"/>
                <a:ea typeface="IBM Plex Mono"/>
                <a:cs typeface="IBM Plex Mono"/>
                <a:sym typeface="IBM Plex Mono"/>
              </a:rPr>
              <a:t>. </a:t>
            </a:r>
            <a:r>
              <a:rPr lang="en-US" sz="2217" dirty="0">
                <a:solidFill>
                  <a:srgbClr val="071330"/>
                </a:solidFill>
                <a:latin typeface="IBM Plex Mono"/>
                <a:ea typeface="IBM Plex Mono"/>
                <a:cs typeface="IBM Plex Mono"/>
                <a:sym typeface="IBM Plex Mono"/>
              </a:rPr>
              <a:t>JavaScript </a:t>
            </a:r>
            <a:r>
              <a:rPr lang="ru-RU" sz="2217" dirty="0">
                <a:solidFill>
                  <a:srgbClr val="071330"/>
                </a:solidFill>
                <a:latin typeface="IBM Plex Mono"/>
                <a:ea typeface="IBM Plex Mono"/>
                <a:cs typeface="IBM Plex Mono"/>
                <a:sym typeface="IBM Plex Mono"/>
              </a:rPr>
              <a:t>веб-</a:t>
            </a:r>
            <a:r>
              <a:rPr lang="ru-RU" sz="2217" dirty="0" err="1">
                <a:solidFill>
                  <a:srgbClr val="071330"/>
                </a:solidFill>
                <a:latin typeface="IBM Plex Mono"/>
                <a:ea typeface="IBM Plex Mono"/>
                <a:cs typeface="IBM Plex Mono"/>
                <a:sym typeface="IBM Plex Mono"/>
              </a:rPr>
              <a:t>сайттарды</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интерактивті</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және</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қызықты</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етеді</a:t>
            </a:r>
            <a:r>
              <a:rPr lang="ru-RU" sz="2217" dirty="0">
                <a:solidFill>
                  <a:srgbClr val="071330"/>
                </a:solidFill>
                <a:latin typeface="IBM Plex Mono"/>
                <a:ea typeface="IBM Plex Mono"/>
                <a:cs typeface="IBM Plex Mono"/>
                <a:sym typeface="IBM Plex Mono"/>
              </a:rPr>
              <a:t>. </a:t>
            </a:r>
            <a:r>
              <a:rPr lang="en-US" sz="2217" dirty="0">
                <a:solidFill>
                  <a:srgbClr val="071330"/>
                </a:solidFill>
                <a:latin typeface="IBM Plex Mono"/>
                <a:ea typeface="IBM Plex Mono"/>
                <a:cs typeface="IBM Plex Mono"/>
                <a:sym typeface="IBM Plex Mono"/>
              </a:rPr>
              <a:t>C++ </a:t>
            </a:r>
            <a:r>
              <a:rPr lang="ru-RU" sz="2217" dirty="0">
                <a:solidFill>
                  <a:srgbClr val="071330"/>
                </a:solidFill>
                <a:latin typeface="IBM Plex Mono"/>
                <a:ea typeface="IBM Plex Mono"/>
                <a:cs typeface="IBM Plex Mono"/>
                <a:sym typeface="IBM Plex Mono"/>
              </a:rPr>
              <a:t>супер </a:t>
            </a:r>
            <a:r>
              <a:rPr lang="ru-RU" sz="2217" dirty="0" err="1">
                <a:solidFill>
                  <a:srgbClr val="071330"/>
                </a:solidFill>
                <a:latin typeface="IBM Plex Mono"/>
                <a:ea typeface="IBM Plex Mono"/>
                <a:cs typeface="IBM Plex Mono"/>
                <a:sym typeface="IBM Plex Mono"/>
              </a:rPr>
              <a:t>жылдам</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болуы</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қажет</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нәрселер</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үшін</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мысалы</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бейнемазмұн</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ойындары</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үшін</a:t>
            </a:r>
            <a:r>
              <a:rPr lang="ru-RU" sz="2217" dirty="0">
                <a:solidFill>
                  <a:srgbClr val="071330"/>
                </a:solidFill>
                <a:latin typeface="IBM Plex Mono"/>
                <a:ea typeface="IBM Plex Mono"/>
                <a:cs typeface="IBM Plex Mono"/>
                <a:sym typeface="IBM Plex Mono"/>
              </a:rPr>
              <a:t> </a:t>
            </a:r>
            <a:r>
              <a:rPr lang="ru-RU" sz="2217" dirty="0" err="1">
                <a:solidFill>
                  <a:srgbClr val="071330"/>
                </a:solidFill>
                <a:latin typeface="IBM Plex Mono"/>
                <a:ea typeface="IBM Plex Mono"/>
                <a:cs typeface="IBM Plex Mono"/>
                <a:sym typeface="IBM Plex Mono"/>
              </a:rPr>
              <a:t>пайдаланылады</a:t>
            </a:r>
            <a:r>
              <a:rPr lang="ru-RU" sz="2217" dirty="0">
                <a:solidFill>
                  <a:srgbClr val="071330"/>
                </a:solidFill>
                <a:latin typeface="IBM Plex Mono"/>
                <a:ea typeface="IBM Plex Mono"/>
                <a:cs typeface="IBM Plex Mono"/>
                <a:sym typeface="IBM Plex Mono"/>
              </a:rPr>
              <a:t>.</a:t>
            </a:r>
            <a:endParaRPr lang="en-US" sz="2217" dirty="0">
              <a:solidFill>
                <a:srgbClr val="071330"/>
              </a:solidFill>
              <a:latin typeface="IBM Plex Mono"/>
              <a:ea typeface="IBM Plex Mono"/>
              <a:cs typeface="IBM Plex Mono"/>
              <a:sym typeface="IBM Plex Mono"/>
            </a:endParaRPr>
          </a:p>
        </p:txBody>
      </p:sp>
      <p:grpSp>
        <p:nvGrpSpPr>
          <p:cNvPr id="14" name="Group 14"/>
          <p:cNvGrpSpPr/>
          <p:nvPr/>
        </p:nvGrpSpPr>
        <p:grpSpPr>
          <a:xfrm>
            <a:off x="3281603" y="2580080"/>
            <a:ext cx="210976" cy="210976"/>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16" name="Group 16"/>
          <p:cNvGrpSpPr/>
          <p:nvPr/>
        </p:nvGrpSpPr>
        <p:grpSpPr>
          <a:xfrm>
            <a:off x="8913436" y="5661280"/>
            <a:ext cx="210976" cy="210976"/>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18" name="Group 18"/>
          <p:cNvGrpSpPr/>
          <p:nvPr/>
        </p:nvGrpSpPr>
        <p:grpSpPr>
          <a:xfrm>
            <a:off x="3557313" y="2580080"/>
            <a:ext cx="210976" cy="210976"/>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0" name="Group 20"/>
          <p:cNvGrpSpPr/>
          <p:nvPr/>
        </p:nvGrpSpPr>
        <p:grpSpPr>
          <a:xfrm>
            <a:off x="9189146" y="5661280"/>
            <a:ext cx="210976" cy="210976"/>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2" name="Group 22"/>
          <p:cNvGrpSpPr/>
          <p:nvPr/>
        </p:nvGrpSpPr>
        <p:grpSpPr>
          <a:xfrm>
            <a:off x="3831894" y="2580080"/>
            <a:ext cx="210976" cy="210976"/>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24" name="Group 24"/>
          <p:cNvGrpSpPr/>
          <p:nvPr/>
        </p:nvGrpSpPr>
        <p:grpSpPr>
          <a:xfrm>
            <a:off x="9463727" y="5661280"/>
            <a:ext cx="210976" cy="210976"/>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26" name="Group 26"/>
          <p:cNvGrpSpPr/>
          <p:nvPr/>
        </p:nvGrpSpPr>
        <p:grpSpPr>
          <a:xfrm>
            <a:off x="12089041" y="1041804"/>
            <a:ext cx="5170259" cy="3351846"/>
            <a:chOff x="0" y="0"/>
            <a:chExt cx="2744378" cy="1779163"/>
          </a:xfrm>
        </p:grpSpPr>
        <p:sp>
          <p:nvSpPr>
            <p:cNvPr id="27" name="Freeform 27"/>
            <p:cNvSpPr/>
            <p:nvPr/>
          </p:nvSpPr>
          <p:spPr>
            <a:xfrm>
              <a:off x="0" y="0"/>
              <a:ext cx="2744378" cy="1779163"/>
            </a:xfrm>
            <a:custGeom>
              <a:avLst/>
              <a:gdLst/>
              <a:ahLst/>
              <a:cxnLst/>
              <a:rect l="l" t="t" r="r" b="b"/>
              <a:pathLst>
                <a:path w="2744378" h="1779163">
                  <a:moveTo>
                    <a:pt x="25456" y="0"/>
                  </a:moveTo>
                  <a:lnTo>
                    <a:pt x="2718923" y="0"/>
                  </a:lnTo>
                  <a:cubicBezTo>
                    <a:pt x="2732981" y="0"/>
                    <a:pt x="2744378" y="11397"/>
                    <a:pt x="2744378" y="25456"/>
                  </a:cubicBezTo>
                  <a:lnTo>
                    <a:pt x="2744378" y="1753707"/>
                  </a:lnTo>
                  <a:cubicBezTo>
                    <a:pt x="2744378" y="1767766"/>
                    <a:pt x="2732981" y="1779163"/>
                    <a:pt x="2718923" y="1779163"/>
                  </a:cubicBezTo>
                  <a:lnTo>
                    <a:pt x="25456" y="1779163"/>
                  </a:lnTo>
                  <a:cubicBezTo>
                    <a:pt x="11397" y="1779163"/>
                    <a:pt x="0" y="1767766"/>
                    <a:pt x="0" y="1753707"/>
                  </a:cubicBezTo>
                  <a:lnTo>
                    <a:pt x="0" y="25456"/>
                  </a:lnTo>
                  <a:cubicBezTo>
                    <a:pt x="0" y="11397"/>
                    <a:pt x="11397" y="0"/>
                    <a:pt x="25456" y="0"/>
                  </a:cubicBezTo>
                  <a:close/>
                </a:path>
              </a:pathLst>
            </a:custGeom>
            <a:solidFill>
              <a:srgbClr val="071330"/>
            </a:solidFill>
          </p:spPr>
        </p:sp>
        <p:sp>
          <p:nvSpPr>
            <p:cNvPr id="28" name="TextBox 28"/>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29" name="Group 29"/>
          <p:cNvGrpSpPr/>
          <p:nvPr/>
        </p:nvGrpSpPr>
        <p:grpSpPr>
          <a:xfrm>
            <a:off x="12426471" y="1295696"/>
            <a:ext cx="172440" cy="172440"/>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31" name="Group 31"/>
          <p:cNvGrpSpPr/>
          <p:nvPr/>
        </p:nvGrpSpPr>
        <p:grpSpPr>
          <a:xfrm>
            <a:off x="12651822" y="1295696"/>
            <a:ext cx="172440" cy="172440"/>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33" name="Group 33"/>
          <p:cNvGrpSpPr/>
          <p:nvPr/>
        </p:nvGrpSpPr>
        <p:grpSpPr>
          <a:xfrm>
            <a:off x="12876250" y="1295696"/>
            <a:ext cx="172440" cy="172440"/>
            <a:chOff x="0" y="0"/>
            <a:chExt cx="6350000" cy="6350000"/>
          </a:xfrm>
        </p:grpSpPr>
        <p:sp>
          <p:nvSpPr>
            <p:cNvPr id="34" name="Freeform 3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35" name="Group 35"/>
          <p:cNvGrpSpPr/>
          <p:nvPr/>
        </p:nvGrpSpPr>
        <p:grpSpPr>
          <a:xfrm>
            <a:off x="12426471" y="1767561"/>
            <a:ext cx="4512950" cy="2252892"/>
            <a:chOff x="0" y="0"/>
            <a:chExt cx="729766" cy="364303"/>
          </a:xfrm>
        </p:grpSpPr>
        <p:sp>
          <p:nvSpPr>
            <p:cNvPr id="36" name="Freeform 36"/>
            <p:cNvSpPr/>
            <p:nvPr/>
          </p:nvSpPr>
          <p:spPr>
            <a:xfrm>
              <a:off x="0" y="0"/>
              <a:ext cx="729766" cy="364303"/>
            </a:xfrm>
            <a:custGeom>
              <a:avLst/>
              <a:gdLst/>
              <a:ahLst/>
              <a:cxnLst/>
              <a:rect l="l" t="t" r="r" b="b"/>
              <a:pathLst>
                <a:path w="729766" h="364303">
                  <a:moveTo>
                    <a:pt x="18870" y="0"/>
                  </a:moveTo>
                  <a:lnTo>
                    <a:pt x="710895" y="0"/>
                  </a:lnTo>
                  <a:cubicBezTo>
                    <a:pt x="715900" y="0"/>
                    <a:pt x="720700" y="1988"/>
                    <a:pt x="724239" y="5527"/>
                  </a:cubicBezTo>
                  <a:cubicBezTo>
                    <a:pt x="727778" y="9066"/>
                    <a:pt x="729766" y="13866"/>
                    <a:pt x="729766" y="18870"/>
                  </a:cubicBezTo>
                  <a:lnTo>
                    <a:pt x="729766" y="345433"/>
                  </a:lnTo>
                  <a:cubicBezTo>
                    <a:pt x="729766" y="350438"/>
                    <a:pt x="727778" y="355238"/>
                    <a:pt x="724239" y="358776"/>
                  </a:cubicBezTo>
                  <a:cubicBezTo>
                    <a:pt x="720700" y="362315"/>
                    <a:pt x="715900" y="364303"/>
                    <a:pt x="710895" y="364303"/>
                  </a:cubicBezTo>
                  <a:lnTo>
                    <a:pt x="18870" y="364303"/>
                  </a:lnTo>
                  <a:cubicBezTo>
                    <a:pt x="13866" y="364303"/>
                    <a:pt x="9066" y="362315"/>
                    <a:pt x="5527" y="358776"/>
                  </a:cubicBezTo>
                  <a:cubicBezTo>
                    <a:pt x="1988" y="355238"/>
                    <a:pt x="0" y="350438"/>
                    <a:pt x="0" y="345433"/>
                  </a:cubicBezTo>
                  <a:lnTo>
                    <a:pt x="0" y="18870"/>
                  </a:lnTo>
                  <a:cubicBezTo>
                    <a:pt x="0" y="13866"/>
                    <a:pt x="1988" y="9066"/>
                    <a:pt x="5527" y="5527"/>
                  </a:cubicBezTo>
                  <a:cubicBezTo>
                    <a:pt x="9066" y="1988"/>
                    <a:pt x="13866" y="0"/>
                    <a:pt x="18870" y="0"/>
                  </a:cubicBezTo>
                  <a:close/>
                </a:path>
              </a:pathLst>
            </a:custGeom>
            <a:blipFill>
              <a:blip r:embed="rId4"/>
              <a:stretch>
                <a:fillRect t="-16856" b="-16856"/>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AC66B"/>
        </a:solidFill>
        <a:effectLst/>
      </p:bgPr>
    </p:bg>
    <p:spTree>
      <p:nvGrpSpPr>
        <p:cNvPr id="1" name=""/>
        <p:cNvGrpSpPr/>
        <p:nvPr/>
      </p:nvGrpSpPr>
      <p:grpSpPr>
        <a:xfrm>
          <a:off x="0" y="0"/>
          <a:ext cx="0" cy="0"/>
          <a:chOff x="0" y="0"/>
          <a:chExt cx="0" cy="0"/>
        </a:xfrm>
      </p:grpSpPr>
      <p:grpSp>
        <p:nvGrpSpPr>
          <p:cNvPr id="2" name="Group 2"/>
          <p:cNvGrpSpPr/>
          <p:nvPr/>
        </p:nvGrpSpPr>
        <p:grpSpPr>
          <a:xfrm>
            <a:off x="-460312" y="-201041"/>
            <a:ext cx="19208624" cy="10689082"/>
            <a:chOff x="0" y="0"/>
            <a:chExt cx="25611499" cy="14252110"/>
          </a:xfrm>
        </p:grpSpPr>
        <p:sp>
          <p:nvSpPr>
            <p:cNvPr id="3" name="Freeform 3"/>
            <p:cNvSpPr/>
            <p:nvPr/>
          </p:nvSpPr>
          <p:spPr>
            <a:xfrm>
              <a:off x="0"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1359389"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028700" y="5448787"/>
            <a:ext cx="8020681" cy="3399138"/>
            <a:chOff x="0" y="0"/>
            <a:chExt cx="3845713" cy="1629801"/>
          </a:xfrm>
        </p:grpSpPr>
        <p:sp>
          <p:nvSpPr>
            <p:cNvPr id="6" name="Freeform 6"/>
            <p:cNvSpPr/>
            <p:nvPr/>
          </p:nvSpPr>
          <p:spPr>
            <a:xfrm>
              <a:off x="0" y="0"/>
              <a:ext cx="3845713" cy="1629801"/>
            </a:xfrm>
            <a:custGeom>
              <a:avLst/>
              <a:gdLst/>
              <a:ahLst/>
              <a:cxnLst/>
              <a:rect l="l" t="t" r="r" b="b"/>
              <a:pathLst>
                <a:path w="3845713" h="1629801">
                  <a:moveTo>
                    <a:pt x="29923" y="0"/>
                  </a:moveTo>
                  <a:lnTo>
                    <a:pt x="3815791" y="0"/>
                  </a:lnTo>
                  <a:cubicBezTo>
                    <a:pt x="3832316" y="0"/>
                    <a:pt x="3845713" y="13397"/>
                    <a:pt x="3845713" y="29923"/>
                  </a:cubicBezTo>
                  <a:lnTo>
                    <a:pt x="3845713" y="1599878"/>
                  </a:lnTo>
                  <a:cubicBezTo>
                    <a:pt x="3845713" y="1607814"/>
                    <a:pt x="3842561" y="1615425"/>
                    <a:pt x="3836949" y="1621037"/>
                  </a:cubicBezTo>
                  <a:cubicBezTo>
                    <a:pt x="3831337" y="1626648"/>
                    <a:pt x="3823727" y="1629801"/>
                    <a:pt x="3815791" y="1629801"/>
                  </a:cubicBezTo>
                  <a:lnTo>
                    <a:pt x="29923" y="1629801"/>
                  </a:lnTo>
                  <a:cubicBezTo>
                    <a:pt x="21987" y="1629801"/>
                    <a:pt x="14376" y="1626648"/>
                    <a:pt x="8764" y="1621037"/>
                  </a:cubicBezTo>
                  <a:cubicBezTo>
                    <a:pt x="3153" y="1615425"/>
                    <a:pt x="0" y="1607814"/>
                    <a:pt x="0" y="1599878"/>
                  </a:cubicBezTo>
                  <a:lnTo>
                    <a:pt x="0" y="29923"/>
                  </a:lnTo>
                  <a:cubicBezTo>
                    <a:pt x="0" y="21987"/>
                    <a:pt x="3153" y="14376"/>
                    <a:pt x="8764" y="8764"/>
                  </a:cubicBezTo>
                  <a:cubicBezTo>
                    <a:pt x="14376" y="3153"/>
                    <a:pt x="21987" y="0"/>
                    <a:pt x="29923" y="0"/>
                  </a:cubicBezTo>
                  <a:close/>
                </a:path>
              </a:pathLst>
            </a:custGeom>
            <a:solidFill>
              <a:srgbClr val="071330"/>
            </a:solidFill>
          </p:spPr>
        </p:sp>
        <p:sp>
          <p:nvSpPr>
            <p:cNvPr id="7" name="TextBox 7"/>
            <p:cNvSpPr txBox="1"/>
            <p:nvPr/>
          </p:nvSpPr>
          <p:spPr>
            <a:xfrm>
              <a:off x="0" y="-38100"/>
              <a:ext cx="3845713" cy="1667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9238619" y="5448787"/>
            <a:ext cx="8020681" cy="3399138"/>
            <a:chOff x="0" y="0"/>
            <a:chExt cx="3845713" cy="1629801"/>
          </a:xfrm>
        </p:grpSpPr>
        <p:sp>
          <p:nvSpPr>
            <p:cNvPr id="9" name="Freeform 9"/>
            <p:cNvSpPr/>
            <p:nvPr/>
          </p:nvSpPr>
          <p:spPr>
            <a:xfrm>
              <a:off x="0" y="0"/>
              <a:ext cx="3845713" cy="1629801"/>
            </a:xfrm>
            <a:custGeom>
              <a:avLst/>
              <a:gdLst/>
              <a:ahLst/>
              <a:cxnLst/>
              <a:rect l="l" t="t" r="r" b="b"/>
              <a:pathLst>
                <a:path w="3845713" h="1629801">
                  <a:moveTo>
                    <a:pt x="29923" y="0"/>
                  </a:moveTo>
                  <a:lnTo>
                    <a:pt x="3815791" y="0"/>
                  </a:lnTo>
                  <a:cubicBezTo>
                    <a:pt x="3832316" y="0"/>
                    <a:pt x="3845713" y="13397"/>
                    <a:pt x="3845713" y="29923"/>
                  </a:cubicBezTo>
                  <a:lnTo>
                    <a:pt x="3845713" y="1599878"/>
                  </a:lnTo>
                  <a:cubicBezTo>
                    <a:pt x="3845713" y="1607814"/>
                    <a:pt x="3842561" y="1615425"/>
                    <a:pt x="3836949" y="1621037"/>
                  </a:cubicBezTo>
                  <a:cubicBezTo>
                    <a:pt x="3831337" y="1626648"/>
                    <a:pt x="3823727" y="1629801"/>
                    <a:pt x="3815791" y="1629801"/>
                  </a:cubicBezTo>
                  <a:lnTo>
                    <a:pt x="29923" y="1629801"/>
                  </a:lnTo>
                  <a:cubicBezTo>
                    <a:pt x="21987" y="1629801"/>
                    <a:pt x="14376" y="1626648"/>
                    <a:pt x="8764" y="1621037"/>
                  </a:cubicBezTo>
                  <a:cubicBezTo>
                    <a:pt x="3153" y="1615425"/>
                    <a:pt x="0" y="1607814"/>
                    <a:pt x="0" y="1599878"/>
                  </a:cubicBezTo>
                  <a:lnTo>
                    <a:pt x="0" y="29923"/>
                  </a:lnTo>
                  <a:cubicBezTo>
                    <a:pt x="0" y="21987"/>
                    <a:pt x="3153" y="14376"/>
                    <a:pt x="8764" y="8764"/>
                  </a:cubicBezTo>
                  <a:cubicBezTo>
                    <a:pt x="14376" y="3153"/>
                    <a:pt x="21987" y="0"/>
                    <a:pt x="29923" y="0"/>
                  </a:cubicBezTo>
                  <a:close/>
                </a:path>
              </a:pathLst>
            </a:custGeom>
            <a:solidFill>
              <a:srgbClr val="071330"/>
            </a:solidFill>
          </p:spPr>
        </p:sp>
        <p:sp>
          <p:nvSpPr>
            <p:cNvPr id="10" name="TextBox 10"/>
            <p:cNvSpPr txBox="1"/>
            <p:nvPr/>
          </p:nvSpPr>
          <p:spPr>
            <a:xfrm>
              <a:off x="0" y="-38100"/>
              <a:ext cx="3845713" cy="1667901"/>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565555" y="1681373"/>
            <a:ext cx="7956821" cy="2077492"/>
          </a:xfrm>
          <a:prstGeom prst="rect">
            <a:avLst/>
          </a:prstGeom>
        </p:spPr>
        <p:txBody>
          <a:bodyPr wrap="square" lIns="0" tIns="0" rIns="0" bIns="0" rtlCol="0" anchor="t">
            <a:spAutoFit/>
          </a:bodyPr>
          <a:lstStyle/>
          <a:p>
            <a:pPr>
              <a:lnSpc>
                <a:spcPts val="8125"/>
              </a:lnSpc>
            </a:pPr>
            <a:r>
              <a:rPr lang="ru-RU" sz="7813" b="1" dirty="0" err="1">
                <a:solidFill>
                  <a:srgbClr val="FFFFFF"/>
                </a:solidFill>
                <a:latin typeface="IBM Plex Mono Bold"/>
                <a:ea typeface="IBM Plex Mono Bold"/>
                <a:cs typeface="IBM Plex Mono Bold"/>
                <a:sym typeface="IBM Plex Mono Bold"/>
              </a:rPr>
              <a:t>Бағдарламалау</a:t>
            </a:r>
            <a:r>
              <a:rPr lang="ru-RU" sz="7813" b="1" dirty="0">
                <a:solidFill>
                  <a:srgbClr val="FFFFFF"/>
                </a:solidFill>
                <a:latin typeface="IBM Plex Mono Bold"/>
                <a:ea typeface="IBM Plex Mono Bold"/>
                <a:cs typeface="IBM Plex Mono Bold"/>
                <a:sym typeface="IBM Plex Mono Bold"/>
              </a:rPr>
              <a:t> </a:t>
            </a:r>
            <a:r>
              <a:rPr lang="ru-RU" sz="7813" b="1" dirty="0" err="1" smtClean="0">
                <a:solidFill>
                  <a:srgbClr val="FFFFFF"/>
                </a:solidFill>
                <a:latin typeface="IBM Plex Mono Bold"/>
                <a:ea typeface="IBM Plex Mono Bold"/>
                <a:cs typeface="IBM Plex Mono Bold"/>
                <a:sym typeface="IBM Plex Mono Bold"/>
              </a:rPr>
              <a:t>Тілдері</a:t>
            </a:r>
            <a:endParaRPr lang="en-US" sz="7813" b="1" dirty="0">
              <a:solidFill>
                <a:srgbClr val="FFFFFF"/>
              </a:solidFill>
              <a:latin typeface="IBM Plex Mono Bold"/>
              <a:ea typeface="IBM Plex Mono Bold"/>
              <a:cs typeface="IBM Plex Mono Bold"/>
              <a:sym typeface="IBM Plex Mono Bold"/>
            </a:endParaRPr>
          </a:p>
        </p:txBody>
      </p:sp>
      <p:sp>
        <p:nvSpPr>
          <p:cNvPr id="12" name="TextBox 12"/>
          <p:cNvSpPr txBox="1"/>
          <p:nvPr/>
        </p:nvSpPr>
        <p:spPr>
          <a:xfrm>
            <a:off x="1497701" y="6592215"/>
            <a:ext cx="6938505" cy="1908728"/>
          </a:xfrm>
          <a:prstGeom prst="rect">
            <a:avLst/>
          </a:prstGeom>
        </p:spPr>
        <p:txBody>
          <a:bodyPr lIns="0" tIns="0" rIns="0" bIns="0" rtlCol="0" anchor="t">
            <a:spAutoFit/>
          </a:bodyPr>
          <a:lstStyle/>
          <a:p>
            <a:pPr algn="ctr">
              <a:lnSpc>
                <a:spcPts val="2488"/>
              </a:lnSpc>
            </a:pPr>
            <a:r>
              <a:rPr lang="ru-RU" sz="2006" dirty="0" err="1">
                <a:solidFill>
                  <a:srgbClr val="FFFFFF"/>
                </a:solidFill>
                <a:latin typeface="IBM Plex Mono"/>
                <a:ea typeface="IBM Plex Mono"/>
                <a:cs typeface="IBM Plex Mono"/>
                <a:sym typeface="IBM Plex Mono"/>
              </a:rPr>
              <a:t>Бағдарламашылар</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әртүрлі</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нәрселер</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жасайды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Олар</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бейнемазмұн</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көруге</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немесе</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достарыңызбен</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сөйлесуге</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арналған</a:t>
            </a:r>
            <a:r>
              <a:rPr lang="ru-RU" sz="2006" dirty="0">
                <a:solidFill>
                  <a:srgbClr val="FFFFFF"/>
                </a:solidFill>
                <a:latin typeface="IBM Plex Mono"/>
                <a:ea typeface="IBM Plex Mono"/>
                <a:cs typeface="IBM Plex Mono"/>
                <a:sym typeface="IBM Plex Mono"/>
              </a:rPr>
              <a:t> веб-</a:t>
            </a:r>
            <a:r>
              <a:rPr lang="ru-RU" sz="2006" dirty="0" err="1">
                <a:solidFill>
                  <a:srgbClr val="FFFFFF"/>
                </a:solidFill>
                <a:latin typeface="IBM Plex Mono"/>
                <a:ea typeface="IBM Plex Mono"/>
                <a:cs typeface="IBM Plex Mono"/>
                <a:sym typeface="IBM Plex Mono"/>
              </a:rPr>
              <a:t>сайттар</a:t>
            </a:r>
            <a:r>
              <a:rPr lang="ru-RU" sz="2006" dirty="0">
                <a:solidFill>
                  <a:srgbClr val="FFFFFF"/>
                </a:solidFill>
                <a:latin typeface="IBM Plex Mono"/>
                <a:ea typeface="IBM Plex Mono"/>
                <a:cs typeface="IBM Plex Mono"/>
                <a:sym typeface="IBM Plex Mono"/>
              </a:rPr>
              <a:t> мен </a:t>
            </a:r>
            <a:r>
              <a:rPr lang="ru-RU" sz="2006" dirty="0" err="1">
                <a:solidFill>
                  <a:srgbClr val="FFFFFF"/>
                </a:solidFill>
                <a:latin typeface="IBM Plex Mono"/>
                <a:ea typeface="IBM Plex Mono"/>
                <a:cs typeface="IBM Plex Mono"/>
                <a:sym typeface="IBM Plex Mono"/>
              </a:rPr>
              <a:t>қосымшаларды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жасайды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Олар</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қарапайым</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мобильді</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ойындардан</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бастап</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күрделі</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шытырман</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оқиғаларға</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дейін</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бейнемазмұн</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ойындарын</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әзірлейді</a:t>
            </a:r>
            <a:r>
              <a:rPr lang="ru-RU" sz="2006" dirty="0">
                <a:solidFill>
                  <a:srgbClr val="FFFFFF"/>
                </a:solidFill>
                <a:latin typeface="IBM Plex Mono"/>
                <a:ea typeface="IBM Plex Mono"/>
                <a:cs typeface="IBM Plex Mono"/>
                <a:sym typeface="IBM Plex Mono"/>
              </a:rPr>
              <a:t>.</a:t>
            </a:r>
            <a:endParaRPr lang="en-US" sz="2006" dirty="0">
              <a:solidFill>
                <a:srgbClr val="FFFFFF"/>
              </a:solidFill>
              <a:latin typeface="IBM Plex Mono"/>
              <a:ea typeface="IBM Plex Mono"/>
              <a:cs typeface="IBM Plex Mono"/>
              <a:sym typeface="IBM Plex Mono"/>
            </a:endParaRPr>
          </a:p>
        </p:txBody>
      </p:sp>
      <p:sp>
        <p:nvSpPr>
          <p:cNvPr id="13" name="TextBox 13"/>
          <p:cNvSpPr txBox="1"/>
          <p:nvPr/>
        </p:nvSpPr>
        <p:spPr>
          <a:xfrm>
            <a:off x="9707620" y="6592215"/>
            <a:ext cx="6938505" cy="1267526"/>
          </a:xfrm>
          <a:prstGeom prst="rect">
            <a:avLst/>
          </a:prstGeom>
        </p:spPr>
        <p:txBody>
          <a:bodyPr lIns="0" tIns="0" rIns="0" bIns="0" rtlCol="0" anchor="t">
            <a:spAutoFit/>
          </a:bodyPr>
          <a:lstStyle/>
          <a:p>
            <a:pPr algn="ctr">
              <a:lnSpc>
                <a:spcPts val="2488"/>
              </a:lnSpc>
            </a:pPr>
            <a:r>
              <a:rPr lang="ru-RU" sz="2006" dirty="0" err="1">
                <a:solidFill>
                  <a:srgbClr val="FFFFFF"/>
                </a:solidFill>
                <a:latin typeface="IBM Plex Mono"/>
                <a:ea typeface="IBM Plex Mono"/>
                <a:cs typeface="IBM Plex Mono"/>
                <a:sym typeface="IBM Plex Mono"/>
              </a:rPr>
              <a:t>Олар</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тіпті</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роботтар</a:t>
            </a:r>
            <a:r>
              <a:rPr lang="ru-RU" sz="2006" dirty="0">
                <a:solidFill>
                  <a:srgbClr val="FFFFFF"/>
                </a:solidFill>
                <a:latin typeface="IBM Plex Mono"/>
                <a:ea typeface="IBM Plex Mono"/>
                <a:cs typeface="IBM Plex Mono"/>
                <a:sym typeface="IBM Plex Mono"/>
              </a:rPr>
              <a:t> мен </a:t>
            </a:r>
            <a:r>
              <a:rPr lang="ru-RU" sz="2006" dirty="0" err="1">
                <a:solidFill>
                  <a:srgbClr val="FFFFFF"/>
                </a:solidFill>
                <a:latin typeface="IBM Plex Mono"/>
                <a:ea typeface="IBM Plex Mono"/>
                <a:cs typeface="IBM Plex Mono"/>
                <a:sym typeface="IBM Plex Mono"/>
              </a:rPr>
              <a:t>жасанды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интеллектті</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құрып</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машиналарға</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ойлануды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және</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үйренуді</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үйретеді</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Сондай-ақ</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олар</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деректерді</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талдай</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алады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ақпараттағы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жасырын</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үлгілерді</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табады</a:t>
            </a:r>
            <a:r>
              <a:rPr lang="ru-RU" sz="2006" dirty="0">
                <a:solidFill>
                  <a:srgbClr val="FFFFFF"/>
                </a:solidFill>
                <a:latin typeface="IBM Plex Mono"/>
                <a:ea typeface="IBM Plex Mono"/>
                <a:cs typeface="IBM Plex Mono"/>
                <a:sym typeface="IBM Plex Mono"/>
              </a:rPr>
              <a:t>.</a:t>
            </a:r>
            <a:endParaRPr lang="en-US" sz="2006" dirty="0">
              <a:solidFill>
                <a:srgbClr val="FFFFFF"/>
              </a:solidFill>
              <a:latin typeface="IBM Plex Mono"/>
              <a:ea typeface="IBM Plex Mono"/>
              <a:cs typeface="IBM Plex Mono"/>
              <a:sym typeface="IBM Plex Mono"/>
            </a:endParaRPr>
          </a:p>
        </p:txBody>
      </p:sp>
      <p:grpSp>
        <p:nvGrpSpPr>
          <p:cNvPr id="14" name="Group 14"/>
          <p:cNvGrpSpPr/>
          <p:nvPr/>
        </p:nvGrpSpPr>
        <p:grpSpPr>
          <a:xfrm>
            <a:off x="1497701" y="5729857"/>
            <a:ext cx="190900" cy="190900"/>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16" name="Group 16"/>
          <p:cNvGrpSpPr/>
          <p:nvPr/>
        </p:nvGrpSpPr>
        <p:grpSpPr>
          <a:xfrm>
            <a:off x="9707620" y="5729857"/>
            <a:ext cx="190900" cy="190900"/>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18" name="Group 18"/>
          <p:cNvGrpSpPr/>
          <p:nvPr/>
        </p:nvGrpSpPr>
        <p:grpSpPr>
          <a:xfrm>
            <a:off x="1747175" y="5729857"/>
            <a:ext cx="190900" cy="190900"/>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0" name="Group 20"/>
          <p:cNvGrpSpPr/>
          <p:nvPr/>
        </p:nvGrpSpPr>
        <p:grpSpPr>
          <a:xfrm>
            <a:off x="9957094" y="5729857"/>
            <a:ext cx="190900" cy="190900"/>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2" name="Group 22"/>
          <p:cNvGrpSpPr/>
          <p:nvPr/>
        </p:nvGrpSpPr>
        <p:grpSpPr>
          <a:xfrm>
            <a:off x="1995627" y="5729857"/>
            <a:ext cx="190900" cy="190900"/>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24" name="Group 24"/>
          <p:cNvGrpSpPr/>
          <p:nvPr/>
        </p:nvGrpSpPr>
        <p:grpSpPr>
          <a:xfrm>
            <a:off x="10205546" y="5729857"/>
            <a:ext cx="190900" cy="190900"/>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26" name="Group 26"/>
          <p:cNvGrpSpPr/>
          <p:nvPr/>
        </p:nvGrpSpPr>
        <p:grpSpPr>
          <a:xfrm>
            <a:off x="12089041" y="1028700"/>
            <a:ext cx="5170259" cy="3351846"/>
            <a:chOff x="0" y="0"/>
            <a:chExt cx="2744378" cy="1779163"/>
          </a:xfrm>
        </p:grpSpPr>
        <p:sp>
          <p:nvSpPr>
            <p:cNvPr id="27" name="Freeform 27"/>
            <p:cNvSpPr/>
            <p:nvPr/>
          </p:nvSpPr>
          <p:spPr>
            <a:xfrm>
              <a:off x="0" y="0"/>
              <a:ext cx="2744378" cy="1779163"/>
            </a:xfrm>
            <a:custGeom>
              <a:avLst/>
              <a:gdLst/>
              <a:ahLst/>
              <a:cxnLst/>
              <a:rect l="l" t="t" r="r" b="b"/>
              <a:pathLst>
                <a:path w="2744378" h="1779163">
                  <a:moveTo>
                    <a:pt x="25456" y="0"/>
                  </a:moveTo>
                  <a:lnTo>
                    <a:pt x="2718923" y="0"/>
                  </a:lnTo>
                  <a:cubicBezTo>
                    <a:pt x="2732981" y="0"/>
                    <a:pt x="2744378" y="11397"/>
                    <a:pt x="2744378" y="25456"/>
                  </a:cubicBezTo>
                  <a:lnTo>
                    <a:pt x="2744378" y="1753707"/>
                  </a:lnTo>
                  <a:cubicBezTo>
                    <a:pt x="2744378" y="1767766"/>
                    <a:pt x="2732981" y="1779163"/>
                    <a:pt x="2718923" y="1779163"/>
                  </a:cubicBezTo>
                  <a:lnTo>
                    <a:pt x="25456" y="1779163"/>
                  </a:lnTo>
                  <a:cubicBezTo>
                    <a:pt x="11397" y="1779163"/>
                    <a:pt x="0" y="1767766"/>
                    <a:pt x="0" y="1753707"/>
                  </a:cubicBezTo>
                  <a:lnTo>
                    <a:pt x="0" y="25456"/>
                  </a:lnTo>
                  <a:cubicBezTo>
                    <a:pt x="0" y="11397"/>
                    <a:pt x="11397" y="0"/>
                    <a:pt x="25456" y="0"/>
                  </a:cubicBezTo>
                  <a:close/>
                </a:path>
              </a:pathLst>
            </a:custGeom>
            <a:solidFill>
              <a:srgbClr val="071330"/>
            </a:solidFill>
          </p:spPr>
        </p:sp>
        <p:sp>
          <p:nvSpPr>
            <p:cNvPr id="28" name="TextBox 28"/>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29" name="Group 29"/>
          <p:cNvGrpSpPr/>
          <p:nvPr/>
        </p:nvGrpSpPr>
        <p:grpSpPr>
          <a:xfrm>
            <a:off x="12426471" y="1282592"/>
            <a:ext cx="172440" cy="172440"/>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31" name="Group 31"/>
          <p:cNvGrpSpPr/>
          <p:nvPr/>
        </p:nvGrpSpPr>
        <p:grpSpPr>
          <a:xfrm>
            <a:off x="12651822" y="1282592"/>
            <a:ext cx="172440" cy="172440"/>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33" name="Group 33"/>
          <p:cNvGrpSpPr/>
          <p:nvPr/>
        </p:nvGrpSpPr>
        <p:grpSpPr>
          <a:xfrm>
            <a:off x="12876250" y="1282592"/>
            <a:ext cx="172440" cy="172440"/>
            <a:chOff x="0" y="0"/>
            <a:chExt cx="6350000" cy="6350000"/>
          </a:xfrm>
        </p:grpSpPr>
        <p:sp>
          <p:nvSpPr>
            <p:cNvPr id="34" name="Freeform 3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35" name="Group 35"/>
          <p:cNvGrpSpPr/>
          <p:nvPr/>
        </p:nvGrpSpPr>
        <p:grpSpPr>
          <a:xfrm>
            <a:off x="12426471" y="1754457"/>
            <a:ext cx="4512950" cy="2252892"/>
            <a:chOff x="0" y="0"/>
            <a:chExt cx="729766" cy="364303"/>
          </a:xfrm>
        </p:grpSpPr>
        <p:sp>
          <p:nvSpPr>
            <p:cNvPr id="36" name="Freeform 36"/>
            <p:cNvSpPr/>
            <p:nvPr/>
          </p:nvSpPr>
          <p:spPr>
            <a:xfrm>
              <a:off x="0" y="0"/>
              <a:ext cx="729766" cy="364303"/>
            </a:xfrm>
            <a:custGeom>
              <a:avLst/>
              <a:gdLst/>
              <a:ahLst/>
              <a:cxnLst/>
              <a:rect l="l" t="t" r="r" b="b"/>
              <a:pathLst>
                <a:path w="729766" h="364303">
                  <a:moveTo>
                    <a:pt x="18870" y="0"/>
                  </a:moveTo>
                  <a:lnTo>
                    <a:pt x="710895" y="0"/>
                  </a:lnTo>
                  <a:cubicBezTo>
                    <a:pt x="715900" y="0"/>
                    <a:pt x="720700" y="1988"/>
                    <a:pt x="724239" y="5527"/>
                  </a:cubicBezTo>
                  <a:cubicBezTo>
                    <a:pt x="727778" y="9066"/>
                    <a:pt x="729766" y="13866"/>
                    <a:pt x="729766" y="18870"/>
                  </a:cubicBezTo>
                  <a:lnTo>
                    <a:pt x="729766" y="345433"/>
                  </a:lnTo>
                  <a:cubicBezTo>
                    <a:pt x="729766" y="350438"/>
                    <a:pt x="727778" y="355238"/>
                    <a:pt x="724239" y="358776"/>
                  </a:cubicBezTo>
                  <a:cubicBezTo>
                    <a:pt x="720700" y="362315"/>
                    <a:pt x="715900" y="364303"/>
                    <a:pt x="710895" y="364303"/>
                  </a:cubicBezTo>
                  <a:lnTo>
                    <a:pt x="18870" y="364303"/>
                  </a:lnTo>
                  <a:cubicBezTo>
                    <a:pt x="13866" y="364303"/>
                    <a:pt x="9066" y="362315"/>
                    <a:pt x="5527" y="358776"/>
                  </a:cubicBezTo>
                  <a:cubicBezTo>
                    <a:pt x="1988" y="355238"/>
                    <a:pt x="0" y="350438"/>
                    <a:pt x="0" y="345433"/>
                  </a:cubicBezTo>
                  <a:lnTo>
                    <a:pt x="0" y="18870"/>
                  </a:lnTo>
                  <a:cubicBezTo>
                    <a:pt x="0" y="13866"/>
                    <a:pt x="1988" y="9066"/>
                    <a:pt x="5527" y="5527"/>
                  </a:cubicBezTo>
                  <a:cubicBezTo>
                    <a:pt x="9066" y="1988"/>
                    <a:pt x="13866" y="0"/>
                    <a:pt x="18870" y="0"/>
                  </a:cubicBezTo>
                  <a:close/>
                </a:path>
              </a:pathLst>
            </a:custGeom>
            <a:blipFill>
              <a:blip r:embed="rId4"/>
              <a:stretch>
                <a:fillRect t="-16730" b="-16730"/>
              </a:stretch>
            </a:blipFill>
          </p:spPr>
        </p:sp>
      </p:grpSp>
      <p:grpSp>
        <p:nvGrpSpPr>
          <p:cNvPr id="37" name="Group 37"/>
          <p:cNvGrpSpPr/>
          <p:nvPr/>
        </p:nvGrpSpPr>
        <p:grpSpPr>
          <a:xfrm>
            <a:off x="8424622" y="1953032"/>
            <a:ext cx="4624069" cy="2997754"/>
            <a:chOff x="0" y="0"/>
            <a:chExt cx="2744378" cy="1779163"/>
          </a:xfrm>
        </p:grpSpPr>
        <p:sp>
          <p:nvSpPr>
            <p:cNvPr id="38" name="Freeform 38"/>
            <p:cNvSpPr/>
            <p:nvPr/>
          </p:nvSpPr>
          <p:spPr>
            <a:xfrm>
              <a:off x="0" y="0"/>
              <a:ext cx="2744378" cy="1779163"/>
            </a:xfrm>
            <a:custGeom>
              <a:avLst/>
              <a:gdLst/>
              <a:ahLst/>
              <a:cxnLst/>
              <a:rect l="l" t="t" r="r" b="b"/>
              <a:pathLst>
                <a:path w="2744378" h="1779163">
                  <a:moveTo>
                    <a:pt x="28463" y="0"/>
                  </a:moveTo>
                  <a:lnTo>
                    <a:pt x="2715916" y="0"/>
                  </a:lnTo>
                  <a:cubicBezTo>
                    <a:pt x="2723464" y="0"/>
                    <a:pt x="2730704" y="2999"/>
                    <a:pt x="2736042" y="8336"/>
                  </a:cubicBezTo>
                  <a:cubicBezTo>
                    <a:pt x="2741380" y="13674"/>
                    <a:pt x="2744378" y="20914"/>
                    <a:pt x="2744378" y="28463"/>
                  </a:cubicBezTo>
                  <a:lnTo>
                    <a:pt x="2744378" y="1750701"/>
                  </a:lnTo>
                  <a:cubicBezTo>
                    <a:pt x="2744378" y="1758249"/>
                    <a:pt x="2741380" y="1765489"/>
                    <a:pt x="2736042" y="1770827"/>
                  </a:cubicBezTo>
                  <a:cubicBezTo>
                    <a:pt x="2730704" y="1776164"/>
                    <a:pt x="2723464" y="1779163"/>
                    <a:pt x="2715916" y="1779163"/>
                  </a:cubicBezTo>
                  <a:lnTo>
                    <a:pt x="28463" y="1779163"/>
                  </a:lnTo>
                  <a:cubicBezTo>
                    <a:pt x="20914" y="1779163"/>
                    <a:pt x="13674" y="1776164"/>
                    <a:pt x="8336" y="1770827"/>
                  </a:cubicBezTo>
                  <a:cubicBezTo>
                    <a:pt x="2999" y="1765489"/>
                    <a:pt x="0" y="1758249"/>
                    <a:pt x="0" y="1750701"/>
                  </a:cubicBezTo>
                  <a:lnTo>
                    <a:pt x="0" y="28463"/>
                  </a:lnTo>
                  <a:cubicBezTo>
                    <a:pt x="0" y="20914"/>
                    <a:pt x="2999" y="13674"/>
                    <a:pt x="8336" y="8336"/>
                  </a:cubicBezTo>
                  <a:cubicBezTo>
                    <a:pt x="13674" y="2999"/>
                    <a:pt x="20914" y="0"/>
                    <a:pt x="28463" y="0"/>
                  </a:cubicBezTo>
                  <a:close/>
                </a:path>
              </a:pathLst>
            </a:custGeom>
            <a:solidFill>
              <a:srgbClr val="FFFFFF"/>
            </a:solidFill>
          </p:spPr>
        </p:sp>
        <p:sp>
          <p:nvSpPr>
            <p:cNvPr id="39" name="TextBox 39"/>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40" name="Group 40"/>
          <p:cNvGrpSpPr/>
          <p:nvPr/>
        </p:nvGrpSpPr>
        <p:grpSpPr>
          <a:xfrm>
            <a:off x="8726406" y="2180103"/>
            <a:ext cx="154224" cy="154224"/>
            <a:chOff x="0" y="0"/>
            <a:chExt cx="6350000" cy="6350000"/>
          </a:xfrm>
        </p:grpSpPr>
        <p:sp>
          <p:nvSpPr>
            <p:cNvPr id="41" name="Freeform 4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42" name="Group 42"/>
          <p:cNvGrpSpPr/>
          <p:nvPr/>
        </p:nvGrpSpPr>
        <p:grpSpPr>
          <a:xfrm>
            <a:off x="8927950" y="2180103"/>
            <a:ext cx="154224" cy="154224"/>
            <a:chOff x="0" y="0"/>
            <a:chExt cx="6350000" cy="6350000"/>
          </a:xfrm>
        </p:grpSpPr>
        <p:sp>
          <p:nvSpPr>
            <p:cNvPr id="43" name="Freeform 4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44" name="Group 44"/>
          <p:cNvGrpSpPr/>
          <p:nvPr/>
        </p:nvGrpSpPr>
        <p:grpSpPr>
          <a:xfrm>
            <a:off x="9128669" y="2180103"/>
            <a:ext cx="154224" cy="154224"/>
            <a:chOff x="0" y="0"/>
            <a:chExt cx="6350000" cy="6350000"/>
          </a:xfrm>
        </p:grpSpPr>
        <p:sp>
          <p:nvSpPr>
            <p:cNvPr id="45" name="Freeform 4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46" name="Group 46"/>
          <p:cNvGrpSpPr/>
          <p:nvPr/>
        </p:nvGrpSpPr>
        <p:grpSpPr>
          <a:xfrm>
            <a:off x="8726406" y="2602120"/>
            <a:ext cx="4036198" cy="2014895"/>
            <a:chOff x="0" y="0"/>
            <a:chExt cx="729766" cy="364303"/>
          </a:xfrm>
        </p:grpSpPr>
        <p:sp>
          <p:nvSpPr>
            <p:cNvPr id="47" name="Freeform 47"/>
            <p:cNvSpPr/>
            <p:nvPr/>
          </p:nvSpPr>
          <p:spPr>
            <a:xfrm>
              <a:off x="0" y="0"/>
              <a:ext cx="729766" cy="364303"/>
            </a:xfrm>
            <a:custGeom>
              <a:avLst/>
              <a:gdLst/>
              <a:ahLst/>
              <a:cxnLst/>
              <a:rect l="l" t="t" r="r" b="b"/>
              <a:pathLst>
                <a:path w="729766" h="364303">
                  <a:moveTo>
                    <a:pt x="21099" y="0"/>
                  </a:moveTo>
                  <a:lnTo>
                    <a:pt x="708666" y="0"/>
                  </a:lnTo>
                  <a:cubicBezTo>
                    <a:pt x="714262" y="0"/>
                    <a:pt x="719629" y="2223"/>
                    <a:pt x="723586" y="6180"/>
                  </a:cubicBezTo>
                  <a:cubicBezTo>
                    <a:pt x="727543" y="10137"/>
                    <a:pt x="729766" y="15503"/>
                    <a:pt x="729766" y="21099"/>
                  </a:cubicBezTo>
                  <a:lnTo>
                    <a:pt x="729766" y="343204"/>
                  </a:lnTo>
                  <a:cubicBezTo>
                    <a:pt x="729766" y="354857"/>
                    <a:pt x="720319" y="364303"/>
                    <a:pt x="708666" y="364303"/>
                  </a:cubicBezTo>
                  <a:lnTo>
                    <a:pt x="21099" y="364303"/>
                  </a:lnTo>
                  <a:cubicBezTo>
                    <a:pt x="15503" y="364303"/>
                    <a:pt x="10137" y="362081"/>
                    <a:pt x="6180" y="358124"/>
                  </a:cubicBezTo>
                  <a:cubicBezTo>
                    <a:pt x="2223" y="354167"/>
                    <a:pt x="0" y="348800"/>
                    <a:pt x="0" y="343204"/>
                  </a:cubicBezTo>
                  <a:lnTo>
                    <a:pt x="0" y="21099"/>
                  </a:lnTo>
                  <a:cubicBezTo>
                    <a:pt x="0" y="15503"/>
                    <a:pt x="2223" y="10137"/>
                    <a:pt x="6180" y="6180"/>
                  </a:cubicBezTo>
                  <a:cubicBezTo>
                    <a:pt x="10137" y="2223"/>
                    <a:pt x="15503" y="0"/>
                    <a:pt x="21099" y="0"/>
                  </a:cubicBezTo>
                  <a:close/>
                </a:path>
              </a:pathLst>
            </a:custGeom>
            <a:blipFill>
              <a:blip r:embed="rId5"/>
              <a:stretch>
                <a:fillRect t="-2833" b="-2833"/>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F60"/>
        </a:solidFill>
        <a:effectLst/>
      </p:bgPr>
    </p:bg>
    <p:spTree>
      <p:nvGrpSpPr>
        <p:cNvPr id="1" name=""/>
        <p:cNvGrpSpPr/>
        <p:nvPr/>
      </p:nvGrpSpPr>
      <p:grpSpPr>
        <a:xfrm>
          <a:off x="0" y="0"/>
          <a:ext cx="0" cy="0"/>
          <a:chOff x="0" y="0"/>
          <a:chExt cx="0" cy="0"/>
        </a:xfrm>
      </p:grpSpPr>
      <p:grpSp>
        <p:nvGrpSpPr>
          <p:cNvPr id="2" name="Group 2"/>
          <p:cNvGrpSpPr/>
          <p:nvPr/>
        </p:nvGrpSpPr>
        <p:grpSpPr>
          <a:xfrm>
            <a:off x="-460312" y="-201041"/>
            <a:ext cx="19208624" cy="10689082"/>
            <a:chOff x="0" y="0"/>
            <a:chExt cx="25611499" cy="14252110"/>
          </a:xfrm>
        </p:grpSpPr>
        <p:sp>
          <p:nvSpPr>
            <p:cNvPr id="3" name="Freeform 3"/>
            <p:cNvSpPr/>
            <p:nvPr/>
          </p:nvSpPr>
          <p:spPr>
            <a:xfrm>
              <a:off x="0"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1359389"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9238619" y="1028700"/>
            <a:ext cx="8020681" cy="4340222"/>
            <a:chOff x="0" y="0"/>
            <a:chExt cx="3845713" cy="2081026"/>
          </a:xfrm>
        </p:grpSpPr>
        <p:sp>
          <p:nvSpPr>
            <p:cNvPr id="6" name="Freeform 6"/>
            <p:cNvSpPr/>
            <p:nvPr/>
          </p:nvSpPr>
          <p:spPr>
            <a:xfrm>
              <a:off x="0" y="0"/>
              <a:ext cx="3845713" cy="2081026"/>
            </a:xfrm>
            <a:custGeom>
              <a:avLst/>
              <a:gdLst/>
              <a:ahLst/>
              <a:cxnLst/>
              <a:rect l="l" t="t" r="r" b="b"/>
              <a:pathLst>
                <a:path w="3845713" h="2081026">
                  <a:moveTo>
                    <a:pt x="29923" y="0"/>
                  </a:moveTo>
                  <a:lnTo>
                    <a:pt x="3815791" y="0"/>
                  </a:lnTo>
                  <a:cubicBezTo>
                    <a:pt x="3832316" y="0"/>
                    <a:pt x="3845713" y="13397"/>
                    <a:pt x="3845713" y="29923"/>
                  </a:cubicBezTo>
                  <a:lnTo>
                    <a:pt x="3845713" y="2051104"/>
                  </a:lnTo>
                  <a:cubicBezTo>
                    <a:pt x="3845713" y="2059040"/>
                    <a:pt x="3842561" y="2066651"/>
                    <a:pt x="3836949" y="2072262"/>
                  </a:cubicBezTo>
                  <a:cubicBezTo>
                    <a:pt x="3831337" y="2077874"/>
                    <a:pt x="3823727" y="2081026"/>
                    <a:pt x="3815791" y="2081026"/>
                  </a:cubicBezTo>
                  <a:lnTo>
                    <a:pt x="29923" y="2081026"/>
                  </a:lnTo>
                  <a:cubicBezTo>
                    <a:pt x="21987" y="2081026"/>
                    <a:pt x="14376" y="2077874"/>
                    <a:pt x="8764" y="2072262"/>
                  </a:cubicBezTo>
                  <a:cubicBezTo>
                    <a:pt x="3153" y="2066651"/>
                    <a:pt x="0" y="2059040"/>
                    <a:pt x="0" y="2051104"/>
                  </a:cubicBezTo>
                  <a:lnTo>
                    <a:pt x="0" y="29923"/>
                  </a:lnTo>
                  <a:cubicBezTo>
                    <a:pt x="0" y="21987"/>
                    <a:pt x="3153" y="14376"/>
                    <a:pt x="8764" y="8764"/>
                  </a:cubicBezTo>
                  <a:cubicBezTo>
                    <a:pt x="14376" y="3153"/>
                    <a:pt x="21987" y="0"/>
                    <a:pt x="29923" y="0"/>
                  </a:cubicBezTo>
                  <a:close/>
                </a:path>
              </a:pathLst>
            </a:custGeom>
            <a:solidFill>
              <a:srgbClr val="071330"/>
            </a:solidFill>
          </p:spPr>
        </p:sp>
        <p:sp>
          <p:nvSpPr>
            <p:cNvPr id="7" name="TextBox 7"/>
            <p:cNvSpPr txBox="1"/>
            <p:nvPr/>
          </p:nvSpPr>
          <p:spPr>
            <a:xfrm>
              <a:off x="0" y="-38100"/>
              <a:ext cx="3845713" cy="2119126"/>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9707620" y="1309770"/>
            <a:ext cx="190900" cy="19090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10" name="Group 10"/>
          <p:cNvGrpSpPr/>
          <p:nvPr/>
        </p:nvGrpSpPr>
        <p:grpSpPr>
          <a:xfrm>
            <a:off x="9957094" y="1309770"/>
            <a:ext cx="190900" cy="19090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12" name="Group 12"/>
          <p:cNvGrpSpPr/>
          <p:nvPr/>
        </p:nvGrpSpPr>
        <p:grpSpPr>
          <a:xfrm>
            <a:off x="10205546" y="1309770"/>
            <a:ext cx="190900" cy="190900"/>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14" name="Group 14"/>
          <p:cNvGrpSpPr/>
          <p:nvPr/>
        </p:nvGrpSpPr>
        <p:grpSpPr>
          <a:xfrm>
            <a:off x="1063841" y="5477442"/>
            <a:ext cx="5882467" cy="3813566"/>
            <a:chOff x="0" y="0"/>
            <a:chExt cx="2744378" cy="1779163"/>
          </a:xfrm>
        </p:grpSpPr>
        <p:sp>
          <p:nvSpPr>
            <p:cNvPr id="15" name="Freeform 15"/>
            <p:cNvSpPr/>
            <p:nvPr/>
          </p:nvSpPr>
          <p:spPr>
            <a:xfrm>
              <a:off x="0" y="0"/>
              <a:ext cx="2744378" cy="1779163"/>
            </a:xfrm>
            <a:custGeom>
              <a:avLst/>
              <a:gdLst/>
              <a:ahLst/>
              <a:cxnLst/>
              <a:rect l="l" t="t" r="r" b="b"/>
              <a:pathLst>
                <a:path w="2744378" h="1779163">
                  <a:moveTo>
                    <a:pt x="22374" y="0"/>
                  </a:moveTo>
                  <a:lnTo>
                    <a:pt x="2722005" y="0"/>
                  </a:lnTo>
                  <a:cubicBezTo>
                    <a:pt x="2734361" y="0"/>
                    <a:pt x="2744378" y="10017"/>
                    <a:pt x="2744378" y="22374"/>
                  </a:cubicBezTo>
                  <a:lnTo>
                    <a:pt x="2744378" y="1756789"/>
                  </a:lnTo>
                  <a:cubicBezTo>
                    <a:pt x="2744378" y="1769146"/>
                    <a:pt x="2734361" y="1779163"/>
                    <a:pt x="2722005" y="1779163"/>
                  </a:cubicBezTo>
                  <a:lnTo>
                    <a:pt x="22374" y="1779163"/>
                  </a:lnTo>
                  <a:cubicBezTo>
                    <a:pt x="10017" y="1779163"/>
                    <a:pt x="0" y="1769146"/>
                    <a:pt x="0" y="1756789"/>
                  </a:cubicBezTo>
                  <a:lnTo>
                    <a:pt x="0" y="22374"/>
                  </a:lnTo>
                  <a:cubicBezTo>
                    <a:pt x="0" y="10017"/>
                    <a:pt x="10017" y="0"/>
                    <a:pt x="22374" y="0"/>
                  </a:cubicBezTo>
                  <a:close/>
                </a:path>
              </a:pathLst>
            </a:custGeom>
            <a:solidFill>
              <a:srgbClr val="FFFFFF"/>
            </a:solidFill>
          </p:spPr>
        </p:sp>
        <p:sp>
          <p:nvSpPr>
            <p:cNvPr id="16" name="TextBox 16"/>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2722440" y="6317082"/>
            <a:ext cx="4536860" cy="2941218"/>
            <a:chOff x="0" y="0"/>
            <a:chExt cx="2744378" cy="1779163"/>
          </a:xfrm>
        </p:grpSpPr>
        <p:sp>
          <p:nvSpPr>
            <p:cNvPr id="18" name="Freeform 18"/>
            <p:cNvSpPr/>
            <p:nvPr/>
          </p:nvSpPr>
          <p:spPr>
            <a:xfrm>
              <a:off x="0" y="0"/>
              <a:ext cx="2744378" cy="1779163"/>
            </a:xfrm>
            <a:custGeom>
              <a:avLst/>
              <a:gdLst/>
              <a:ahLst/>
              <a:cxnLst/>
              <a:rect l="l" t="t" r="r" b="b"/>
              <a:pathLst>
                <a:path w="2744378" h="1779163">
                  <a:moveTo>
                    <a:pt x="29010" y="0"/>
                  </a:moveTo>
                  <a:lnTo>
                    <a:pt x="2715369" y="0"/>
                  </a:lnTo>
                  <a:cubicBezTo>
                    <a:pt x="2731390" y="0"/>
                    <a:pt x="2744378" y="12988"/>
                    <a:pt x="2744378" y="29010"/>
                  </a:cubicBezTo>
                  <a:lnTo>
                    <a:pt x="2744378" y="1750153"/>
                  </a:lnTo>
                  <a:cubicBezTo>
                    <a:pt x="2744378" y="1766175"/>
                    <a:pt x="2731390" y="1779163"/>
                    <a:pt x="2715369" y="1779163"/>
                  </a:cubicBezTo>
                  <a:lnTo>
                    <a:pt x="29010" y="1779163"/>
                  </a:lnTo>
                  <a:cubicBezTo>
                    <a:pt x="12988" y="1779163"/>
                    <a:pt x="0" y="1766175"/>
                    <a:pt x="0" y="1750153"/>
                  </a:cubicBezTo>
                  <a:lnTo>
                    <a:pt x="0" y="29010"/>
                  </a:lnTo>
                  <a:cubicBezTo>
                    <a:pt x="0" y="12988"/>
                    <a:pt x="12988" y="0"/>
                    <a:pt x="29010" y="0"/>
                  </a:cubicBezTo>
                  <a:close/>
                </a:path>
              </a:pathLst>
            </a:custGeom>
            <a:solidFill>
              <a:srgbClr val="FFFFFF"/>
            </a:solidFill>
          </p:spPr>
        </p:sp>
        <p:sp>
          <p:nvSpPr>
            <p:cNvPr id="19" name="TextBox 19"/>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447753" y="5766308"/>
            <a:ext cx="196194" cy="196194"/>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22" name="Group 22"/>
          <p:cNvGrpSpPr/>
          <p:nvPr/>
        </p:nvGrpSpPr>
        <p:grpSpPr>
          <a:xfrm>
            <a:off x="13018532" y="6539870"/>
            <a:ext cx="151315" cy="151315"/>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24" name="Group 24"/>
          <p:cNvGrpSpPr/>
          <p:nvPr/>
        </p:nvGrpSpPr>
        <p:grpSpPr>
          <a:xfrm>
            <a:off x="1704146" y="5766308"/>
            <a:ext cx="196194" cy="196194"/>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6" name="Group 26"/>
          <p:cNvGrpSpPr/>
          <p:nvPr/>
        </p:nvGrpSpPr>
        <p:grpSpPr>
          <a:xfrm>
            <a:off x="13216276" y="6539870"/>
            <a:ext cx="151315" cy="151315"/>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8" name="Group 28"/>
          <p:cNvGrpSpPr/>
          <p:nvPr/>
        </p:nvGrpSpPr>
        <p:grpSpPr>
          <a:xfrm>
            <a:off x="1959489" y="5766308"/>
            <a:ext cx="196194" cy="196194"/>
            <a:chOff x="0" y="0"/>
            <a:chExt cx="6350000" cy="6350000"/>
          </a:xfrm>
        </p:grpSpPr>
        <p:sp>
          <p:nvSpPr>
            <p:cNvPr id="29" name="Freeform 2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30" name="Group 30"/>
          <p:cNvGrpSpPr/>
          <p:nvPr/>
        </p:nvGrpSpPr>
        <p:grpSpPr>
          <a:xfrm>
            <a:off x="13413209" y="6539870"/>
            <a:ext cx="151315" cy="151315"/>
            <a:chOff x="0" y="0"/>
            <a:chExt cx="6350000" cy="6350000"/>
          </a:xfrm>
        </p:grpSpPr>
        <p:sp>
          <p:nvSpPr>
            <p:cNvPr id="31" name="Freeform 3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32" name="Group 32"/>
          <p:cNvGrpSpPr/>
          <p:nvPr/>
        </p:nvGrpSpPr>
        <p:grpSpPr>
          <a:xfrm>
            <a:off x="1447753" y="6303173"/>
            <a:ext cx="5134612" cy="2563230"/>
            <a:chOff x="0" y="0"/>
            <a:chExt cx="729766" cy="364303"/>
          </a:xfrm>
        </p:grpSpPr>
        <p:sp>
          <p:nvSpPr>
            <p:cNvPr id="33" name="Freeform 33"/>
            <p:cNvSpPr/>
            <p:nvPr/>
          </p:nvSpPr>
          <p:spPr>
            <a:xfrm>
              <a:off x="0" y="0"/>
              <a:ext cx="729766" cy="364303"/>
            </a:xfrm>
            <a:custGeom>
              <a:avLst/>
              <a:gdLst/>
              <a:ahLst/>
              <a:cxnLst/>
              <a:rect l="l" t="t" r="r" b="b"/>
              <a:pathLst>
                <a:path w="729766" h="364303">
                  <a:moveTo>
                    <a:pt x="16586" y="0"/>
                  </a:moveTo>
                  <a:lnTo>
                    <a:pt x="713180" y="0"/>
                  </a:lnTo>
                  <a:cubicBezTo>
                    <a:pt x="722340" y="0"/>
                    <a:pt x="729766" y="7426"/>
                    <a:pt x="729766" y="16586"/>
                  </a:cubicBezTo>
                  <a:lnTo>
                    <a:pt x="729766" y="347718"/>
                  </a:lnTo>
                  <a:cubicBezTo>
                    <a:pt x="729766" y="356878"/>
                    <a:pt x="722340" y="364303"/>
                    <a:pt x="713180" y="364303"/>
                  </a:cubicBezTo>
                  <a:lnTo>
                    <a:pt x="16586" y="364303"/>
                  </a:lnTo>
                  <a:cubicBezTo>
                    <a:pt x="7426" y="364303"/>
                    <a:pt x="0" y="356878"/>
                    <a:pt x="0" y="347718"/>
                  </a:cubicBezTo>
                  <a:lnTo>
                    <a:pt x="0" y="16586"/>
                  </a:lnTo>
                  <a:cubicBezTo>
                    <a:pt x="0" y="7426"/>
                    <a:pt x="7426" y="0"/>
                    <a:pt x="16586" y="0"/>
                  </a:cubicBezTo>
                  <a:close/>
                </a:path>
              </a:pathLst>
            </a:custGeom>
            <a:blipFill>
              <a:blip r:embed="rId4"/>
              <a:stretch>
                <a:fillRect t="-16856" b="-16856"/>
              </a:stretch>
            </a:blipFill>
          </p:spPr>
        </p:sp>
      </p:grpSp>
      <p:grpSp>
        <p:nvGrpSpPr>
          <p:cNvPr id="34" name="Group 34"/>
          <p:cNvGrpSpPr/>
          <p:nvPr/>
        </p:nvGrpSpPr>
        <p:grpSpPr>
          <a:xfrm>
            <a:off x="13018532" y="6953928"/>
            <a:ext cx="3960076" cy="1976894"/>
            <a:chOff x="0" y="0"/>
            <a:chExt cx="729766" cy="364303"/>
          </a:xfrm>
        </p:grpSpPr>
        <p:sp>
          <p:nvSpPr>
            <p:cNvPr id="35" name="Freeform 35"/>
            <p:cNvSpPr/>
            <p:nvPr/>
          </p:nvSpPr>
          <p:spPr>
            <a:xfrm>
              <a:off x="0" y="0"/>
              <a:ext cx="729766" cy="364303"/>
            </a:xfrm>
            <a:custGeom>
              <a:avLst/>
              <a:gdLst/>
              <a:ahLst/>
              <a:cxnLst/>
              <a:rect l="l" t="t" r="r" b="b"/>
              <a:pathLst>
                <a:path w="729766" h="364303">
                  <a:moveTo>
                    <a:pt x="21505" y="0"/>
                  </a:moveTo>
                  <a:lnTo>
                    <a:pt x="708261" y="0"/>
                  </a:lnTo>
                  <a:cubicBezTo>
                    <a:pt x="713964" y="0"/>
                    <a:pt x="719434" y="2266"/>
                    <a:pt x="723467" y="6299"/>
                  </a:cubicBezTo>
                  <a:cubicBezTo>
                    <a:pt x="727500" y="10332"/>
                    <a:pt x="729766" y="15801"/>
                    <a:pt x="729766" y="21505"/>
                  </a:cubicBezTo>
                  <a:lnTo>
                    <a:pt x="729766" y="342799"/>
                  </a:lnTo>
                  <a:cubicBezTo>
                    <a:pt x="729766" y="354675"/>
                    <a:pt x="720138" y="364303"/>
                    <a:pt x="708261" y="364303"/>
                  </a:cubicBezTo>
                  <a:lnTo>
                    <a:pt x="21505" y="364303"/>
                  </a:lnTo>
                  <a:cubicBezTo>
                    <a:pt x="15801" y="364303"/>
                    <a:pt x="10332" y="362038"/>
                    <a:pt x="6299" y="358005"/>
                  </a:cubicBezTo>
                  <a:cubicBezTo>
                    <a:pt x="2266" y="353972"/>
                    <a:pt x="0" y="348502"/>
                    <a:pt x="0" y="342799"/>
                  </a:cubicBezTo>
                  <a:lnTo>
                    <a:pt x="0" y="21505"/>
                  </a:lnTo>
                  <a:cubicBezTo>
                    <a:pt x="0" y="9628"/>
                    <a:pt x="9628" y="0"/>
                    <a:pt x="21505" y="0"/>
                  </a:cubicBezTo>
                  <a:close/>
                </a:path>
              </a:pathLst>
            </a:custGeom>
            <a:blipFill>
              <a:blip r:embed="rId5"/>
              <a:stretch>
                <a:fillRect t="-16730" b="-16730"/>
              </a:stretch>
            </a:blipFill>
          </p:spPr>
        </p:sp>
      </p:grpSp>
      <p:grpSp>
        <p:nvGrpSpPr>
          <p:cNvPr id="36" name="Group 36"/>
          <p:cNvGrpSpPr/>
          <p:nvPr/>
        </p:nvGrpSpPr>
        <p:grpSpPr>
          <a:xfrm>
            <a:off x="6312735" y="6129292"/>
            <a:ext cx="4490236" cy="2910992"/>
            <a:chOff x="0" y="0"/>
            <a:chExt cx="2744378" cy="1779163"/>
          </a:xfrm>
        </p:grpSpPr>
        <p:sp>
          <p:nvSpPr>
            <p:cNvPr id="37" name="Freeform 37"/>
            <p:cNvSpPr/>
            <p:nvPr/>
          </p:nvSpPr>
          <p:spPr>
            <a:xfrm>
              <a:off x="0" y="0"/>
              <a:ext cx="2744378" cy="1779163"/>
            </a:xfrm>
            <a:custGeom>
              <a:avLst/>
              <a:gdLst/>
              <a:ahLst/>
              <a:cxnLst/>
              <a:rect l="l" t="t" r="r" b="b"/>
              <a:pathLst>
                <a:path w="2744378" h="1779163">
                  <a:moveTo>
                    <a:pt x="29311" y="0"/>
                  </a:moveTo>
                  <a:lnTo>
                    <a:pt x="2715067" y="0"/>
                  </a:lnTo>
                  <a:cubicBezTo>
                    <a:pt x="2722841" y="0"/>
                    <a:pt x="2730297" y="3088"/>
                    <a:pt x="2735793" y="8585"/>
                  </a:cubicBezTo>
                  <a:cubicBezTo>
                    <a:pt x="2741290" y="14082"/>
                    <a:pt x="2744378" y="21537"/>
                    <a:pt x="2744378" y="29311"/>
                  </a:cubicBezTo>
                  <a:lnTo>
                    <a:pt x="2744378" y="1749852"/>
                  </a:lnTo>
                  <a:cubicBezTo>
                    <a:pt x="2744378" y="1757626"/>
                    <a:pt x="2741290" y="1765081"/>
                    <a:pt x="2735793" y="1770578"/>
                  </a:cubicBezTo>
                  <a:cubicBezTo>
                    <a:pt x="2730297" y="1776075"/>
                    <a:pt x="2722841" y="1779163"/>
                    <a:pt x="2715067" y="1779163"/>
                  </a:cubicBezTo>
                  <a:lnTo>
                    <a:pt x="29311" y="1779163"/>
                  </a:lnTo>
                  <a:cubicBezTo>
                    <a:pt x="21537" y="1779163"/>
                    <a:pt x="14082" y="1776075"/>
                    <a:pt x="8585" y="1770578"/>
                  </a:cubicBezTo>
                  <a:cubicBezTo>
                    <a:pt x="3088" y="1765081"/>
                    <a:pt x="0" y="1757626"/>
                    <a:pt x="0" y="1749852"/>
                  </a:cubicBezTo>
                  <a:lnTo>
                    <a:pt x="0" y="29311"/>
                  </a:lnTo>
                  <a:cubicBezTo>
                    <a:pt x="0" y="21537"/>
                    <a:pt x="3088" y="14082"/>
                    <a:pt x="8585" y="8585"/>
                  </a:cubicBezTo>
                  <a:cubicBezTo>
                    <a:pt x="14082" y="3088"/>
                    <a:pt x="21537" y="0"/>
                    <a:pt x="29311" y="0"/>
                  </a:cubicBezTo>
                  <a:close/>
                </a:path>
              </a:pathLst>
            </a:custGeom>
            <a:solidFill>
              <a:srgbClr val="071330"/>
            </a:solidFill>
          </p:spPr>
        </p:sp>
        <p:sp>
          <p:nvSpPr>
            <p:cNvPr id="38" name="TextBox 38"/>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39" name="Group 39"/>
          <p:cNvGrpSpPr/>
          <p:nvPr/>
        </p:nvGrpSpPr>
        <p:grpSpPr>
          <a:xfrm>
            <a:off x="6605785" y="6349791"/>
            <a:ext cx="149760" cy="149760"/>
            <a:chOff x="0" y="0"/>
            <a:chExt cx="6350000" cy="6350000"/>
          </a:xfrm>
        </p:grpSpPr>
        <p:sp>
          <p:nvSpPr>
            <p:cNvPr id="40" name="Freeform 4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41" name="Group 41"/>
          <p:cNvGrpSpPr/>
          <p:nvPr/>
        </p:nvGrpSpPr>
        <p:grpSpPr>
          <a:xfrm>
            <a:off x="6801496" y="6349791"/>
            <a:ext cx="149760" cy="149760"/>
            <a:chOff x="0" y="0"/>
            <a:chExt cx="6350000" cy="6350000"/>
          </a:xfrm>
        </p:grpSpPr>
        <p:sp>
          <p:nvSpPr>
            <p:cNvPr id="42" name="Freeform 4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43" name="Group 43"/>
          <p:cNvGrpSpPr/>
          <p:nvPr/>
        </p:nvGrpSpPr>
        <p:grpSpPr>
          <a:xfrm>
            <a:off x="6996406" y="6349791"/>
            <a:ext cx="149760" cy="149760"/>
            <a:chOff x="0" y="0"/>
            <a:chExt cx="6350000" cy="6350000"/>
          </a:xfrm>
        </p:grpSpPr>
        <p:sp>
          <p:nvSpPr>
            <p:cNvPr id="44" name="Freeform 4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45" name="Group 45"/>
          <p:cNvGrpSpPr/>
          <p:nvPr/>
        </p:nvGrpSpPr>
        <p:grpSpPr>
          <a:xfrm>
            <a:off x="6605785" y="6759593"/>
            <a:ext cx="3919380" cy="1956578"/>
            <a:chOff x="0" y="0"/>
            <a:chExt cx="729766" cy="364303"/>
          </a:xfrm>
        </p:grpSpPr>
        <p:sp>
          <p:nvSpPr>
            <p:cNvPr id="46" name="Freeform 46"/>
            <p:cNvSpPr/>
            <p:nvPr/>
          </p:nvSpPr>
          <p:spPr>
            <a:xfrm>
              <a:off x="0" y="0"/>
              <a:ext cx="729766" cy="364303"/>
            </a:xfrm>
            <a:custGeom>
              <a:avLst/>
              <a:gdLst/>
              <a:ahLst/>
              <a:cxnLst/>
              <a:rect l="l" t="t" r="r" b="b"/>
              <a:pathLst>
                <a:path w="729766" h="364303">
                  <a:moveTo>
                    <a:pt x="21728" y="0"/>
                  </a:moveTo>
                  <a:lnTo>
                    <a:pt x="708037" y="0"/>
                  </a:lnTo>
                  <a:cubicBezTo>
                    <a:pt x="713800" y="0"/>
                    <a:pt x="719327" y="2289"/>
                    <a:pt x="723402" y="6364"/>
                  </a:cubicBezTo>
                  <a:cubicBezTo>
                    <a:pt x="727476" y="10439"/>
                    <a:pt x="729766" y="15966"/>
                    <a:pt x="729766" y="21728"/>
                  </a:cubicBezTo>
                  <a:lnTo>
                    <a:pt x="729766" y="342575"/>
                  </a:lnTo>
                  <a:cubicBezTo>
                    <a:pt x="729766" y="354575"/>
                    <a:pt x="720038" y="364303"/>
                    <a:pt x="708037" y="364303"/>
                  </a:cubicBezTo>
                  <a:lnTo>
                    <a:pt x="21728" y="364303"/>
                  </a:lnTo>
                  <a:cubicBezTo>
                    <a:pt x="9728" y="364303"/>
                    <a:pt x="0" y="354575"/>
                    <a:pt x="0" y="342575"/>
                  </a:cubicBezTo>
                  <a:lnTo>
                    <a:pt x="0" y="21728"/>
                  </a:lnTo>
                  <a:cubicBezTo>
                    <a:pt x="0" y="9728"/>
                    <a:pt x="9728" y="0"/>
                    <a:pt x="21728" y="0"/>
                  </a:cubicBezTo>
                  <a:close/>
                </a:path>
              </a:pathLst>
            </a:custGeom>
            <a:blipFill>
              <a:blip r:embed="rId6"/>
              <a:stretch>
                <a:fillRect t="-16480" b="-16480"/>
              </a:stretch>
            </a:blipFill>
          </p:spPr>
        </p:sp>
      </p:grpSp>
      <p:sp>
        <p:nvSpPr>
          <p:cNvPr id="47" name="TextBox 47"/>
          <p:cNvSpPr txBox="1"/>
          <p:nvPr/>
        </p:nvSpPr>
        <p:spPr>
          <a:xfrm>
            <a:off x="1028700" y="1143000"/>
            <a:ext cx="7160502" cy="2009740"/>
          </a:xfrm>
          <a:prstGeom prst="rect">
            <a:avLst/>
          </a:prstGeom>
        </p:spPr>
        <p:txBody>
          <a:bodyPr lIns="0" tIns="0" rIns="0" bIns="0" rtlCol="0" anchor="t">
            <a:spAutoFit/>
          </a:bodyPr>
          <a:lstStyle/>
          <a:p>
            <a:pPr>
              <a:lnSpc>
                <a:spcPts val="7848"/>
              </a:lnSpc>
            </a:pPr>
            <a:r>
              <a:rPr lang="ru-RU" sz="7546" b="1" dirty="0" err="1">
                <a:solidFill>
                  <a:srgbClr val="071330"/>
                </a:solidFill>
                <a:latin typeface="IBM Plex Mono Bold"/>
                <a:ea typeface="IBM Plex Mono Bold"/>
                <a:cs typeface="IBM Plex Mono Bold"/>
                <a:sym typeface="IBM Plex Mono Bold"/>
              </a:rPr>
              <a:t>Қарапайым</a:t>
            </a:r>
            <a:r>
              <a:rPr lang="ru-RU" sz="7546" b="1" dirty="0">
                <a:solidFill>
                  <a:srgbClr val="071330"/>
                </a:solidFill>
                <a:latin typeface="IBM Plex Mono Bold"/>
                <a:ea typeface="IBM Plex Mono Bold"/>
                <a:cs typeface="IBM Plex Mono Bold"/>
                <a:sym typeface="IBM Plex Mono Bold"/>
              </a:rPr>
              <a:t> </a:t>
            </a:r>
            <a:r>
              <a:rPr lang="ru-RU" sz="7546" b="1" dirty="0" err="1">
                <a:solidFill>
                  <a:srgbClr val="071330"/>
                </a:solidFill>
                <a:latin typeface="IBM Plex Mono Bold"/>
                <a:ea typeface="IBM Plex Mono Bold"/>
                <a:cs typeface="IBM Plex Mono Bold"/>
                <a:sym typeface="IBM Plex Mono Bold"/>
              </a:rPr>
              <a:t>ойын</a:t>
            </a:r>
            <a:r>
              <a:rPr lang="ru-RU" sz="7546" b="1" dirty="0">
                <a:solidFill>
                  <a:srgbClr val="071330"/>
                </a:solidFill>
                <a:latin typeface="IBM Plex Mono Bold"/>
                <a:ea typeface="IBM Plex Mono Bold"/>
                <a:cs typeface="IBM Plex Mono Bold"/>
                <a:sym typeface="IBM Plex Mono Bold"/>
              </a:rPr>
              <a:t> </a:t>
            </a:r>
            <a:r>
              <a:rPr lang="ru-RU" sz="7546" b="1" dirty="0" err="1">
                <a:solidFill>
                  <a:srgbClr val="071330"/>
                </a:solidFill>
                <a:latin typeface="IBM Plex Mono Bold"/>
                <a:ea typeface="IBM Plex Mono Bold"/>
                <a:cs typeface="IBM Plex Mono Bold"/>
                <a:sym typeface="IBM Plex Mono Bold"/>
              </a:rPr>
              <a:t>жасау</a:t>
            </a:r>
            <a:r>
              <a:rPr lang="ru-RU" sz="7546" b="1" dirty="0">
                <a:solidFill>
                  <a:srgbClr val="071330"/>
                </a:solidFill>
                <a:latin typeface="IBM Plex Mono Bold"/>
                <a:ea typeface="IBM Plex Mono Bold"/>
                <a:cs typeface="IBM Plex Mono Bold"/>
                <a:sym typeface="IBM Plex Mono Bold"/>
              </a:rPr>
              <a:t>.</a:t>
            </a:r>
            <a:endParaRPr lang="en-US" sz="7546" b="1" dirty="0">
              <a:solidFill>
                <a:srgbClr val="071330"/>
              </a:solidFill>
              <a:latin typeface="IBM Plex Mono Bold"/>
              <a:ea typeface="IBM Plex Mono Bold"/>
              <a:cs typeface="IBM Plex Mono Bold"/>
              <a:sym typeface="IBM Plex Mono Bold"/>
            </a:endParaRPr>
          </a:p>
        </p:txBody>
      </p:sp>
      <p:sp>
        <p:nvSpPr>
          <p:cNvPr id="48" name="TextBox 48"/>
          <p:cNvSpPr txBox="1"/>
          <p:nvPr/>
        </p:nvSpPr>
        <p:spPr>
          <a:xfrm>
            <a:off x="9707620" y="1896211"/>
            <a:ext cx="6938505" cy="3191130"/>
          </a:xfrm>
          <a:prstGeom prst="rect">
            <a:avLst/>
          </a:prstGeom>
        </p:spPr>
        <p:txBody>
          <a:bodyPr lIns="0" tIns="0" rIns="0" bIns="0" rtlCol="0" anchor="t">
            <a:spAutoFit/>
          </a:bodyPr>
          <a:lstStyle/>
          <a:p>
            <a:pPr algn="just">
              <a:lnSpc>
                <a:spcPts val="2488"/>
              </a:lnSpc>
            </a:pPr>
            <a:r>
              <a:rPr lang="ru-RU" sz="2006" dirty="0" err="1">
                <a:solidFill>
                  <a:srgbClr val="FFFFFF"/>
                </a:solidFill>
                <a:latin typeface="IBM Plex Mono"/>
                <a:ea typeface="IBM Plex Mono"/>
                <a:cs typeface="IBM Plex Mono"/>
                <a:sym typeface="IBM Plex Mono"/>
              </a:rPr>
              <a:t>Мысалы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сіз</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мысықтың</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тышқанды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қууы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жайлы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қарапайым</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ойын</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жасағыңыз</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келеді</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делік</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Алдымен</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бағдарламашы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ойынның</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дизайнын</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жасайды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ол</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қалай</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көрінеді</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ережелері</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және</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басқа</a:t>
            </a:r>
            <a:r>
              <a:rPr lang="ru-RU" sz="2006" dirty="0">
                <a:solidFill>
                  <a:srgbClr val="FFFFFF"/>
                </a:solidFill>
                <a:latin typeface="IBM Plex Mono"/>
                <a:ea typeface="IBM Plex Mono"/>
                <a:cs typeface="IBM Plex Mono"/>
                <a:sym typeface="IBM Plex Mono"/>
              </a:rPr>
              <a:t> да </a:t>
            </a:r>
            <a:r>
              <a:rPr lang="ru-RU" sz="2006" dirty="0" err="1">
                <a:solidFill>
                  <a:srgbClr val="FFFFFF"/>
                </a:solidFill>
                <a:latin typeface="IBM Plex Mono"/>
                <a:ea typeface="IBM Plex Mono"/>
                <a:cs typeface="IBM Plex Mono"/>
                <a:sym typeface="IBM Plex Mono"/>
              </a:rPr>
              <a:t>маңызды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нәрселер</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Кейін</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олар</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бағдарламалау</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тілін</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пайдаланып</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мысық</a:t>
            </a:r>
            <a:r>
              <a:rPr lang="ru-RU" sz="2006" dirty="0">
                <a:solidFill>
                  <a:srgbClr val="FFFFFF"/>
                </a:solidFill>
                <a:latin typeface="IBM Plex Mono"/>
                <a:ea typeface="IBM Plex Mono"/>
                <a:cs typeface="IBM Plex Mono"/>
                <a:sym typeface="IBM Plex Mono"/>
              </a:rPr>
              <a:t> пен </a:t>
            </a:r>
            <a:r>
              <a:rPr lang="ru-RU" sz="2006" dirty="0" err="1">
                <a:solidFill>
                  <a:srgbClr val="FFFFFF"/>
                </a:solidFill>
                <a:latin typeface="IBM Plex Mono"/>
                <a:ea typeface="IBM Plex Mono"/>
                <a:cs typeface="IBM Plex Mono"/>
                <a:sym typeface="IBM Plex Mono"/>
              </a:rPr>
              <a:t>тышқанның</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қалай</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қозғалуы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керек</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екенін</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ұпай</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жинауды</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және</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ойынның</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жұмыс</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істеуіне</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қажет</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барлық</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нәрсені</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компьютерге</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айтып</a:t>
            </a:r>
            <a:r>
              <a:rPr lang="ru-RU" sz="2006" dirty="0">
                <a:solidFill>
                  <a:srgbClr val="FFFFFF"/>
                </a:solidFill>
                <a:latin typeface="IBM Plex Mono"/>
                <a:ea typeface="IBM Plex Mono"/>
                <a:cs typeface="IBM Plex Mono"/>
                <a:sym typeface="IBM Plex Mono"/>
              </a:rPr>
              <a:t> </a:t>
            </a:r>
            <a:r>
              <a:rPr lang="ru-RU" sz="2006" dirty="0" err="1">
                <a:solidFill>
                  <a:srgbClr val="FFFFFF"/>
                </a:solidFill>
                <a:latin typeface="IBM Plex Mono"/>
                <a:ea typeface="IBM Plex Mono"/>
                <a:cs typeface="IBM Plex Mono"/>
                <a:sym typeface="IBM Plex Mono"/>
              </a:rPr>
              <a:t>беретін</a:t>
            </a:r>
            <a:r>
              <a:rPr lang="ru-RU" sz="2006" dirty="0">
                <a:solidFill>
                  <a:srgbClr val="FFFFFF"/>
                </a:solidFill>
                <a:latin typeface="IBM Plex Mono"/>
                <a:ea typeface="IBM Plex Mono"/>
                <a:cs typeface="IBM Plex Mono"/>
                <a:sym typeface="IBM Plex Mono"/>
              </a:rPr>
              <a:t> код </a:t>
            </a:r>
            <a:r>
              <a:rPr lang="ru-RU" sz="2006" dirty="0" err="1">
                <a:solidFill>
                  <a:srgbClr val="FFFFFF"/>
                </a:solidFill>
                <a:latin typeface="IBM Plex Mono"/>
                <a:ea typeface="IBM Plex Mono"/>
                <a:cs typeface="IBM Plex Mono"/>
                <a:sym typeface="IBM Plex Mono"/>
              </a:rPr>
              <a:t>жазады</a:t>
            </a:r>
            <a:r>
              <a:rPr lang="ru-RU" sz="2006" dirty="0">
                <a:solidFill>
                  <a:srgbClr val="FFFFFF"/>
                </a:solidFill>
                <a:latin typeface="IBM Plex Mono"/>
                <a:ea typeface="IBM Plex Mono"/>
                <a:cs typeface="IBM Plex Mono"/>
                <a:sym typeface="IBM Plex Mono"/>
              </a:rPr>
              <a:t>.</a:t>
            </a:r>
            <a:endParaRPr lang="en-US" sz="2006" dirty="0">
              <a:solidFill>
                <a:srgbClr val="FFFFFF"/>
              </a:solidFill>
              <a:latin typeface="IBM Plex Mono"/>
              <a:ea typeface="IBM Plex Mono"/>
              <a:cs typeface="IBM Plex Mono"/>
              <a:sym typeface="IBM Plex Mon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AC66B"/>
        </a:solidFill>
        <a:effectLst/>
      </p:bgPr>
    </p:bg>
    <p:spTree>
      <p:nvGrpSpPr>
        <p:cNvPr id="1" name=""/>
        <p:cNvGrpSpPr/>
        <p:nvPr/>
      </p:nvGrpSpPr>
      <p:grpSpPr>
        <a:xfrm>
          <a:off x="0" y="0"/>
          <a:ext cx="0" cy="0"/>
          <a:chOff x="0" y="0"/>
          <a:chExt cx="0" cy="0"/>
        </a:xfrm>
      </p:grpSpPr>
      <p:grpSp>
        <p:nvGrpSpPr>
          <p:cNvPr id="2" name="Group 2"/>
          <p:cNvGrpSpPr/>
          <p:nvPr/>
        </p:nvGrpSpPr>
        <p:grpSpPr>
          <a:xfrm>
            <a:off x="-460312" y="-201041"/>
            <a:ext cx="19208624" cy="10689082"/>
            <a:chOff x="0" y="0"/>
            <a:chExt cx="25611499" cy="14252110"/>
          </a:xfrm>
        </p:grpSpPr>
        <p:sp>
          <p:nvSpPr>
            <p:cNvPr id="3" name="Freeform 3"/>
            <p:cNvSpPr/>
            <p:nvPr/>
          </p:nvSpPr>
          <p:spPr>
            <a:xfrm>
              <a:off x="0"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1359389"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531581" y="5020192"/>
            <a:ext cx="8020681" cy="3528943"/>
            <a:chOff x="0" y="0"/>
            <a:chExt cx="3845713" cy="1692039"/>
          </a:xfrm>
        </p:grpSpPr>
        <p:sp>
          <p:nvSpPr>
            <p:cNvPr id="6" name="Freeform 6"/>
            <p:cNvSpPr/>
            <p:nvPr/>
          </p:nvSpPr>
          <p:spPr>
            <a:xfrm>
              <a:off x="0" y="0"/>
              <a:ext cx="3845713" cy="1692039"/>
            </a:xfrm>
            <a:custGeom>
              <a:avLst/>
              <a:gdLst/>
              <a:ahLst/>
              <a:cxnLst/>
              <a:rect l="l" t="t" r="r" b="b"/>
              <a:pathLst>
                <a:path w="3845713" h="1692039">
                  <a:moveTo>
                    <a:pt x="29923" y="0"/>
                  </a:moveTo>
                  <a:lnTo>
                    <a:pt x="3815791" y="0"/>
                  </a:lnTo>
                  <a:cubicBezTo>
                    <a:pt x="3832316" y="0"/>
                    <a:pt x="3845713" y="13397"/>
                    <a:pt x="3845713" y="29923"/>
                  </a:cubicBezTo>
                  <a:lnTo>
                    <a:pt x="3845713" y="1662116"/>
                  </a:lnTo>
                  <a:cubicBezTo>
                    <a:pt x="3845713" y="1670052"/>
                    <a:pt x="3842561" y="1677663"/>
                    <a:pt x="3836949" y="1683275"/>
                  </a:cubicBezTo>
                  <a:cubicBezTo>
                    <a:pt x="3831337" y="1688886"/>
                    <a:pt x="3823727" y="1692039"/>
                    <a:pt x="3815791" y="1692039"/>
                  </a:cubicBezTo>
                  <a:lnTo>
                    <a:pt x="29923" y="1692039"/>
                  </a:lnTo>
                  <a:cubicBezTo>
                    <a:pt x="21987" y="1692039"/>
                    <a:pt x="14376" y="1688886"/>
                    <a:pt x="8764" y="1683275"/>
                  </a:cubicBezTo>
                  <a:cubicBezTo>
                    <a:pt x="3153" y="1677663"/>
                    <a:pt x="0" y="1670052"/>
                    <a:pt x="0" y="1662116"/>
                  </a:cubicBezTo>
                  <a:lnTo>
                    <a:pt x="0" y="29923"/>
                  </a:lnTo>
                  <a:cubicBezTo>
                    <a:pt x="0" y="21987"/>
                    <a:pt x="3153" y="14376"/>
                    <a:pt x="8764" y="8764"/>
                  </a:cubicBezTo>
                  <a:cubicBezTo>
                    <a:pt x="14376" y="3153"/>
                    <a:pt x="21987" y="0"/>
                    <a:pt x="29923" y="0"/>
                  </a:cubicBezTo>
                  <a:close/>
                </a:path>
              </a:pathLst>
            </a:custGeom>
            <a:solidFill>
              <a:srgbClr val="071330"/>
            </a:solidFill>
          </p:spPr>
        </p:sp>
        <p:sp>
          <p:nvSpPr>
            <p:cNvPr id="7" name="TextBox 7"/>
            <p:cNvSpPr txBox="1"/>
            <p:nvPr/>
          </p:nvSpPr>
          <p:spPr>
            <a:xfrm>
              <a:off x="0" y="-38100"/>
              <a:ext cx="3845713" cy="1730139"/>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531581" y="3576837"/>
            <a:ext cx="7160502" cy="1024391"/>
          </a:xfrm>
          <a:prstGeom prst="rect">
            <a:avLst/>
          </a:prstGeom>
        </p:spPr>
        <p:txBody>
          <a:bodyPr lIns="0" tIns="0" rIns="0" bIns="0" rtlCol="0" anchor="t">
            <a:spAutoFit/>
          </a:bodyPr>
          <a:lstStyle/>
          <a:p>
            <a:pPr algn="l">
              <a:lnSpc>
                <a:spcPts val="7848"/>
              </a:lnSpc>
            </a:pPr>
            <a:r>
              <a:rPr lang="en-US" sz="7546" b="1">
                <a:solidFill>
                  <a:srgbClr val="FFFFFF"/>
                </a:solidFill>
                <a:latin typeface="IBM Plex Mono Bold"/>
                <a:ea typeface="IBM Plex Mono Bold"/>
                <a:cs typeface="IBM Plex Mono Bold"/>
                <a:sym typeface="IBM Plex Mono Bold"/>
              </a:rPr>
              <a:t>Oops! Bugs!</a:t>
            </a:r>
          </a:p>
        </p:txBody>
      </p:sp>
      <p:sp>
        <p:nvSpPr>
          <p:cNvPr id="9" name="TextBox 9"/>
          <p:cNvSpPr txBox="1"/>
          <p:nvPr/>
        </p:nvSpPr>
        <p:spPr>
          <a:xfrm>
            <a:off x="2000582" y="6163620"/>
            <a:ext cx="6938505" cy="1557271"/>
          </a:xfrm>
          <a:prstGeom prst="rect">
            <a:avLst/>
          </a:prstGeom>
        </p:spPr>
        <p:txBody>
          <a:bodyPr lIns="0" tIns="0" rIns="0" bIns="0" rtlCol="0" anchor="t">
            <a:spAutoFit/>
          </a:bodyPr>
          <a:lstStyle/>
          <a:p>
            <a:pPr algn="l">
              <a:lnSpc>
                <a:spcPts val="2488"/>
              </a:lnSpc>
            </a:pPr>
            <a:r>
              <a:rPr lang="en-US" sz="2006">
                <a:solidFill>
                  <a:srgbClr val="FFFFFF"/>
                </a:solidFill>
                <a:latin typeface="IBM Plex Mono"/>
                <a:ea typeface="IBM Plex Mono"/>
                <a:cs typeface="IBM Plex Mono"/>
                <a:sym typeface="IBM Plex Mono"/>
              </a:rPr>
              <a:t>Everyone makes mistakes, even programmers! Sometimes there are errors in the code, called "bugs." Programmers need to find and fix these bugs to make their programs work properly. It's like being a detective!</a:t>
            </a:r>
          </a:p>
        </p:txBody>
      </p:sp>
      <p:grpSp>
        <p:nvGrpSpPr>
          <p:cNvPr id="10" name="Group 10"/>
          <p:cNvGrpSpPr/>
          <p:nvPr/>
        </p:nvGrpSpPr>
        <p:grpSpPr>
          <a:xfrm>
            <a:off x="2000582" y="5301262"/>
            <a:ext cx="190900" cy="19090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12" name="Group 12"/>
          <p:cNvGrpSpPr/>
          <p:nvPr/>
        </p:nvGrpSpPr>
        <p:grpSpPr>
          <a:xfrm>
            <a:off x="2250056" y="5301262"/>
            <a:ext cx="190900" cy="190900"/>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14" name="Group 14"/>
          <p:cNvGrpSpPr/>
          <p:nvPr/>
        </p:nvGrpSpPr>
        <p:grpSpPr>
          <a:xfrm>
            <a:off x="2498508" y="5301262"/>
            <a:ext cx="190900" cy="190900"/>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16" name="Group 16"/>
          <p:cNvGrpSpPr/>
          <p:nvPr/>
        </p:nvGrpSpPr>
        <p:grpSpPr>
          <a:xfrm>
            <a:off x="12089041" y="2380338"/>
            <a:ext cx="5170259" cy="3351846"/>
            <a:chOff x="0" y="0"/>
            <a:chExt cx="2744378" cy="1779163"/>
          </a:xfrm>
        </p:grpSpPr>
        <p:sp>
          <p:nvSpPr>
            <p:cNvPr id="17" name="Freeform 17"/>
            <p:cNvSpPr/>
            <p:nvPr/>
          </p:nvSpPr>
          <p:spPr>
            <a:xfrm>
              <a:off x="0" y="0"/>
              <a:ext cx="2744378" cy="1779163"/>
            </a:xfrm>
            <a:custGeom>
              <a:avLst/>
              <a:gdLst/>
              <a:ahLst/>
              <a:cxnLst/>
              <a:rect l="l" t="t" r="r" b="b"/>
              <a:pathLst>
                <a:path w="2744378" h="1779163">
                  <a:moveTo>
                    <a:pt x="25456" y="0"/>
                  </a:moveTo>
                  <a:lnTo>
                    <a:pt x="2718923" y="0"/>
                  </a:lnTo>
                  <a:cubicBezTo>
                    <a:pt x="2732981" y="0"/>
                    <a:pt x="2744378" y="11397"/>
                    <a:pt x="2744378" y="25456"/>
                  </a:cubicBezTo>
                  <a:lnTo>
                    <a:pt x="2744378" y="1753707"/>
                  </a:lnTo>
                  <a:cubicBezTo>
                    <a:pt x="2744378" y="1767766"/>
                    <a:pt x="2732981" y="1779163"/>
                    <a:pt x="2718923" y="1779163"/>
                  </a:cubicBezTo>
                  <a:lnTo>
                    <a:pt x="25456" y="1779163"/>
                  </a:lnTo>
                  <a:cubicBezTo>
                    <a:pt x="11397" y="1779163"/>
                    <a:pt x="0" y="1767766"/>
                    <a:pt x="0" y="1753707"/>
                  </a:cubicBezTo>
                  <a:lnTo>
                    <a:pt x="0" y="25456"/>
                  </a:lnTo>
                  <a:cubicBezTo>
                    <a:pt x="0" y="11397"/>
                    <a:pt x="11397" y="0"/>
                    <a:pt x="25456" y="0"/>
                  </a:cubicBezTo>
                  <a:close/>
                </a:path>
              </a:pathLst>
            </a:custGeom>
            <a:solidFill>
              <a:srgbClr val="071330"/>
            </a:solidFill>
          </p:spPr>
        </p:sp>
        <p:sp>
          <p:nvSpPr>
            <p:cNvPr id="18" name="TextBox 18"/>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12426471" y="2634230"/>
            <a:ext cx="172440" cy="172440"/>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21" name="Group 21"/>
          <p:cNvGrpSpPr/>
          <p:nvPr/>
        </p:nvGrpSpPr>
        <p:grpSpPr>
          <a:xfrm>
            <a:off x="12651822" y="2634230"/>
            <a:ext cx="172440" cy="172440"/>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3" name="Group 23"/>
          <p:cNvGrpSpPr/>
          <p:nvPr/>
        </p:nvGrpSpPr>
        <p:grpSpPr>
          <a:xfrm>
            <a:off x="12876250" y="2634230"/>
            <a:ext cx="172440" cy="172440"/>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25" name="Group 25"/>
          <p:cNvGrpSpPr/>
          <p:nvPr/>
        </p:nvGrpSpPr>
        <p:grpSpPr>
          <a:xfrm>
            <a:off x="12426471" y="3106095"/>
            <a:ext cx="4512950" cy="2252892"/>
            <a:chOff x="0" y="0"/>
            <a:chExt cx="729766" cy="364303"/>
          </a:xfrm>
        </p:grpSpPr>
        <p:sp>
          <p:nvSpPr>
            <p:cNvPr id="26" name="Freeform 26"/>
            <p:cNvSpPr/>
            <p:nvPr/>
          </p:nvSpPr>
          <p:spPr>
            <a:xfrm>
              <a:off x="0" y="0"/>
              <a:ext cx="729766" cy="364303"/>
            </a:xfrm>
            <a:custGeom>
              <a:avLst/>
              <a:gdLst/>
              <a:ahLst/>
              <a:cxnLst/>
              <a:rect l="l" t="t" r="r" b="b"/>
              <a:pathLst>
                <a:path w="729766" h="364303">
                  <a:moveTo>
                    <a:pt x="18870" y="0"/>
                  </a:moveTo>
                  <a:lnTo>
                    <a:pt x="710895" y="0"/>
                  </a:lnTo>
                  <a:cubicBezTo>
                    <a:pt x="715900" y="0"/>
                    <a:pt x="720700" y="1988"/>
                    <a:pt x="724239" y="5527"/>
                  </a:cubicBezTo>
                  <a:cubicBezTo>
                    <a:pt x="727778" y="9066"/>
                    <a:pt x="729766" y="13866"/>
                    <a:pt x="729766" y="18870"/>
                  </a:cubicBezTo>
                  <a:lnTo>
                    <a:pt x="729766" y="345433"/>
                  </a:lnTo>
                  <a:cubicBezTo>
                    <a:pt x="729766" y="350438"/>
                    <a:pt x="727778" y="355238"/>
                    <a:pt x="724239" y="358776"/>
                  </a:cubicBezTo>
                  <a:cubicBezTo>
                    <a:pt x="720700" y="362315"/>
                    <a:pt x="715900" y="364303"/>
                    <a:pt x="710895" y="364303"/>
                  </a:cubicBezTo>
                  <a:lnTo>
                    <a:pt x="18870" y="364303"/>
                  </a:lnTo>
                  <a:cubicBezTo>
                    <a:pt x="13866" y="364303"/>
                    <a:pt x="9066" y="362315"/>
                    <a:pt x="5527" y="358776"/>
                  </a:cubicBezTo>
                  <a:cubicBezTo>
                    <a:pt x="1988" y="355238"/>
                    <a:pt x="0" y="350438"/>
                    <a:pt x="0" y="345433"/>
                  </a:cubicBezTo>
                  <a:lnTo>
                    <a:pt x="0" y="18870"/>
                  </a:lnTo>
                  <a:cubicBezTo>
                    <a:pt x="0" y="13866"/>
                    <a:pt x="1988" y="9066"/>
                    <a:pt x="5527" y="5527"/>
                  </a:cubicBezTo>
                  <a:cubicBezTo>
                    <a:pt x="9066" y="1988"/>
                    <a:pt x="13866" y="0"/>
                    <a:pt x="18870" y="0"/>
                  </a:cubicBezTo>
                  <a:close/>
                </a:path>
              </a:pathLst>
            </a:custGeom>
            <a:blipFill>
              <a:blip r:embed="rId4"/>
              <a:stretch>
                <a:fillRect t="-16355" b="-16355"/>
              </a:stretch>
            </a:blipFill>
          </p:spPr>
        </p:sp>
      </p:grpSp>
      <p:grpSp>
        <p:nvGrpSpPr>
          <p:cNvPr id="27" name="Group 27"/>
          <p:cNvGrpSpPr/>
          <p:nvPr/>
        </p:nvGrpSpPr>
        <p:grpSpPr>
          <a:xfrm>
            <a:off x="10109594" y="4814175"/>
            <a:ext cx="5256896" cy="3408012"/>
            <a:chOff x="0" y="0"/>
            <a:chExt cx="2744378" cy="1779163"/>
          </a:xfrm>
        </p:grpSpPr>
        <p:sp>
          <p:nvSpPr>
            <p:cNvPr id="28" name="Freeform 28"/>
            <p:cNvSpPr/>
            <p:nvPr/>
          </p:nvSpPr>
          <p:spPr>
            <a:xfrm>
              <a:off x="0" y="0"/>
              <a:ext cx="2744378" cy="1779163"/>
            </a:xfrm>
            <a:custGeom>
              <a:avLst/>
              <a:gdLst/>
              <a:ahLst/>
              <a:cxnLst/>
              <a:rect l="l" t="t" r="r" b="b"/>
              <a:pathLst>
                <a:path w="2744378" h="1779163">
                  <a:moveTo>
                    <a:pt x="25036" y="0"/>
                  </a:moveTo>
                  <a:lnTo>
                    <a:pt x="2719342" y="0"/>
                  </a:lnTo>
                  <a:cubicBezTo>
                    <a:pt x="2733169" y="0"/>
                    <a:pt x="2744378" y="11209"/>
                    <a:pt x="2744378" y="25036"/>
                  </a:cubicBezTo>
                  <a:lnTo>
                    <a:pt x="2744378" y="1754127"/>
                  </a:lnTo>
                  <a:cubicBezTo>
                    <a:pt x="2744378" y="1767954"/>
                    <a:pt x="2733169" y="1779163"/>
                    <a:pt x="2719342" y="1779163"/>
                  </a:cubicBezTo>
                  <a:lnTo>
                    <a:pt x="25036" y="1779163"/>
                  </a:lnTo>
                  <a:cubicBezTo>
                    <a:pt x="11209" y="1779163"/>
                    <a:pt x="0" y="1767954"/>
                    <a:pt x="0" y="1754127"/>
                  </a:cubicBezTo>
                  <a:lnTo>
                    <a:pt x="0" y="25036"/>
                  </a:lnTo>
                  <a:cubicBezTo>
                    <a:pt x="0" y="11209"/>
                    <a:pt x="11209" y="0"/>
                    <a:pt x="25036" y="0"/>
                  </a:cubicBezTo>
                  <a:close/>
                </a:path>
              </a:pathLst>
            </a:custGeom>
            <a:solidFill>
              <a:srgbClr val="FFFFFF"/>
            </a:solidFill>
          </p:spPr>
        </p:sp>
        <p:sp>
          <p:nvSpPr>
            <p:cNvPr id="29" name="TextBox 29"/>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30" name="Group 30"/>
          <p:cNvGrpSpPr/>
          <p:nvPr/>
        </p:nvGrpSpPr>
        <p:grpSpPr>
          <a:xfrm>
            <a:off x="1028700" y="1028700"/>
            <a:ext cx="3501259" cy="2269844"/>
            <a:chOff x="0" y="0"/>
            <a:chExt cx="2744378" cy="1779163"/>
          </a:xfrm>
        </p:grpSpPr>
        <p:sp>
          <p:nvSpPr>
            <p:cNvPr id="31" name="Freeform 31"/>
            <p:cNvSpPr/>
            <p:nvPr/>
          </p:nvSpPr>
          <p:spPr>
            <a:xfrm>
              <a:off x="0" y="0"/>
              <a:ext cx="2744378" cy="1779163"/>
            </a:xfrm>
            <a:custGeom>
              <a:avLst/>
              <a:gdLst/>
              <a:ahLst/>
              <a:cxnLst/>
              <a:rect l="l" t="t" r="r" b="b"/>
              <a:pathLst>
                <a:path w="2744378" h="1779163">
                  <a:moveTo>
                    <a:pt x="37590" y="0"/>
                  </a:moveTo>
                  <a:lnTo>
                    <a:pt x="2706788" y="0"/>
                  </a:lnTo>
                  <a:cubicBezTo>
                    <a:pt x="2716758" y="0"/>
                    <a:pt x="2726319" y="3960"/>
                    <a:pt x="2733368" y="11010"/>
                  </a:cubicBezTo>
                  <a:cubicBezTo>
                    <a:pt x="2740418" y="18059"/>
                    <a:pt x="2744378" y="27621"/>
                    <a:pt x="2744378" y="37590"/>
                  </a:cubicBezTo>
                  <a:lnTo>
                    <a:pt x="2744378" y="1741573"/>
                  </a:lnTo>
                  <a:cubicBezTo>
                    <a:pt x="2744378" y="1751543"/>
                    <a:pt x="2740418" y="1761104"/>
                    <a:pt x="2733368" y="1768153"/>
                  </a:cubicBezTo>
                  <a:cubicBezTo>
                    <a:pt x="2726319" y="1775203"/>
                    <a:pt x="2716758" y="1779163"/>
                    <a:pt x="2706788" y="1779163"/>
                  </a:cubicBezTo>
                  <a:lnTo>
                    <a:pt x="37590" y="1779163"/>
                  </a:lnTo>
                  <a:cubicBezTo>
                    <a:pt x="27621" y="1779163"/>
                    <a:pt x="18059" y="1775203"/>
                    <a:pt x="11010" y="1768153"/>
                  </a:cubicBezTo>
                  <a:cubicBezTo>
                    <a:pt x="3960" y="1761104"/>
                    <a:pt x="0" y="1751543"/>
                    <a:pt x="0" y="1741573"/>
                  </a:cubicBezTo>
                  <a:lnTo>
                    <a:pt x="0" y="37590"/>
                  </a:lnTo>
                  <a:cubicBezTo>
                    <a:pt x="0" y="27621"/>
                    <a:pt x="3960" y="18059"/>
                    <a:pt x="11010" y="11010"/>
                  </a:cubicBezTo>
                  <a:cubicBezTo>
                    <a:pt x="18059" y="3960"/>
                    <a:pt x="27621" y="0"/>
                    <a:pt x="37590" y="0"/>
                  </a:cubicBezTo>
                  <a:close/>
                </a:path>
              </a:pathLst>
            </a:custGeom>
            <a:solidFill>
              <a:srgbClr val="FFFFFF"/>
            </a:solidFill>
          </p:spPr>
        </p:sp>
        <p:sp>
          <p:nvSpPr>
            <p:cNvPr id="32" name="TextBox 32"/>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33" name="Group 33"/>
          <p:cNvGrpSpPr/>
          <p:nvPr/>
        </p:nvGrpSpPr>
        <p:grpSpPr>
          <a:xfrm>
            <a:off x="10452679" y="5072321"/>
            <a:ext cx="175330" cy="175330"/>
            <a:chOff x="0" y="0"/>
            <a:chExt cx="6350000" cy="6350000"/>
          </a:xfrm>
        </p:grpSpPr>
        <p:sp>
          <p:nvSpPr>
            <p:cNvPr id="34" name="Freeform 3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35" name="Group 35"/>
          <p:cNvGrpSpPr/>
          <p:nvPr/>
        </p:nvGrpSpPr>
        <p:grpSpPr>
          <a:xfrm>
            <a:off x="1257205" y="1200634"/>
            <a:ext cx="116775" cy="116775"/>
            <a:chOff x="0" y="0"/>
            <a:chExt cx="6350000" cy="6350000"/>
          </a:xfrm>
        </p:grpSpPr>
        <p:sp>
          <p:nvSpPr>
            <p:cNvPr id="36" name="Freeform 3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37" name="Group 37"/>
          <p:cNvGrpSpPr/>
          <p:nvPr/>
        </p:nvGrpSpPr>
        <p:grpSpPr>
          <a:xfrm>
            <a:off x="10681806" y="5072321"/>
            <a:ext cx="175330" cy="175330"/>
            <a:chOff x="0" y="0"/>
            <a:chExt cx="6350000" cy="6350000"/>
          </a:xfrm>
        </p:grpSpPr>
        <p:sp>
          <p:nvSpPr>
            <p:cNvPr id="38" name="Freeform 3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39" name="Group 39"/>
          <p:cNvGrpSpPr/>
          <p:nvPr/>
        </p:nvGrpSpPr>
        <p:grpSpPr>
          <a:xfrm>
            <a:off x="1409811" y="1200634"/>
            <a:ext cx="116775" cy="116775"/>
            <a:chOff x="0" y="0"/>
            <a:chExt cx="6350000" cy="6350000"/>
          </a:xfrm>
        </p:grpSpPr>
        <p:sp>
          <p:nvSpPr>
            <p:cNvPr id="40" name="Freeform 4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41" name="Group 41"/>
          <p:cNvGrpSpPr/>
          <p:nvPr/>
        </p:nvGrpSpPr>
        <p:grpSpPr>
          <a:xfrm>
            <a:off x="10909994" y="5072321"/>
            <a:ext cx="175330" cy="175330"/>
            <a:chOff x="0" y="0"/>
            <a:chExt cx="6350000" cy="6350000"/>
          </a:xfrm>
        </p:grpSpPr>
        <p:sp>
          <p:nvSpPr>
            <p:cNvPr id="42" name="Freeform 4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43" name="Group 43"/>
          <p:cNvGrpSpPr/>
          <p:nvPr/>
        </p:nvGrpSpPr>
        <p:grpSpPr>
          <a:xfrm>
            <a:off x="1561792" y="1200634"/>
            <a:ext cx="116775" cy="116775"/>
            <a:chOff x="0" y="0"/>
            <a:chExt cx="6350000" cy="6350000"/>
          </a:xfrm>
        </p:grpSpPr>
        <p:sp>
          <p:nvSpPr>
            <p:cNvPr id="44" name="Freeform 4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45" name="Group 45"/>
          <p:cNvGrpSpPr/>
          <p:nvPr/>
        </p:nvGrpSpPr>
        <p:grpSpPr>
          <a:xfrm>
            <a:off x="10452679" y="5552093"/>
            <a:ext cx="4588572" cy="2290643"/>
            <a:chOff x="0" y="0"/>
            <a:chExt cx="729766" cy="364303"/>
          </a:xfrm>
        </p:grpSpPr>
        <p:sp>
          <p:nvSpPr>
            <p:cNvPr id="46" name="Freeform 46"/>
            <p:cNvSpPr/>
            <p:nvPr/>
          </p:nvSpPr>
          <p:spPr>
            <a:xfrm>
              <a:off x="0" y="0"/>
              <a:ext cx="729766" cy="364303"/>
            </a:xfrm>
            <a:custGeom>
              <a:avLst/>
              <a:gdLst/>
              <a:ahLst/>
              <a:cxnLst/>
              <a:rect l="l" t="t" r="r" b="b"/>
              <a:pathLst>
                <a:path w="729766" h="364303">
                  <a:moveTo>
                    <a:pt x="18559" y="0"/>
                  </a:moveTo>
                  <a:lnTo>
                    <a:pt x="711206" y="0"/>
                  </a:lnTo>
                  <a:cubicBezTo>
                    <a:pt x="721456" y="0"/>
                    <a:pt x="729766" y="8309"/>
                    <a:pt x="729766" y="18559"/>
                  </a:cubicBezTo>
                  <a:lnTo>
                    <a:pt x="729766" y="345744"/>
                  </a:lnTo>
                  <a:cubicBezTo>
                    <a:pt x="729766" y="355994"/>
                    <a:pt x="721456" y="364303"/>
                    <a:pt x="711206" y="364303"/>
                  </a:cubicBezTo>
                  <a:lnTo>
                    <a:pt x="18559" y="364303"/>
                  </a:lnTo>
                  <a:cubicBezTo>
                    <a:pt x="8309" y="364303"/>
                    <a:pt x="0" y="355994"/>
                    <a:pt x="0" y="345744"/>
                  </a:cubicBezTo>
                  <a:lnTo>
                    <a:pt x="0" y="18559"/>
                  </a:lnTo>
                  <a:cubicBezTo>
                    <a:pt x="0" y="8309"/>
                    <a:pt x="8309" y="0"/>
                    <a:pt x="18559" y="0"/>
                  </a:cubicBezTo>
                  <a:close/>
                </a:path>
              </a:pathLst>
            </a:custGeom>
            <a:blipFill>
              <a:blip r:embed="rId5"/>
              <a:stretch>
                <a:fillRect t="-16730" b="-16730"/>
              </a:stretch>
            </a:blipFill>
          </p:spPr>
        </p:sp>
      </p:grpSp>
      <p:grpSp>
        <p:nvGrpSpPr>
          <p:cNvPr id="47" name="Group 47"/>
          <p:cNvGrpSpPr/>
          <p:nvPr/>
        </p:nvGrpSpPr>
        <p:grpSpPr>
          <a:xfrm>
            <a:off x="1257205" y="1520177"/>
            <a:ext cx="3056134" cy="1525641"/>
            <a:chOff x="0" y="0"/>
            <a:chExt cx="729766" cy="364303"/>
          </a:xfrm>
        </p:grpSpPr>
        <p:sp>
          <p:nvSpPr>
            <p:cNvPr id="48" name="Freeform 48"/>
            <p:cNvSpPr/>
            <p:nvPr/>
          </p:nvSpPr>
          <p:spPr>
            <a:xfrm>
              <a:off x="0" y="0"/>
              <a:ext cx="729766" cy="364303"/>
            </a:xfrm>
            <a:custGeom>
              <a:avLst/>
              <a:gdLst/>
              <a:ahLst/>
              <a:cxnLst/>
              <a:rect l="l" t="t" r="r" b="b"/>
              <a:pathLst>
                <a:path w="729766" h="364303">
                  <a:moveTo>
                    <a:pt x="27866" y="0"/>
                  </a:moveTo>
                  <a:lnTo>
                    <a:pt x="701900" y="0"/>
                  </a:lnTo>
                  <a:cubicBezTo>
                    <a:pt x="709290" y="0"/>
                    <a:pt x="716378" y="2936"/>
                    <a:pt x="721604" y="8162"/>
                  </a:cubicBezTo>
                  <a:cubicBezTo>
                    <a:pt x="726830" y="13387"/>
                    <a:pt x="729766" y="20475"/>
                    <a:pt x="729766" y="27866"/>
                  </a:cubicBezTo>
                  <a:lnTo>
                    <a:pt x="729766" y="336438"/>
                  </a:lnTo>
                  <a:cubicBezTo>
                    <a:pt x="729766" y="351828"/>
                    <a:pt x="717290" y="364303"/>
                    <a:pt x="701900" y="364303"/>
                  </a:cubicBezTo>
                  <a:lnTo>
                    <a:pt x="27866" y="364303"/>
                  </a:lnTo>
                  <a:cubicBezTo>
                    <a:pt x="20475" y="364303"/>
                    <a:pt x="13387" y="361368"/>
                    <a:pt x="8162" y="356142"/>
                  </a:cubicBezTo>
                  <a:cubicBezTo>
                    <a:pt x="2936" y="350916"/>
                    <a:pt x="0" y="343828"/>
                    <a:pt x="0" y="336438"/>
                  </a:cubicBezTo>
                  <a:lnTo>
                    <a:pt x="0" y="27866"/>
                  </a:lnTo>
                  <a:cubicBezTo>
                    <a:pt x="0" y="20475"/>
                    <a:pt x="2936" y="13387"/>
                    <a:pt x="8162" y="8162"/>
                  </a:cubicBezTo>
                  <a:cubicBezTo>
                    <a:pt x="13387" y="2936"/>
                    <a:pt x="20475" y="0"/>
                    <a:pt x="27866" y="0"/>
                  </a:cubicBezTo>
                  <a:close/>
                </a:path>
              </a:pathLst>
            </a:custGeom>
            <a:blipFill>
              <a:blip r:embed="rId6"/>
              <a:stretch>
                <a:fillRect t="-2833" b="-2833"/>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AC66B"/>
        </a:solidFill>
        <a:effectLst/>
      </p:bgPr>
    </p:bg>
    <p:spTree>
      <p:nvGrpSpPr>
        <p:cNvPr id="1" name=""/>
        <p:cNvGrpSpPr/>
        <p:nvPr/>
      </p:nvGrpSpPr>
      <p:grpSpPr>
        <a:xfrm>
          <a:off x="0" y="0"/>
          <a:ext cx="0" cy="0"/>
          <a:chOff x="0" y="0"/>
          <a:chExt cx="0" cy="0"/>
        </a:xfrm>
      </p:grpSpPr>
      <p:grpSp>
        <p:nvGrpSpPr>
          <p:cNvPr id="2" name="Group 2"/>
          <p:cNvGrpSpPr/>
          <p:nvPr/>
        </p:nvGrpSpPr>
        <p:grpSpPr>
          <a:xfrm>
            <a:off x="-460312" y="-201041"/>
            <a:ext cx="19208624" cy="10689082"/>
            <a:chOff x="0" y="0"/>
            <a:chExt cx="25611499" cy="14252110"/>
          </a:xfrm>
        </p:grpSpPr>
        <p:sp>
          <p:nvSpPr>
            <p:cNvPr id="3" name="Freeform 3"/>
            <p:cNvSpPr/>
            <p:nvPr/>
          </p:nvSpPr>
          <p:spPr>
            <a:xfrm>
              <a:off x="0"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1359389"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9144000" y="5928824"/>
            <a:ext cx="8020681" cy="3171980"/>
            <a:chOff x="0" y="0"/>
            <a:chExt cx="3845713" cy="1520884"/>
          </a:xfrm>
        </p:grpSpPr>
        <p:sp>
          <p:nvSpPr>
            <p:cNvPr id="6" name="Freeform 6"/>
            <p:cNvSpPr/>
            <p:nvPr/>
          </p:nvSpPr>
          <p:spPr>
            <a:xfrm>
              <a:off x="0" y="0"/>
              <a:ext cx="3845713" cy="1520884"/>
            </a:xfrm>
            <a:custGeom>
              <a:avLst/>
              <a:gdLst/>
              <a:ahLst/>
              <a:cxnLst/>
              <a:rect l="l" t="t" r="r" b="b"/>
              <a:pathLst>
                <a:path w="3845713" h="1520884">
                  <a:moveTo>
                    <a:pt x="29923" y="0"/>
                  </a:moveTo>
                  <a:lnTo>
                    <a:pt x="3815791" y="0"/>
                  </a:lnTo>
                  <a:cubicBezTo>
                    <a:pt x="3832316" y="0"/>
                    <a:pt x="3845713" y="13397"/>
                    <a:pt x="3845713" y="29923"/>
                  </a:cubicBezTo>
                  <a:lnTo>
                    <a:pt x="3845713" y="1490962"/>
                  </a:lnTo>
                  <a:cubicBezTo>
                    <a:pt x="3845713" y="1498898"/>
                    <a:pt x="3842561" y="1506509"/>
                    <a:pt x="3836949" y="1512120"/>
                  </a:cubicBezTo>
                  <a:cubicBezTo>
                    <a:pt x="3831337" y="1517732"/>
                    <a:pt x="3823727" y="1520884"/>
                    <a:pt x="3815791" y="1520884"/>
                  </a:cubicBezTo>
                  <a:lnTo>
                    <a:pt x="29923" y="1520884"/>
                  </a:lnTo>
                  <a:cubicBezTo>
                    <a:pt x="21987" y="1520884"/>
                    <a:pt x="14376" y="1517732"/>
                    <a:pt x="8764" y="1512120"/>
                  </a:cubicBezTo>
                  <a:cubicBezTo>
                    <a:pt x="3153" y="1506509"/>
                    <a:pt x="0" y="1498898"/>
                    <a:pt x="0" y="1490962"/>
                  </a:cubicBezTo>
                  <a:lnTo>
                    <a:pt x="0" y="29923"/>
                  </a:lnTo>
                  <a:cubicBezTo>
                    <a:pt x="0" y="21987"/>
                    <a:pt x="3153" y="14376"/>
                    <a:pt x="8764" y="8764"/>
                  </a:cubicBezTo>
                  <a:cubicBezTo>
                    <a:pt x="14376" y="3153"/>
                    <a:pt x="21987" y="0"/>
                    <a:pt x="29923" y="0"/>
                  </a:cubicBezTo>
                  <a:close/>
                </a:path>
              </a:pathLst>
            </a:custGeom>
            <a:solidFill>
              <a:srgbClr val="071330"/>
            </a:solidFill>
          </p:spPr>
        </p:sp>
        <p:sp>
          <p:nvSpPr>
            <p:cNvPr id="7" name="TextBox 7"/>
            <p:cNvSpPr txBox="1"/>
            <p:nvPr/>
          </p:nvSpPr>
          <p:spPr>
            <a:xfrm>
              <a:off x="0" y="-38100"/>
              <a:ext cx="3845713" cy="1558984"/>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028700" y="996970"/>
            <a:ext cx="7160502" cy="2995088"/>
          </a:xfrm>
          <a:prstGeom prst="rect">
            <a:avLst/>
          </a:prstGeom>
        </p:spPr>
        <p:txBody>
          <a:bodyPr lIns="0" tIns="0" rIns="0" bIns="0" rtlCol="0" anchor="t">
            <a:spAutoFit/>
          </a:bodyPr>
          <a:lstStyle/>
          <a:p>
            <a:pPr algn="l">
              <a:lnSpc>
                <a:spcPts val="7848"/>
              </a:lnSpc>
            </a:pPr>
            <a:r>
              <a:rPr lang="en-US" sz="7546" b="1">
                <a:solidFill>
                  <a:srgbClr val="FFFFFF"/>
                </a:solidFill>
                <a:latin typeface="IBM Plex Mono Bold"/>
                <a:ea typeface="IBM Plex Mono Bold"/>
                <a:cs typeface="IBM Plex Mono Bold"/>
                <a:sym typeface="IBM Plex Mono Bold"/>
              </a:rPr>
              <a:t>Programmers are Problem Solvers</a:t>
            </a:r>
          </a:p>
        </p:txBody>
      </p:sp>
      <p:sp>
        <p:nvSpPr>
          <p:cNvPr id="9" name="TextBox 9"/>
          <p:cNvSpPr txBox="1"/>
          <p:nvPr/>
        </p:nvSpPr>
        <p:spPr>
          <a:xfrm>
            <a:off x="9613001" y="7072252"/>
            <a:ext cx="6938505" cy="1243778"/>
          </a:xfrm>
          <a:prstGeom prst="rect">
            <a:avLst/>
          </a:prstGeom>
        </p:spPr>
        <p:txBody>
          <a:bodyPr lIns="0" tIns="0" rIns="0" bIns="0" rtlCol="0" anchor="t">
            <a:spAutoFit/>
          </a:bodyPr>
          <a:lstStyle/>
          <a:p>
            <a:pPr algn="l">
              <a:lnSpc>
                <a:spcPts val="2488"/>
              </a:lnSpc>
            </a:pPr>
            <a:r>
              <a:rPr lang="en-US" sz="2006">
                <a:solidFill>
                  <a:srgbClr val="FFFFFF"/>
                </a:solidFill>
                <a:latin typeface="IBM Plex Mono"/>
                <a:ea typeface="IBM Plex Mono"/>
                <a:cs typeface="IBM Plex Mono"/>
                <a:sym typeface="IBM Plex Mono"/>
              </a:rPr>
              <a:t>Programming is all about solving problems. Programmers need to think creatively and logically to figure out how to make their programs do what they want.</a:t>
            </a:r>
          </a:p>
        </p:txBody>
      </p:sp>
      <p:grpSp>
        <p:nvGrpSpPr>
          <p:cNvPr id="10" name="Group 10"/>
          <p:cNvGrpSpPr/>
          <p:nvPr/>
        </p:nvGrpSpPr>
        <p:grpSpPr>
          <a:xfrm>
            <a:off x="9613001" y="6209895"/>
            <a:ext cx="190900" cy="19090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12" name="Group 12"/>
          <p:cNvGrpSpPr/>
          <p:nvPr/>
        </p:nvGrpSpPr>
        <p:grpSpPr>
          <a:xfrm>
            <a:off x="9862475" y="6209895"/>
            <a:ext cx="190900" cy="190900"/>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14" name="Group 14"/>
          <p:cNvGrpSpPr/>
          <p:nvPr/>
        </p:nvGrpSpPr>
        <p:grpSpPr>
          <a:xfrm>
            <a:off x="10110927" y="6209895"/>
            <a:ext cx="190900" cy="190900"/>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16" name="Group 16"/>
          <p:cNvGrpSpPr/>
          <p:nvPr/>
        </p:nvGrpSpPr>
        <p:grpSpPr>
          <a:xfrm>
            <a:off x="11188180" y="1028700"/>
            <a:ext cx="6071120" cy="3935868"/>
            <a:chOff x="0" y="0"/>
            <a:chExt cx="2744378" cy="1779163"/>
          </a:xfrm>
        </p:grpSpPr>
        <p:sp>
          <p:nvSpPr>
            <p:cNvPr id="17" name="Freeform 17"/>
            <p:cNvSpPr/>
            <p:nvPr/>
          </p:nvSpPr>
          <p:spPr>
            <a:xfrm>
              <a:off x="0" y="0"/>
              <a:ext cx="2744378" cy="1779163"/>
            </a:xfrm>
            <a:custGeom>
              <a:avLst/>
              <a:gdLst/>
              <a:ahLst/>
              <a:cxnLst/>
              <a:rect l="l" t="t" r="r" b="b"/>
              <a:pathLst>
                <a:path w="2744378" h="1779163">
                  <a:moveTo>
                    <a:pt x="21678" y="0"/>
                  </a:moveTo>
                  <a:lnTo>
                    <a:pt x="2722700" y="0"/>
                  </a:lnTo>
                  <a:cubicBezTo>
                    <a:pt x="2728449" y="0"/>
                    <a:pt x="2733963" y="2284"/>
                    <a:pt x="2738029" y="6349"/>
                  </a:cubicBezTo>
                  <a:cubicBezTo>
                    <a:pt x="2742094" y="10415"/>
                    <a:pt x="2744378" y="15929"/>
                    <a:pt x="2744378" y="21678"/>
                  </a:cubicBezTo>
                  <a:lnTo>
                    <a:pt x="2744378" y="1757485"/>
                  </a:lnTo>
                  <a:cubicBezTo>
                    <a:pt x="2744378" y="1769457"/>
                    <a:pt x="2734672" y="1779163"/>
                    <a:pt x="2722700" y="1779163"/>
                  </a:cubicBezTo>
                  <a:lnTo>
                    <a:pt x="21678" y="1779163"/>
                  </a:lnTo>
                  <a:cubicBezTo>
                    <a:pt x="15929" y="1779163"/>
                    <a:pt x="10415" y="1776879"/>
                    <a:pt x="6349" y="1772814"/>
                  </a:cubicBezTo>
                  <a:cubicBezTo>
                    <a:pt x="2284" y="1768748"/>
                    <a:pt x="0" y="1763234"/>
                    <a:pt x="0" y="1757485"/>
                  </a:cubicBezTo>
                  <a:lnTo>
                    <a:pt x="0" y="21678"/>
                  </a:lnTo>
                  <a:cubicBezTo>
                    <a:pt x="0" y="15929"/>
                    <a:pt x="2284" y="10415"/>
                    <a:pt x="6349" y="6349"/>
                  </a:cubicBezTo>
                  <a:cubicBezTo>
                    <a:pt x="10415" y="2284"/>
                    <a:pt x="15929" y="0"/>
                    <a:pt x="21678" y="0"/>
                  </a:cubicBezTo>
                  <a:close/>
                </a:path>
              </a:pathLst>
            </a:custGeom>
            <a:solidFill>
              <a:srgbClr val="071330"/>
            </a:solidFill>
          </p:spPr>
        </p:sp>
        <p:sp>
          <p:nvSpPr>
            <p:cNvPr id="18" name="TextBox 18"/>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11584404" y="1326830"/>
            <a:ext cx="202486" cy="202486"/>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21" name="Group 21"/>
          <p:cNvGrpSpPr/>
          <p:nvPr/>
        </p:nvGrpSpPr>
        <p:grpSpPr>
          <a:xfrm>
            <a:off x="11849020" y="1326830"/>
            <a:ext cx="202486" cy="202486"/>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3" name="Group 23"/>
          <p:cNvGrpSpPr/>
          <p:nvPr/>
        </p:nvGrpSpPr>
        <p:grpSpPr>
          <a:xfrm>
            <a:off x="12112552" y="1326830"/>
            <a:ext cx="202486" cy="202486"/>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25" name="Group 25"/>
          <p:cNvGrpSpPr/>
          <p:nvPr/>
        </p:nvGrpSpPr>
        <p:grpSpPr>
          <a:xfrm>
            <a:off x="11584404" y="1880912"/>
            <a:ext cx="5299281" cy="2645434"/>
            <a:chOff x="0" y="0"/>
            <a:chExt cx="729766" cy="364303"/>
          </a:xfrm>
        </p:grpSpPr>
        <p:sp>
          <p:nvSpPr>
            <p:cNvPr id="26" name="Freeform 26"/>
            <p:cNvSpPr/>
            <p:nvPr/>
          </p:nvSpPr>
          <p:spPr>
            <a:xfrm>
              <a:off x="0" y="0"/>
              <a:ext cx="729766" cy="364303"/>
            </a:xfrm>
            <a:custGeom>
              <a:avLst/>
              <a:gdLst/>
              <a:ahLst/>
              <a:cxnLst/>
              <a:rect l="l" t="t" r="r" b="b"/>
              <a:pathLst>
                <a:path w="729766" h="364303">
                  <a:moveTo>
                    <a:pt x="16070" y="0"/>
                  </a:moveTo>
                  <a:lnTo>
                    <a:pt x="713695" y="0"/>
                  </a:lnTo>
                  <a:cubicBezTo>
                    <a:pt x="717957" y="0"/>
                    <a:pt x="722045" y="1693"/>
                    <a:pt x="725059" y="4707"/>
                  </a:cubicBezTo>
                  <a:cubicBezTo>
                    <a:pt x="728073" y="7721"/>
                    <a:pt x="729766" y="11808"/>
                    <a:pt x="729766" y="16070"/>
                  </a:cubicBezTo>
                  <a:lnTo>
                    <a:pt x="729766" y="348233"/>
                  </a:lnTo>
                  <a:cubicBezTo>
                    <a:pt x="729766" y="357109"/>
                    <a:pt x="722571" y="364303"/>
                    <a:pt x="713695" y="364303"/>
                  </a:cubicBezTo>
                  <a:lnTo>
                    <a:pt x="16070" y="364303"/>
                  </a:lnTo>
                  <a:cubicBezTo>
                    <a:pt x="11808" y="364303"/>
                    <a:pt x="7721" y="362610"/>
                    <a:pt x="4707" y="359597"/>
                  </a:cubicBezTo>
                  <a:cubicBezTo>
                    <a:pt x="1693" y="356583"/>
                    <a:pt x="0" y="352495"/>
                    <a:pt x="0" y="348233"/>
                  </a:cubicBezTo>
                  <a:lnTo>
                    <a:pt x="0" y="16070"/>
                  </a:lnTo>
                  <a:cubicBezTo>
                    <a:pt x="0" y="11808"/>
                    <a:pt x="1693" y="7721"/>
                    <a:pt x="4707" y="4707"/>
                  </a:cubicBezTo>
                  <a:cubicBezTo>
                    <a:pt x="7721" y="1693"/>
                    <a:pt x="11808" y="0"/>
                    <a:pt x="16070" y="0"/>
                  </a:cubicBezTo>
                  <a:close/>
                </a:path>
              </a:pathLst>
            </a:custGeom>
            <a:blipFill>
              <a:blip r:embed="rId4"/>
              <a:stretch>
                <a:fillRect t="-16730" b="-16730"/>
              </a:stretch>
            </a:blipFill>
          </p:spPr>
        </p:sp>
      </p:grpSp>
      <p:grpSp>
        <p:nvGrpSpPr>
          <p:cNvPr id="27" name="Group 27"/>
          <p:cNvGrpSpPr/>
          <p:nvPr/>
        </p:nvGrpSpPr>
        <p:grpSpPr>
          <a:xfrm>
            <a:off x="1028700" y="4787134"/>
            <a:ext cx="6653883" cy="4313670"/>
            <a:chOff x="0" y="0"/>
            <a:chExt cx="2744378" cy="1779163"/>
          </a:xfrm>
        </p:grpSpPr>
        <p:sp>
          <p:nvSpPr>
            <p:cNvPr id="28" name="Freeform 28"/>
            <p:cNvSpPr/>
            <p:nvPr/>
          </p:nvSpPr>
          <p:spPr>
            <a:xfrm>
              <a:off x="0" y="0"/>
              <a:ext cx="2744378" cy="1779163"/>
            </a:xfrm>
            <a:custGeom>
              <a:avLst/>
              <a:gdLst/>
              <a:ahLst/>
              <a:cxnLst/>
              <a:rect l="l" t="t" r="r" b="b"/>
              <a:pathLst>
                <a:path w="2744378" h="1779163">
                  <a:moveTo>
                    <a:pt x="19780" y="0"/>
                  </a:moveTo>
                  <a:lnTo>
                    <a:pt x="2724598" y="0"/>
                  </a:lnTo>
                  <a:cubicBezTo>
                    <a:pt x="2729844" y="0"/>
                    <a:pt x="2734876" y="2084"/>
                    <a:pt x="2738585" y="5793"/>
                  </a:cubicBezTo>
                  <a:cubicBezTo>
                    <a:pt x="2742294" y="9503"/>
                    <a:pt x="2744378" y="14534"/>
                    <a:pt x="2744378" y="19780"/>
                  </a:cubicBezTo>
                  <a:lnTo>
                    <a:pt x="2744378" y="1759383"/>
                  </a:lnTo>
                  <a:cubicBezTo>
                    <a:pt x="2744378" y="1770307"/>
                    <a:pt x="2735523" y="1779163"/>
                    <a:pt x="2724598" y="1779163"/>
                  </a:cubicBezTo>
                  <a:lnTo>
                    <a:pt x="19780" y="1779163"/>
                  </a:lnTo>
                  <a:cubicBezTo>
                    <a:pt x="14534" y="1779163"/>
                    <a:pt x="9503" y="1777079"/>
                    <a:pt x="5793" y="1773370"/>
                  </a:cubicBezTo>
                  <a:cubicBezTo>
                    <a:pt x="2084" y="1769660"/>
                    <a:pt x="0" y="1764629"/>
                    <a:pt x="0" y="1759383"/>
                  </a:cubicBezTo>
                  <a:lnTo>
                    <a:pt x="0" y="19780"/>
                  </a:lnTo>
                  <a:cubicBezTo>
                    <a:pt x="0" y="14534"/>
                    <a:pt x="2084" y="9503"/>
                    <a:pt x="5793" y="5793"/>
                  </a:cubicBezTo>
                  <a:cubicBezTo>
                    <a:pt x="9503" y="2084"/>
                    <a:pt x="14534" y="0"/>
                    <a:pt x="19780" y="0"/>
                  </a:cubicBezTo>
                  <a:close/>
                </a:path>
              </a:pathLst>
            </a:custGeom>
            <a:solidFill>
              <a:srgbClr val="FFFFFF"/>
            </a:solidFill>
          </p:spPr>
        </p:sp>
        <p:sp>
          <p:nvSpPr>
            <p:cNvPr id="29" name="TextBox 29"/>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30" name="Group 30"/>
          <p:cNvGrpSpPr/>
          <p:nvPr/>
        </p:nvGrpSpPr>
        <p:grpSpPr>
          <a:xfrm>
            <a:off x="1462957" y="5113881"/>
            <a:ext cx="221923" cy="221923"/>
            <a:chOff x="0" y="0"/>
            <a:chExt cx="6350000" cy="6350000"/>
          </a:xfrm>
        </p:grpSpPr>
        <p:sp>
          <p:nvSpPr>
            <p:cNvPr id="31" name="Freeform 3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32" name="Group 32"/>
          <p:cNvGrpSpPr/>
          <p:nvPr/>
        </p:nvGrpSpPr>
        <p:grpSpPr>
          <a:xfrm>
            <a:off x="1752973" y="5113881"/>
            <a:ext cx="221923" cy="221923"/>
            <a:chOff x="0" y="0"/>
            <a:chExt cx="6350000" cy="6350000"/>
          </a:xfrm>
        </p:grpSpPr>
        <p:sp>
          <p:nvSpPr>
            <p:cNvPr id="33" name="Freeform 3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34" name="Group 34"/>
          <p:cNvGrpSpPr/>
          <p:nvPr/>
        </p:nvGrpSpPr>
        <p:grpSpPr>
          <a:xfrm>
            <a:off x="2041801" y="5113881"/>
            <a:ext cx="221923" cy="221923"/>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36" name="Group 36"/>
          <p:cNvGrpSpPr/>
          <p:nvPr/>
        </p:nvGrpSpPr>
        <p:grpSpPr>
          <a:xfrm>
            <a:off x="1462957" y="5721149"/>
            <a:ext cx="5807956" cy="2899367"/>
            <a:chOff x="0" y="0"/>
            <a:chExt cx="729766" cy="364303"/>
          </a:xfrm>
        </p:grpSpPr>
        <p:sp>
          <p:nvSpPr>
            <p:cNvPr id="37" name="Freeform 37"/>
            <p:cNvSpPr/>
            <p:nvPr/>
          </p:nvSpPr>
          <p:spPr>
            <a:xfrm>
              <a:off x="0" y="0"/>
              <a:ext cx="729766" cy="364303"/>
            </a:xfrm>
            <a:custGeom>
              <a:avLst/>
              <a:gdLst/>
              <a:ahLst/>
              <a:cxnLst/>
              <a:rect l="l" t="t" r="r" b="b"/>
              <a:pathLst>
                <a:path w="729766" h="364303">
                  <a:moveTo>
                    <a:pt x="14663" y="0"/>
                  </a:moveTo>
                  <a:lnTo>
                    <a:pt x="715103" y="0"/>
                  </a:lnTo>
                  <a:cubicBezTo>
                    <a:pt x="718992" y="0"/>
                    <a:pt x="722721" y="1545"/>
                    <a:pt x="725471" y="4295"/>
                  </a:cubicBezTo>
                  <a:cubicBezTo>
                    <a:pt x="728221" y="7044"/>
                    <a:pt x="729766" y="10774"/>
                    <a:pt x="729766" y="14663"/>
                  </a:cubicBezTo>
                  <a:lnTo>
                    <a:pt x="729766" y="349641"/>
                  </a:lnTo>
                  <a:cubicBezTo>
                    <a:pt x="729766" y="357739"/>
                    <a:pt x="723201" y="364303"/>
                    <a:pt x="715103" y="364303"/>
                  </a:cubicBezTo>
                  <a:lnTo>
                    <a:pt x="14663" y="364303"/>
                  </a:lnTo>
                  <a:cubicBezTo>
                    <a:pt x="10774" y="364303"/>
                    <a:pt x="7044" y="362759"/>
                    <a:pt x="4295" y="360009"/>
                  </a:cubicBezTo>
                  <a:cubicBezTo>
                    <a:pt x="1545" y="357259"/>
                    <a:pt x="0" y="353529"/>
                    <a:pt x="0" y="349641"/>
                  </a:cubicBezTo>
                  <a:lnTo>
                    <a:pt x="0" y="14663"/>
                  </a:lnTo>
                  <a:cubicBezTo>
                    <a:pt x="0" y="10774"/>
                    <a:pt x="1545" y="7044"/>
                    <a:pt x="4295" y="4295"/>
                  </a:cubicBezTo>
                  <a:cubicBezTo>
                    <a:pt x="7044" y="1545"/>
                    <a:pt x="10774" y="0"/>
                    <a:pt x="14663" y="0"/>
                  </a:cubicBezTo>
                  <a:close/>
                </a:path>
              </a:pathLst>
            </a:custGeom>
            <a:blipFill>
              <a:blip r:embed="rId5"/>
              <a:stretch>
                <a:fillRect t="-16730" b="-16730"/>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F60"/>
        </a:solidFill>
        <a:effectLst/>
      </p:bgPr>
    </p:bg>
    <p:spTree>
      <p:nvGrpSpPr>
        <p:cNvPr id="1" name=""/>
        <p:cNvGrpSpPr/>
        <p:nvPr/>
      </p:nvGrpSpPr>
      <p:grpSpPr>
        <a:xfrm>
          <a:off x="0" y="0"/>
          <a:ext cx="0" cy="0"/>
          <a:chOff x="0" y="0"/>
          <a:chExt cx="0" cy="0"/>
        </a:xfrm>
      </p:grpSpPr>
      <p:grpSp>
        <p:nvGrpSpPr>
          <p:cNvPr id="2" name="Group 2"/>
          <p:cNvGrpSpPr/>
          <p:nvPr/>
        </p:nvGrpSpPr>
        <p:grpSpPr>
          <a:xfrm>
            <a:off x="-460312" y="-201041"/>
            <a:ext cx="19208624" cy="10689082"/>
            <a:chOff x="0" y="0"/>
            <a:chExt cx="25611499" cy="14252110"/>
          </a:xfrm>
        </p:grpSpPr>
        <p:sp>
          <p:nvSpPr>
            <p:cNvPr id="3" name="Freeform 3"/>
            <p:cNvSpPr/>
            <p:nvPr/>
          </p:nvSpPr>
          <p:spPr>
            <a:xfrm>
              <a:off x="0"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1359389"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028700" y="6086320"/>
            <a:ext cx="8020681" cy="3171980"/>
            <a:chOff x="0" y="0"/>
            <a:chExt cx="3845713" cy="1520884"/>
          </a:xfrm>
        </p:grpSpPr>
        <p:sp>
          <p:nvSpPr>
            <p:cNvPr id="6" name="Freeform 6"/>
            <p:cNvSpPr/>
            <p:nvPr/>
          </p:nvSpPr>
          <p:spPr>
            <a:xfrm>
              <a:off x="0" y="0"/>
              <a:ext cx="3845713" cy="1520884"/>
            </a:xfrm>
            <a:custGeom>
              <a:avLst/>
              <a:gdLst/>
              <a:ahLst/>
              <a:cxnLst/>
              <a:rect l="l" t="t" r="r" b="b"/>
              <a:pathLst>
                <a:path w="3845713" h="1520884">
                  <a:moveTo>
                    <a:pt x="29923" y="0"/>
                  </a:moveTo>
                  <a:lnTo>
                    <a:pt x="3815791" y="0"/>
                  </a:lnTo>
                  <a:cubicBezTo>
                    <a:pt x="3832316" y="0"/>
                    <a:pt x="3845713" y="13397"/>
                    <a:pt x="3845713" y="29923"/>
                  </a:cubicBezTo>
                  <a:lnTo>
                    <a:pt x="3845713" y="1490962"/>
                  </a:lnTo>
                  <a:cubicBezTo>
                    <a:pt x="3845713" y="1498898"/>
                    <a:pt x="3842561" y="1506509"/>
                    <a:pt x="3836949" y="1512120"/>
                  </a:cubicBezTo>
                  <a:cubicBezTo>
                    <a:pt x="3831337" y="1517732"/>
                    <a:pt x="3823727" y="1520884"/>
                    <a:pt x="3815791" y="1520884"/>
                  </a:cubicBezTo>
                  <a:lnTo>
                    <a:pt x="29923" y="1520884"/>
                  </a:lnTo>
                  <a:cubicBezTo>
                    <a:pt x="21987" y="1520884"/>
                    <a:pt x="14376" y="1517732"/>
                    <a:pt x="8764" y="1512120"/>
                  </a:cubicBezTo>
                  <a:cubicBezTo>
                    <a:pt x="3153" y="1506509"/>
                    <a:pt x="0" y="1498898"/>
                    <a:pt x="0" y="1490962"/>
                  </a:cubicBezTo>
                  <a:lnTo>
                    <a:pt x="0" y="29923"/>
                  </a:lnTo>
                  <a:cubicBezTo>
                    <a:pt x="0" y="21987"/>
                    <a:pt x="3153" y="14376"/>
                    <a:pt x="8764" y="8764"/>
                  </a:cubicBezTo>
                  <a:cubicBezTo>
                    <a:pt x="14376" y="3153"/>
                    <a:pt x="21987" y="0"/>
                    <a:pt x="29923" y="0"/>
                  </a:cubicBezTo>
                  <a:close/>
                </a:path>
              </a:pathLst>
            </a:custGeom>
            <a:solidFill>
              <a:srgbClr val="071330"/>
            </a:solidFill>
          </p:spPr>
        </p:sp>
        <p:sp>
          <p:nvSpPr>
            <p:cNvPr id="7" name="TextBox 7"/>
            <p:cNvSpPr txBox="1"/>
            <p:nvPr/>
          </p:nvSpPr>
          <p:spPr>
            <a:xfrm>
              <a:off x="0" y="-38100"/>
              <a:ext cx="3845713" cy="1558984"/>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97701" y="6367390"/>
            <a:ext cx="190900" cy="19090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10" name="Group 10"/>
          <p:cNvGrpSpPr/>
          <p:nvPr/>
        </p:nvGrpSpPr>
        <p:grpSpPr>
          <a:xfrm>
            <a:off x="1747175" y="6367390"/>
            <a:ext cx="190900" cy="19090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12" name="Group 12"/>
          <p:cNvGrpSpPr/>
          <p:nvPr/>
        </p:nvGrpSpPr>
        <p:grpSpPr>
          <a:xfrm>
            <a:off x="1995627" y="6367390"/>
            <a:ext cx="190900" cy="190900"/>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14" name="Group 14"/>
          <p:cNvGrpSpPr/>
          <p:nvPr/>
        </p:nvGrpSpPr>
        <p:grpSpPr>
          <a:xfrm>
            <a:off x="1028700" y="1102664"/>
            <a:ext cx="5256896" cy="3408012"/>
            <a:chOff x="0" y="0"/>
            <a:chExt cx="2744378" cy="1779163"/>
          </a:xfrm>
        </p:grpSpPr>
        <p:sp>
          <p:nvSpPr>
            <p:cNvPr id="15" name="Freeform 15"/>
            <p:cNvSpPr/>
            <p:nvPr/>
          </p:nvSpPr>
          <p:spPr>
            <a:xfrm>
              <a:off x="0" y="0"/>
              <a:ext cx="2744378" cy="1779163"/>
            </a:xfrm>
            <a:custGeom>
              <a:avLst/>
              <a:gdLst/>
              <a:ahLst/>
              <a:cxnLst/>
              <a:rect l="l" t="t" r="r" b="b"/>
              <a:pathLst>
                <a:path w="2744378" h="1779163">
                  <a:moveTo>
                    <a:pt x="25036" y="0"/>
                  </a:moveTo>
                  <a:lnTo>
                    <a:pt x="2719342" y="0"/>
                  </a:lnTo>
                  <a:cubicBezTo>
                    <a:pt x="2733169" y="0"/>
                    <a:pt x="2744378" y="11209"/>
                    <a:pt x="2744378" y="25036"/>
                  </a:cubicBezTo>
                  <a:lnTo>
                    <a:pt x="2744378" y="1754127"/>
                  </a:lnTo>
                  <a:cubicBezTo>
                    <a:pt x="2744378" y="1767954"/>
                    <a:pt x="2733169" y="1779163"/>
                    <a:pt x="2719342" y="1779163"/>
                  </a:cubicBezTo>
                  <a:lnTo>
                    <a:pt x="25036" y="1779163"/>
                  </a:lnTo>
                  <a:cubicBezTo>
                    <a:pt x="11209" y="1779163"/>
                    <a:pt x="0" y="1767954"/>
                    <a:pt x="0" y="1754127"/>
                  </a:cubicBezTo>
                  <a:lnTo>
                    <a:pt x="0" y="25036"/>
                  </a:lnTo>
                  <a:cubicBezTo>
                    <a:pt x="0" y="11209"/>
                    <a:pt x="11209" y="0"/>
                    <a:pt x="25036" y="0"/>
                  </a:cubicBezTo>
                  <a:close/>
                </a:path>
              </a:pathLst>
            </a:custGeom>
            <a:solidFill>
              <a:srgbClr val="FFFFFF"/>
            </a:solidFill>
          </p:spPr>
        </p:sp>
        <p:sp>
          <p:nvSpPr>
            <p:cNvPr id="16" name="TextBox 16"/>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371785" y="1360811"/>
            <a:ext cx="175330" cy="175330"/>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19" name="Group 19"/>
          <p:cNvGrpSpPr/>
          <p:nvPr/>
        </p:nvGrpSpPr>
        <p:grpSpPr>
          <a:xfrm>
            <a:off x="1600911" y="1360811"/>
            <a:ext cx="175330" cy="175330"/>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1" name="Group 21"/>
          <p:cNvGrpSpPr/>
          <p:nvPr/>
        </p:nvGrpSpPr>
        <p:grpSpPr>
          <a:xfrm>
            <a:off x="1829100" y="1360811"/>
            <a:ext cx="175330" cy="175330"/>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23" name="Group 23"/>
          <p:cNvGrpSpPr/>
          <p:nvPr/>
        </p:nvGrpSpPr>
        <p:grpSpPr>
          <a:xfrm>
            <a:off x="1371785" y="1840583"/>
            <a:ext cx="4588572" cy="2290643"/>
            <a:chOff x="0" y="0"/>
            <a:chExt cx="729766" cy="364303"/>
          </a:xfrm>
        </p:grpSpPr>
        <p:sp>
          <p:nvSpPr>
            <p:cNvPr id="24" name="Freeform 24"/>
            <p:cNvSpPr/>
            <p:nvPr/>
          </p:nvSpPr>
          <p:spPr>
            <a:xfrm>
              <a:off x="0" y="0"/>
              <a:ext cx="729766" cy="364303"/>
            </a:xfrm>
            <a:custGeom>
              <a:avLst/>
              <a:gdLst/>
              <a:ahLst/>
              <a:cxnLst/>
              <a:rect l="l" t="t" r="r" b="b"/>
              <a:pathLst>
                <a:path w="729766" h="364303">
                  <a:moveTo>
                    <a:pt x="18559" y="0"/>
                  </a:moveTo>
                  <a:lnTo>
                    <a:pt x="711206" y="0"/>
                  </a:lnTo>
                  <a:cubicBezTo>
                    <a:pt x="721456" y="0"/>
                    <a:pt x="729766" y="8309"/>
                    <a:pt x="729766" y="18559"/>
                  </a:cubicBezTo>
                  <a:lnTo>
                    <a:pt x="729766" y="345744"/>
                  </a:lnTo>
                  <a:cubicBezTo>
                    <a:pt x="729766" y="355994"/>
                    <a:pt x="721456" y="364303"/>
                    <a:pt x="711206" y="364303"/>
                  </a:cubicBezTo>
                  <a:lnTo>
                    <a:pt x="18559" y="364303"/>
                  </a:lnTo>
                  <a:cubicBezTo>
                    <a:pt x="8309" y="364303"/>
                    <a:pt x="0" y="355994"/>
                    <a:pt x="0" y="345744"/>
                  </a:cubicBezTo>
                  <a:lnTo>
                    <a:pt x="0" y="18559"/>
                  </a:lnTo>
                  <a:cubicBezTo>
                    <a:pt x="0" y="8309"/>
                    <a:pt x="8309" y="0"/>
                    <a:pt x="18559" y="0"/>
                  </a:cubicBezTo>
                  <a:close/>
                </a:path>
              </a:pathLst>
            </a:custGeom>
            <a:blipFill>
              <a:blip r:embed="rId4"/>
              <a:stretch>
                <a:fillRect t="-16730" b="-16730"/>
              </a:stretch>
            </a:blipFill>
          </p:spPr>
        </p:sp>
      </p:grpSp>
      <p:grpSp>
        <p:nvGrpSpPr>
          <p:cNvPr id="25" name="Group 25"/>
          <p:cNvGrpSpPr/>
          <p:nvPr/>
        </p:nvGrpSpPr>
        <p:grpSpPr>
          <a:xfrm>
            <a:off x="4560373" y="2455302"/>
            <a:ext cx="5170259" cy="3351846"/>
            <a:chOff x="0" y="0"/>
            <a:chExt cx="2744378" cy="1779163"/>
          </a:xfrm>
        </p:grpSpPr>
        <p:sp>
          <p:nvSpPr>
            <p:cNvPr id="26" name="Freeform 26"/>
            <p:cNvSpPr/>
            <p:nvPr/>
          </p:nvSpPr>
          <p:spPr>
            <a:xfrm>
              <a:off x="0" y="0"/>
              <a:ext cx="2744378" cy="1779163"/>
            </a:xfrm>
            <a:custGeom>
              <a:avLst/>
              <a:gdLst/>
              <a:ahLst/>
              <a:cxnLst/>
              <a:rect l="l" t="t" r="r" b="b"/>
              <a:pathLst>
                <a:path w="2744378" h="1779163">
                  <a:moveTo>
                    <a:pt x="25456" y="0"/>
                  </a:moveTo>
                  <a:lnTo>
                    <a:pt x="2718923" y="0"/>
                  </a:lnTo>
                  <a:cubicBezTo>
                    <a:pt x="2732981" y="0"/>
                    <a:pt x="2744378" y="11397"/>
                    <a:pt x="2744378" y="25456"/>
                  </a:cubicBezTo>
                  <a:lnTo>
                    <a:pt x="2744378" y="1753707"/>
                  </a:lnTo>
                  <a:cubicBezTo>
                    <a:pt x="2744378" y="1767766"/>
                    <a:pt x="2732981" y="1779163"/>
                    <a:pt x="2718923" y="1779163"/>
                  </a:cubicBezTo>
                  <a:lnTo>
                    <a:pt x="25456" y="1779163"/>
                  </a:lnTo>
                  <a:cubicBezTo>
                    <a:pt x="11397" y="1779163"/>
                    <a:pt x="0" y="1767766"/>
                    <a:pt x="0" y="1753707"/>
                  </a:cubicBezTo>
                  <a:lnTo>
                    <a:pt x="0" y="25456"/>
                  </a:lnTo>
                  <a:cubicBezTo>
                    <a:pt x="0" y="11397"/>
                    <a:pt x="11397" y="0"/>
                    <a:pt x="25456" y="0"/>
                  </a:cubicBezTo>
                  <a:close/>
                </a:path>
              </a:pathLst>
            </a:custGeom>
            <a:solidFill>
              <a:srgbClr val="071330"/>
            </a:solidFill>
          </p:spPr>
        </p:sp>
        <p:sp>
          <p:nvSpPr>
            <p:cNvPr id="27" name="TextBox 27"/>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28"/>
          <p:cNvGrpSpPr/>
          <p:nvPr/>
        </p:nvGrpSpPr>
        <p:grpSpPr>
          <a:xfrm>
            <a:off x="4897803" y="2709195"/>
            <a:ext cx="172440" cy="172440"/>
            <a:chOff x="0" y="0"/>
            <a:chExt cx="6350000" cy="6350000"/>
          </a:xfrm>
        </p:grpSpPr>
        <p:sp>
          <p:nvSpPr>
            <p:cNvPr id="29" name="Freeform 2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30" name="Group 30"/>
          <p:cNvGrpSpPr/>
          <p:nvPr/>
        </p:nvGrpSpPr>
        <p:grpSpPr>
          <a:xfrm>
            <a:off x="5123154" y="2709195"/>
            <a:ext cx="172440" cy="172440"/>
            <a:chOff x="0" y="0"/>
            <a:chExt cx="6350000" cy="6350000"/>
          </a:xfrm>
        </p:grpSpPr>
        <p:sp>
          <p:nvSpPr>
            <p:cNvPr id="31" name="Freeform 3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32" name="Group 32"/>
          <p:cNvGrpSpPr/>
          <p:nvPr/>
        </p:nvGrpSpPr>
        <p:grpSpPr>
          <a:xfrm>
            <a:off x="5347582" y="2709195"/>
            <a:ext cx="172440" cy="172440"/>
            <a:chOff x="0" y="0"/>
            <a:chExt cx="6350000" cy="6350000"/>
          </a:xfrm>
        </p:grpSpPr>
        <p:sp>
          <p:nvSpPr>
            <p:cNvPr id="33" name="Freeform 3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34" name="Group 34"/>
          <p:cNvGrpSpPr/>
          <p:nvPr/>
        </p:nvGrpSpPr>
        <p:grpSpPr>
          <a:xfrm>
            <a:off x="4897803" y="3181059"/>
            <a:ext cx="4512950" cy="2252892"/>
            <a:chOff x="0" y="0"/>
            <a:chExt cx="729766" cy="364303"/>
          </a:xfrm>
        </p:grpSpPr>
        <p:sp>
          <p:nvSpPr>
            <p:cNvPr id="35" name="Freeform 35"/>
            <p:cNvSpPr/>
            <p:nvPr/>
          </p:nvSpPr>
          <p:spPr>
            <a:xfrm>
              <a:off x="0" y="0"/>
              <a:ext cx="729766" cy="364303"/>
            </a:xfrm>
            <a:custGeom>
              <a:avLst/>
              <a:gdLst/>
              <a:ahLst/>
              <a:cxnLst/>
              <a:rect l="l" t="t" r="r" b="b"/>
              <a:pathLst>
                <a:path w="729766" h="364303">
                  <a:moveTo>
                    <a:pt x="18870" y="0"/>
                  </a:moveTo>
                  <a:lnTo>
                    <a:pt x="710895" y="0"/>
                  </a:lnTo>
                  <a:cubicBezTo>
                    <a:pt x="715900" y="0"/>
                    <a:pt x="720700" y="1988"/>
                    <a:pt x="724239" y="5527"/>
                  </a:cubicBezTo>
                  <a:cubicBezTo>
                    <a:pt x="727778" y="9066"/>
                    <a:pt x="729766" y="13866"/>
                    <a:pt x="729766" y="18870"/>
                  </a:cubicBezTo>
                  <a:lnTo>
                    <a:pt x="729766" y="345433"/>
                  </a:lnTo>
                  <a:cubicBezTo>
                    <a:pt x="729766" y="350438"/>
                    <a:pt x="727778" y="355238"/>
                    <a:pt x="724239" y="358776"/>
                  </a:cubicBezTo>
                  <a:cubicBezTo>
                    <a:pt x="720700" y="362315"/>
                    <a:pt x="715900" y="364303"/>
                    <a:pt x="710895" y="364303"/>
                  </a:cubicBezTo>
                  <a:lnTo>
                    <a:pt x="18870" y="364303"/>
                  </a:lnTo>
                  <a:cubicBezTo>
                    <a:pt x="13866" y="364303"/>
                    <a:pt x="9066" y="362315"/>
                    <a:pt x="5527" y="358776"/>
                  </a:cubicBezTo>
                  <a:cubicBezTo>
                    <a:pt x="1988" y="355238"/>
                    <a:pt x="0" y="350438"/>
                    <a:pt x="0" y="345433"/>
                  </a:cubicBezTo>
                  <a:lnTo>
                    <a:pt x="0" y="18870"/>
                  </a:lnTo>
                  <a:cubicBezTo>
                    <a:pt x="0" y="13866"/>
                    <a:pt x="1988" y="9066"/>
                    <a:pt x="5527" y="5527"/>
                  </a:cubicBezTo>
                  <a:cubicBezTo>
                    <a:pt x="9066" y="1988"/>
                    <a:pt x="13866" y="0"/>
                    <a:pt x="18870" y="0"/>
                  </a:cubicBezTo>
                  <a:close/>
                </a:path>
              </a:pathLst>
            </a:custGeom>
            <a:blipFill>
              <a:blip r:embed="rId5"/>
              <a:stretch>
                <a:fillRect t="-2833" b="-2833"/>
              </a:stretch>
            </a:blipFill>
          </p:spPr>
        </p:sp>
      </p:grpSp>
      <p:grpSp>
        <p:nvGrpSpPr>
          <p:cNvPr id="36" name="Group 36"/>
          <p:cNvGrpSpPr/>
          <p:nvPr/>
        </p:nvGrpSpPr>
        <p:grpSpPr>
          <a:xfrm>
            <a:off x="12002404" y="5968304"/>
            <a:ext cx="5256896" cy="3408012"/>
            <a:chOff x="0" y="0"/>
            <a:chExt cx="2744378" cy="1779163"/>
          </a:xfrm>
        </p:grpSpPr>
        <p:sp>
          <p:nvSpPr>
            <p:cNvPr id="37" name="Freeform 37"/>
            <p:cNvSpPr/>
            <p:nvPr/>
          </p:nvSpPr>
          <p:spPr>
            <a:xfrm>
              <a:off x="0" y="0"/>
              <a:ext cx="2744378" cy="1779163"/>
            </a:xfrm>
            <a:custGeom>
              <a:avLst/>
              <a:gdLst/>
              <a:ahLst/>
              <a:cxnLst/>
              <a:rect l="l" t="t" r="r" b="b"/>
              <a:pathLst>
                <a:path w="2744378" h="1779163">
                  <a:moveTo>
                    <a:pt x="25036" y="0"/>
                  </a:moveTo>
                  <a:lnTo>
                    <a:pt x="2719342" y="0"/>
                  </a:lnTo>
                  <a:cubicBezTo>
                    <a:pt x="2733169" y="0"/>
                    <a:pt x="2744378" y="11209"/>
                    <a:pt x="2744378" y="25036"/>
                  </a:cubicBezTo>
                  <a:lnTo>
                    <a:pt x="2744378" y="1754127"/>
                  </a:lnTo>
                  <a:cubicBezTo>
                    <a:pt x="2744378" y="1767954"/>
                    <a:pt x="2733169" y="1779163"/>
                    <a:pt x="2719342" y="1779163"/>
                  </a:cubicBezTo>
                  <a:lnTo>
                    <a:pt x="25036" y="1779163"/>
                  </a:lnTo>
                  <a:cubicBezTo>
                    <a:pt x="11209" y="1779163"/>
                    <a:pt x="0" y="1767954"/>
                    <a:pt x="0" y="1754127"/>
                  </a:cubicBezTo>
                  <a:lnTo>
                    <a:pt x="0" y="25036"/>
                  </a:lnTo>
                  <a:cubicBezTo>
                    <a:pt x="0" y="11209"/>
                    <a:pt x="11209" y="0"/>
                    <a:pt x="25036" y="0"/>
                  </a:cubicBezTo>
                  <a:close/>
                </a:path>
              </a:pathLst>
            </a:custGeom>
            <a:solidFill>
              <a:srgbClr val="FFFFFF"/>
            </a:solidFill>
          </p:spPr>
        </p:sp>
        <p:sp>
          <p:nvSpPr>
            <p:cNvPr id="38" name="TextBox 38"/>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39" name="Group 39"/>
          <p:cNvGrpSpPr/>
          <p:nvPr/>
        </p:nvGrpSpPr>
        <p:grpSpPr>
          <a:xfrm>
            <a:off x="12345489" y="6226450"/>
            <a:ext cx="175330" cy="175330"/>
            <a:chOff x="0" y="0"/>
            <a:chExt cx="6350000" cy="6350000"/>
          </a:xfrm>
        </p:grpSpPr>
        <p:sp>
          <p:nvSpPr>
            <p:cNvPr id="40" name="Freeform 4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41" name="Group 41"/>
          <p:cNvGrpSpPr/>
          <p:nvPr/>
        </p:nvGrpSpPr>
        <p:grpSpPr>
          <a:xfrm>
            <a:off x="12574616" y="6226450"/>
            <a:ext cx="175330" cy="175330"/>
            <a:chOff x="0" y="0"/>
            <a:chExt cx="6350000" cy="6350000"/>
          </a:xfrm>
        </p:grpSpPr>
        <p:sp>
          <p:nvSpPr>
            <p:cNvPr id="42" name="Freeform 4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43" name="Group 43"/>
          <p:cNvGrpSpPr/>
          <p:nvPr/>
        </p:nvGrpSpPr>
        <p:grpSpPr>
          <a:xfrm>
            <a:off x="12802804" y="6226450"/>
            <a:ext cx="175330" cy="175330"/>
            <a:chOff x="0" y="0"/>
            <a:chExt cx="6350000" cy="6350000"/>
          </a:xfrm>
        </p:grpSpPr>
        <p:sp>
          <p:nvSpPr>
            <p:cNvPr id="44" name="Freeform 4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45" name="Group 45"/>
          <p:cNvGrpSpPr/>
          <p:nvPr/>
        </p:nvGrpSpPr>
        <p:grpSpPr>
          <a:xfrm>
            <a:off x="12345489" y="6706222"/>
            <a:ext cx="4588572" cy="2290643"/>
            <a:chOff x="0" y="0"/>
            <a:chExt cx="729766" cy="364303"/>
          </a:xfrm>
        </p:grpSpPr>
        <p:sp>
          <p:nvSpPr>
            <p:cNvPr id="46" name="Freeform 46"/>
            <p:cNvSpPr/>
            <p:nvPr/>
          </p:nvSpPr>
          <p:spPr>
            <a:xfrm>
              <a:off x="0" y="0"/>
              <a:ext cx="729766" cy="364303"/>
            </a:xfrm>
            <a:custGeom>
              <a:avLst/>
              <a:gdLst/>
              <a:ahLst/>
              <a:cxnLst/>
              <a:rect l="l" t="t" r="r" b="b"/>
              <a:pathLst>
                <a:path w="729766" h="364303">
                  <a:moveTo>
                    <a:pt x="18559" y="0"/>
                  </a:moveTo>
                  <a:lnTo>
                    <a:pt x="711206" y="0"/>
                  </a:lnTo>
                  <a:cubicBezTo>
                    <a:pt x="721456" y="0"/>
                    <a:pt x="729766" y="8309"/>
                    <a:pt x="729766" y="18559"/>
                  </a:cubicBezTo>
                  <a:lnTo>
                    <a:pt x="729766" y="345744"/>
                  </a:lnTo>
                  <a:cubicBezTo>
                    <a:pt x="729766" y="355994"/>
                    <a:pt x="721456" y="364303"/>
                    <a:pt x="711206" y="364303"/>
                  </a:cubicBezTo>
                  <a:lnTo>
                    <a:pt x="18559" y="364303"/>
                  </a:lnTo>
                  <a:cubicBezTo>
                    <a:pt x="8309" y="364303"/>
                    <a:pt x="0" y="355994"/>
                    <a:pt x="0" y="345744"/>
                  </a:cubicBezTo>
                  <a:lnTo>
                    <a:pt x="0" y="18559"/>
                  </a:lnTo>
                  <a:cubicBezTo>
                    <a:pt x="0" y="8309"/>
                    <a:pt x="8309" y="0"/>
                    <a:pt x="18559" y="0"/>
                  </a:cubicBezTo>
                  <a:close/>
                </a:path>
              </a:pathLst>
            </a:custGeom>
            <a:blipFill>
              <a:blip r:embed="rId6"/>
              <a:stretch>
                <a:fillRect t="-2833" b="-2833"/>
              </a:stretch>
            </a:blipFill>
          </p:spPr>
        </p:sp>
      </p:grpSp>
      <p:sp>
        <p:nvSpPr>
          <p:cNvPr id="47" name="TextBox 47"/>
          <p:cNvSpPr txBox="1"/>
          <p:nvPr/>
        </p:nvSpPr>
        <p:spPr>
          <a:xfrm>
            <a:off x="10098798" y="996970"/>
            <a:ext cx="7160502" cy="3010842"/>
          </a:xfrm>
          <a:prstGeom prst="rect">
            <a:avLst/>
          </a:prstGeom>
        </p:spPr>
        <p:txBody>
          <a:bodyPr lIns="0" tIns="0" rIns="0" bIns="0" rtlCol="0" anchor="t">
            <a:spAutoFit/>
          </a:bodyPr>
          <a:lstStyle/>
          <a:p>
            <a:pPr algn="r">
              <a:lnSpc>
                <a:spcPts val="7848"/>
              </a:lnSpc>
            </a:pPr>
            <a:r>
              <a:rPr lang="en-US" sz="7546" b="1">
                <a:solidFill>
                  <a:srgbClr val="071330"/>
                </a:solidFill>
                <a:latin typeface="IBM Plex Mono Bold"/>
                <a:ea typeface="IBM Plex Mono Bold"/>
                <a:cs typeface="IBM Plex Mono Bold"/>
                <a:sym typeface="IBM Plex Mono Bold"/>
              </a:rPr>
              <a:t>Why is Programming Important?</a:t>
            </a:r>
          </a:p>
        </p:txBody>
      </p:sp>
      <p:sp>
        <p:nvSpPr>
          <p:cNvPr id="48" name="TextBox 48"/>
          <p:cNvSpPr txBox="1"/>
          <p:nvPr/>
        </p:nvSpPr>
        <p:spPr>
          <a:xfrm>
            <a:off x="1497701" y="7229748"/>
            <a:ext cx="6938505" cy="1557271"/>
          </a:xfrm>
          <a:prstGeom prst="rect">
            <a:avLst/>
          </a:prstGeom>
        </p:spPr>
        <p:txBody>
          <a:bodyPr lIns="0" tIns="0" rIns="0" bIns="0" rtlCol="0" anchor="t">
            <a:spAutoFit/>
          </a:bodyPr>
          <a:lstStyle/>
          <a:p>
            <a:pPr algn="l">
              <a:lnSpc>
                <a:spcPts val="2488"/>
              </a:lnSpc>
            </a:pPr>
            <a:r>
              <a:rPr lang="en-US" sz="2006">
                <a:solidFill>
                  <a:srgbClr val="FFFFFF"/>
                </a:solidFill>
                <a:latin typeface="IBM Plex Mono"/>
                <a:ea typeface="IBM Plex Mono"/>
                <a:cs typeface="IBM Plex Mono"/>
                <a:sym typeface="IBM Plex Mono"/>
              </a:rPr>
              <a:t>Programming is important because it helps us create new technologies, making our lives easier and more fun. It helps us solve complex problems in areas like medicine, science, and engineering.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AC66B"/>
        </a:solidFill>
        <a:effectLst/>
      </p:bgPr>
    </p:bg>
    <p:spTree>
      <p:nvGrpSpPr>
        <p:cNvPr id="1" name=""/>
        <p:cNvGrpSpPr/>
        <p:nvPr/>
      </p:nvGrpSpPr>
      <p:grpSpPr>
        <a:xfrm>
          <a:off x="0" y="0"/>
          <a:ext cx="0" cy="0"/>
          <a:chOff x="0" y="0"/>
          <a:chExt cx="0" cy="0"/>
        </a:xfrm>
      </p:grpSpPr>
      <p:grpSp>
        <p:nvGrpSpPr>
          <p:cNvPr id="2" name="Group 2"/>
          <p:cNvGrpSpPr/>
          <p:nvPr/>
        </p:nvGrpSpPr>
        <p:grpSpPr>
          <a:xfrm>
            <a:off x="-460312" y="-201041"/>
            <a:ext cx="19208624" cy="10689082"/>
            <a:chOff x="0" y="0"/>
            <a:chExt cx="25611499" cy="14252110"/>
          </a:xfrm>
        </p:grpSpPr>
        <p:sp>
          <p:nvSpPr>
            <p:cNvPr id="3" name="Freeform 3"/>
            <p:cNvSpPr/>
            <p:nvPr/>
          </p:nvSpPr>
          <p:spPr>
            <a:xfrm>
              <a:off x="0"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1359389" y="0"/>
              <a:ext cx="14252110" cy="14252110"/>
            </a:xfrm>
            <a:custGeom>
              <a:avLst/>
              <a:gdLst/>
              <a:ahLst/>
              <a:cxnLst/>
              <a:rect l="l" t="t" r="r" b="b"/>
              <a:pathLst>
                <a:path w="14252110" h="14252110">
                  <a:moveTo>
                    <a:pt x="0" y="0"/>
                  </a:moveTo>
                  <a:lnTo>
                    <a:pt x="14252110" y="0"/>
                  </a:lnTo>
                  <a:lnTo>
                    <a:pt x="14252110" y="14252110"/>
                  </a:lnTo>
                  <a:lnTo>
                    <a:pt x="0" y="14252110"/>
                  </a:lnTo>
                  <a:lnTo>
                    <a:pt x="0" y="0"/>
                  </a:lnTo>
                  <a:close/>
                </a:path>
              </a:pathLst>
            </a:custGeom>
            <a:blipFill>
              <a:blip r:embed="rId2">
                <a:alphaModFix amt="12000"/>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028700" y="3251604"/>
            <a:ext cx="8020681" cy="2831243"/>
            <a:chOff x="0" y="0"/>
            <a:chExt cx="3845713" cy="1357509"/>
          </a:xfrm>
        </p:grpSpPr>
        <p:sp>
          <p:nvSpPr>
            <p:cNvPr id="6" name="Freeform 6"/>
            <p:cNvSpPr/>
            <p:nvPr/>
          </p:nvSpPr>
          <p:spPr>
            <a:xfrm>
              <a:off x="0" y="0"/>
              <a:ext cx="3845713" cy="1357509"/>
            </a:xfrm>
            <a:custGeom>
              <a:avLst/>
              <a:gdLst/>
              <a:ahLst/>
              <a:cxnLst/>
              <a:rect l="l" t="t" r="r" b="b"/>
              <a:pathLst>
                <a:path w="3845713" h="1357509">
                  <a:moveTo>
                    <a:pt x="29923" y="0"/>
                  </a:moveTo>
                  <a:lnTo>
                    <a:pt x="3815791" y="0"/>
                  </a:lnTo>
                  <a:cubicBezTo>
                    <a:pt x="3832316" y="0"/>
                    <a:pt x="3845713" y="13397"/>
                    <a:pt x="3845713" y="29923"/>
                  </a:cubicBezTo>
                  <a:lnTo>
                    <a:pt x="3845713" y="1327587"/>
                  </a:lnTo>
                  <a:cubicBezTo>
                    <a:pt x="3845713" y="1335523"/>
                    <a:pt x="3842561" y="1343134"/>
                    <a:pt x="3836949" y="1348745"/>
                  </a:cubicBezTo>
                  <a:cubicBezTo>
                    <a:pt x="3831337" y="1354357"/>
                    <a:pt x="3823727" y="1357509"/>
                    <a:pt x="3815791" y="1357509"/>
                  </a:cubicBezTo>
                  <a:lnTo>
                    <a:pt x="29923" y="1357509"/>
                  </a:lnTo>
                  <a:cubicBezTo>
                    <a:pt x="21987" y="1357509"/>
                    <a:pt x="14376" y="1354357"/>
                    <a:pt x="8764" y="1348745"/>
                  </a:cubicBezTo>
                  <a:cubicBezTo>
                    <a:pt x="3153" y="1343134"/>
                    <a:pt x="0" y="1335523"/>
                    <a:pt x="0" y="1327587"/>
                  </a:cubicBezTo>
                  <a:lnTo>
                    <a:pt x="0" y="29923"/>
                  </a:lnTo>
                  <a:cubicBezTo>
                    <a:pt x="0" y="21987"/>
                    <a:pt x="3153" y="14376"/>
                    <a:pt x="8764" y="8764"/>
                  </a:cubicBezTo>
                  <a:cubicBezTo>
                    <a:pt x="14376" y="3153"/>
                    <a:pt x="21987" y="0"/>
                    <a:pt x="29923" y="0"/>
                  </a:cubicBezTo>
                  <a:close/>
                </a:path>
              </a:pathLst>
            </a:custGeom>
            <a:solidFill>
              <a:srgbClr val="071330"/>
            </a:solidFill>
          </p:spPr>
        </p:sp>
        <p:sp>
          <p:nvSpPr>
            <p:cNvPr id="7" name="TextBox 7"/>
            <p:cNvSpPr txBox="1"/>
            <p:nvPr/>
          </p:nvSpPr>
          <p:spPr>
            <a:xfrm>
              <a:off x="0" y="-38100"/>
              <a:ext cx="3845713" cy="1395609"/>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028700" y="996970"/>
            <a:ext cx="7160502" cy="2009740"/>
          </a:xfrm>
          <a:prstGeom prst="rect">
            <a:avLst/>
          </a:prstGeom>
        </p:spPr>
        <p:txBody>
          <a:bodyPr lIns="0" tIns="0" rIns="0" bIns="0" rtlCol="0" anchor="t">
            <a:spAutoFit/>
          </a:bodyPr>
          <a:lstStyle/>
          <a:p>
            <a:pPr algn="l">
              <a:lnSpc>
                <a:spcPts val="7848"/>
              </a:lnSpc>
            </a:pPr>
            <a:r>
              <a:rPr lang="en-US" sz="7546" b="1">
                <a:solidFill>
                  <a:srgbClr val="FFFFFF"/>
                </a:solidFill>
                <a:latin typeface="IBM Plex Mono Bold"/>
                <a:ea typeface="IBM Plex Mono Bold"/>
                <a:cs typeface="IBM Plex Mono Bold"/>
                <a:sym typeface="IBM Plex Mono Bold"/>
              </a:rPr>
              <a:t>Want to Learn More?</a:t>
            </a:r>
          </a:p>
        </p:txBody>
      </p:sp>
      <p:sp>
        <p:nvSpPr>
          <p:cNvPr id="9" name="TextBox 9"/>
          <p:cNvSpPr txBox="1"/>
          <p:nvPr/>
        </p:nvSpPr>
        <p:spPr>
          <a:xfrm>
            <a:off x="1497701" y="4395032"/>
            <a:ext cx="6938505" cy="930285"/>
          </a:xfrm>
          <a:prstGeom prst="rect">
            <a:avLst/>
          </a:prstGeom>
        </p:spPr>
        <p:txBody>
          <a:bodyPr lIns="0" tIns="0" rIns="0" bIns="0" rtlCol="0" anchor="t">
            <a:spAutoFit/>
          </a:bodyPr>
          <a:lstStyle/>
          <a:p>
            <a:pPr algn="l">
              <a:lnSpc>
                <a:spcPts val="2488"/>
              </a:lnSpc>
            </a:pPr>
            <a:r>
              <a:rPr lang="en-US" sz="2006">
                <a:solidFill>
                  <a:srgbClr val="FFFFFF"/>
                </a:solidFill>
                <a:latin typeface="IBM Plex Mono"/>
                <a:ea typeface="IBM Plex Mono"/>
                <a:cs typeface="IBM Plex Mono"/>
                <a:sym typeface="IBM Plex Mono"/>
              </a:rPr>
              <a:t>The best way to learn is by doing! These websites have tutorials and games that can help you start learning about programming.</a:t>
            </a:r>
          </a:p>
        </p:txBody>
      </p:sp>
      <p:grpSp>
        <p:nvGrpSpPr>
          <p:cNvPr id="10" name="Group 10"/>
          <p:cNvGrpSpPr/>
          <p:nvPr/>
        </p:nvGrpSpPr>
        <p:grpSpPr>
          <a:xfrm>
            <a:off x="1497701" y="3532674"/>
            <a:ext cx="190900" cy="19090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12" name="Group 12"/>
          <p:cNvGrpSpPr/>
          <p:nvPr/>
        </p:nvGrpSpPr>
        <p:grpSpPr>
          <a:xfrm>
            <a:off x="1747175" y="3532674"/>
            <a:ext cx="190900" cy="190900"/>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14" name="Group 14"/>
          <p:cNvGrpSpPr/>
          <p:nvPr/>
        </p:nvGrpSpPr>
        <p:grpSpPr>
          <a:xfrm>
            <a:off x="1995627" y="3532674"/>
            <a:ext cx="190900" cy="190900"/>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16" name="Group 16"/>
          <p:cNvGrpSpPr/>
          <p:nvPr/>
        </p:nvGrpSpPr>
        <p:grpSpPr>
          <a:xfrm>
            <a:off x="9354181" y="3066141"/>
            <a:ext cx="5612780" cy="3638730"/>
            <a:chOff x="0" y="0"/>
            <a:chExt cx="2744378" cy="1779163"/>
          </a:xfrm>
        </p:grpSpPr>
        <p:sp>
          <p:nvSpPr>
            <p:cNvPr id="17" name="Freeform 17"/>
            <p:cNvSpPr/>
            <p:nvPr/>
          </p:nvSpPr>
          <p:spPr>
            <a:xfrm>
              <a:off x="0" y="0"/>
              <a:ext cx="2744378" cy="1779163"/>
            </a:xfrm>
            <a:custGeom>
              <a:avLst/>
              <a:gdLst/>
              <a:ahLst/>
              <a:cxnLst/>
              <a:rect l="l" t="t" r="r" b="b"/>
              <a:pathLst>
                <a:path w="2744378" h="1779163">
                  <a:moveTo>
                    <a:pt x="23449" y="0"/>
                  </a:moveTo>
                  <a:lnTo>
                    <a:pt x="2720929" y="0"/>
                  </a:lnTo>
                  <a:cubicBezTo>
                    <a:pt x="2727148" y="0"/>
                    <a:pt x="2733113" y="2470"/>
                    <a:pt x="2737510" y="6868"/>
                  </a:cubicBezTo>
                  <a:cubicBezTo>
                    <a:pt x="2741908" y="11265"/>
                    <a:pt x="2744378" y="17230"/>
                    <a:pt x="2744378" y="23449"/>
                  </a:cubicBezTo>
                  <a:lnTo>
                    <a:pt x="2744378" y="1755714"/>
                  </a:lnTo>
                  <a:cubicBezTo>
                    <a:pt x="2744378" y="1768665"/>
                    <a:pt x="2733880" y="1779163"/>
                    <a:pt x="2720929" y="1779163"/>
                  </a:cubicBezTo>
                  <a:lnTo>
                    <a:pt x="23449" y="1779163"/>
                  </a:lnTo>
                  <a:cubicBezTo>
                    <a:pt x="17230" y="1779163"/>
                    <a:pt x="11265" y="1776693"/>
                    <a:pt x="6868" y="1772295"/>
                  </a:cubicBezTo>
                  <a:cubicBezTo>
                    <a:pt x="2470" y="1767898"/>
                    <a:pt x="0" y="1761933"/>
                    <a:pt x="0" y="1755714"/>
                  </a:cubicBezTo>
                  <a:lnTo>
                    <a:pt x="0" y="23449"/>
                  </a:lnTo>
                  <a:cubicBezTo>
                    <a:pt x="0" y="10498"/>
                    <a:pt x="10498" y="0"/>
                    <a:pt x="23449" y="0"/>
                  </a:cubicBezTo>
                  <a:close/>
                </a:path>
              </a:pathLst>
            </a:custGeom>
            <a:solidFill>
              <a:srgbClr val="FFFFFF"/>
            </a:solidFill>
          </p:spPr>
        </p:sp>
        <p:sp>
          <p:nvSpPr>
            <p:cNvPr id="18" name="TextBox 18"/>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1028700" y="6454428"/>
            <a:ext cx="4987849" cy="3233591"/>
            <a:chOff x="0" y="0"/>
            <a:chExt cx="2744378" cy="1779163"/>
          </a:xfrm>
        </p:grpSpPr>
        <p:sp>
          <p:nvSpPr>
            <p:cNvPr id="20" name="Freeform 20"/>
            <p:cNvSpPr/>
            <p:nvPr/>
          </p:nvSpPr>
          <p:spPr>
            <a:xfrm>
              <a:off x="0" y="0"/>
              <a:ext cx="2744378" cy="1779163"/>
            </a:xfrm>
            <a:custGeom>
              <a:avLst/>
              <a:gdLst/>
              <a:ahLst/>
              <a:cxnLst/>
              <a:rect l="l" t="t" r="r" b="b"/>
              <a:pathLst>
                <a:path w="2744378" h="1779163">
                  <a:moveTo>
                    <a:pt x="26387" y="0"/>
                  </a:moveTo>
                  <a:lnTo>
                    <a:pt x="2717992" y="0"/>
                  </a:lnTo>
                  <a:cubicBezTo>
                    <a:pt x="2724990" y="0"/>
                    <a:pt x="2731701" y="2780"/>
                    <a:pt x="2736650" y="7728"/>
                  </a:cubicBezTo>
                  <a:cubicBezTo>
                    <a:pt x="2741598" y="12677"/>
                    <a:pt x="2744378" y="19388"/>
                    <a:pt x="2744378" y="26387"/>
                  </a:cubicBezTo>
                  <a:lnTo>
                    <a:pt x="2744378" y="1752777"/>
                  </a:lnTo>
                  <a:cubicBezTo>
                    <a:pt x="2744378" y="1767349"/>
                    <a:pt x="2732565" y="1779163"/>
                    <a:pt x="2717992" y="1779163"/>
                  </a:cubicBezTo>
                  <a:lnTo>
                    <a:pt x="26387" y="1779163"/>
                  </a:lnTo>
                  <a:cubicBezTo>
                    <a:pt x="19388" y="1779163"/>
                    <a:pt x="12677" y="1776383"/>
                    <a:pt x="7728" y="1771435"/>
                  </a:cubicBezTo>
                  <a:cubicBezTo>
                    <a:pt x="2780" y="1766486"/>
                    <a:pt x="0" y="1759775"/>
                    <a:pt x="0" y="1752777"/>
                  </a:cubicBezTo>
                  <a:lnTo>
                    <a:pt x="0" y="26387"/>
                  </a:lnTo>
                  <a:cubicBezTo>
                    <a:pt x="0" y="19388"/>
                    <a:pt x="2780" y="12677"/>
                    <a:pt x="7728" y="7728"/>
                  </a:cubicBezTo>
                  <a:cubicBezTo>
                    <a:pt x="12677" y="2780"/>
                    <a:pt x="19388" y="0"/>
                    <a:pt x="26387" y="0"/>
                  </a:cubicBezTo>
                  <a:close/>
                </a:path>
              </a:pathLst>
            </a:custGeom>
            <a:solidFill>
              <a:srgbClr val="FFFFFF"/>
            </a:solidFill>
          </p:spPr>
        </p:sp>
        <p:sp>
          <p:nvSpPr>
            <p:cNvPr id="21" name="TextBox 21"/>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9720492" y="3341763"/>
            <a:ext cx="187200" cy="187200"/>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24" name="Group 24"/>
          <p:cNvGrpSpPr/>
          <p:nvPr/>
        </p:nvGrpSpPr>
        <p:grpSpPr>
          <a:xfrm>
            <a:off x="1354226" y="6699362"/>
            <a:ext cx="166357" cy="166357"/>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26" name="Group 26"/>
          <p:cNvGrpSpPr/>
          <p:nvPr/>
        </p:nvGrpSpPr>
        <p:grpSpPr>
          <a:xfrm>
            <a:off x="9965130" y="3341763"/>
            <a:ext cx="187200" cy="187200"/>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28" name="Group 28"/>
          <p:cNvGrpSpPr/>
          <p:nvPr/>
        </p:nvGrpSpPr>
        <p:grpSpPr>
          <a:xfrm>
            <a:off x="1571626" y="6699362"/>
            <a:ext cx="166357" cy="166357"/>
            <a:chOff x="0" y="0"/>
            <a:chExt cx="6350000" cy="6350000"/>
          </a:xfrm>
        </p:grpSpPr>
        <p:sp>
          <p:nvSpPr>
            <p:cNvPr id="29" name="Freeform 2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30" name="Group 30"/>
          <p:cNvGrpSpPr/>
          <p:nvPr/>
        </p:nvGrpSpPr>
        <p:grpSpPr>
          <a:xfrm>
            <a:off x="10208767" y="3341763"/>
            <a:ext cx="187200" cy="187200"/>
            <a:chOff x="0" y="0"/>
            <a:chExt cx="6350000" cy="6350000"/>
          </a:xfrm>
        </p:grpSpPr>
        <p:sp>
          <p:nvSpPr>
            <p:cNvPr id="31" name="Freeform 3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32" name="Group 32"/>
          <p:cNvGrpSpPr/>
          <p:nvPr/>
        </p:nvGrpSpPr>
        <p:grpSpPr>
          <a:xfrm>
            <a:off x="1788136" y="6699362"/>
            <a:ext cx="166357" cy="166357"/>
            <a:chOff x="0" y="0"/>
            <a:chExt cx="6350000" cy="6350000"/>
          </a:xfrm>
        </p:grpSpPr>
        <p:sp>
          <p:nvSpPr>
            <p:cNvPr id="33" name="Freeform 3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34" name="Group 34"/>
          <p:cNvGrpSpPr/>
          <p:nvPr/>
        </p:nvGrpSpPr>
        <p:grpSpPr>
          <a:xfrm>
            <a:off x="9720492" y="3854015"/>
            <a:ext cx="4899212" cy="2445717"/>
            <a:chOff x="0" y="0"/>
            <a:chExt cx="729766" cy="364303"/>
          </a:xfrm>
        </p:grpSpPr>
        <p:sp>
          <p:nvSpPr>
            <p:cNvPr id="35" name="Freeform 35"/>
            <p:cNvSpPr/>
            <p:nvPr/>
          </p:nvSpPr>
          <p:spPr>
            <a:xfrm>
              <a:off x="0" y="0"/>
              <a:ext cx="729766" cy="364303"/>
            </a:xfrm>
            <a:custGeom>
              <a:avLst/>
              <a:gdLst/>
              <a:ahLst/>
              <a:cxnLst/>
              <a:rect l="l" t="t" r="r" b="b"/>
              <a:pathLst>
                <a:path w="729766" h="364303">
                  <a:moveTo>
                    <a:pt x="17383" y="0"/>
                  </a:moveTo>
                  <a:lnTo>
                    <a:pt x="712383" y="0"/>
                  </a:lnTo>
                  <a:cubicBezTo>
                    <a:pt x="716993" y="0"/>
                    <a:pt x="721414" y="1831"/>
                    <a:pt x="724674" y="5091"/>
                  </a:cubicBezTo>
                  <a:cubicBezTo>
                    <a:pt x="727934" y="8351"/>
                    <a:pt x="729766" y="12772"/>
                    <a:pt x="729766" y="17383"/>
                  </a:cubicBezTo>
                  <a:lnTo>
                    <a:pt x="729766" y="346921"/>
                  </a:lnTo>
                  <a:cubicBezTo>
                    <a:pt x="729766" y="356521"/>
                    <a:pt x="721983" y="364303"/>
                    <a:pt x="712383" y="364303"/>
                  </a:cubicBezTo>
                  <a:lnTo>
                    <a:pt x="17383" y="364303"/>
                  </a:lnTo>
                  <a:cubicBezTo>
                    <a:pt x="12772" y="364303"/>
                    <a:pt x="8351" y="362472"/>
                    <a:pt x="5091" y="359212"/>
                  </a:cubicBezTo>
                  <a:cubicBezTo>
                    <a:pt x="1831" y="355952"/>
                    <a:pt x="0" y="351531"/>
                    <a:pt x="0" y="346921"/>
                  </a:cubicBezTo>
                  <a:lnTo>
                    <a:pt x="0" y="17383"/>
                  </a:lnTo>
                  <a:cubicBezTo>
                    <a:pt x="0" y="12772"/>
                    <a:pt x="1831" y="8351"/>
                    <a:pt x="5091" y="5091"/>
                  </a:cubicBezTo>
                  <a:cubicBezTo>
                    <a:pt x="8351" y="1831"/>
                    <a:pt x="12772" y="0"/>
                    <a:pt x="17383" y="0"/>
                  </a:cubicBezTo>
                  <a:close/>
                </a:path>
              </a:pathLst>
            </a:custGeom>
            <a:blipFill>
              <a:blip r:embed="rId4"/>
              <a:stretch>
                <a:fillRect t="-16730" b="-16730"/>
              </a:stretch>
            </a:blipFill>
          </p:spPr>
        </p:sp>
      </p:grpSp>
      <p:grpSp>
        <p:nvGrpSpPr>
          <p:cNvPr id="36" name="Group 36"/>
          <p:cNvGrpSpPr/>
          <p:nvPr/>
        </p:nvGrpSpPr>
        <p:grpSpPr>
          <a:xfrm>
            <a:off x="1354226" y="7154579"/>
            <a:ext cx="4353729" cy="2173408"/>
            <a:chOff x="0" y="0"/>
            <a:chExt cx="729766" cy="364303"/>
          </a:xfrm>
        </p:grpSpPr>
        <p:sp>
          <p:nvSpPr>
            <p:cNvPr id="37" name="Freeform 37"/>
            <p:cNvSpPr/>
            <p:nvPr/>
          </p:nvSpPr>
          <p:spPr>
            <a:xfrm>
              <a:off x="0" y="0"/>
              <a:ext cx="729766" cy="364303"/>
            </a:xfrm>
            <a:custGeom>
              <a:avLst/>
              <a:gdLst/>
              <a:ahLst/>
              <a:cxnLst/>
              <a:rect l="l" t="t" r="r" b="b"/>
              <a:pathLst>
                <a:path w="729766" h="364303">
                  <a:moveTo>
                    <a:pt x="19560" y="0"/>
                  </a:moveTo>
                  <a:lnTo>
                    <a:pt x="710205" y="0"/>
                  </a:lnTo>
                  <a:cubicBezTo>
                    <a:pt x="715393" y="0"/>
                    <a:pt x="720368" y="2061"/>
                    <a:pt x="724036" y="5729"/>
                  </a:cubicBezTo>
                  <a:cubicBezTo>
                    <a:pt x="727705" y="9397"/>
                    <a:pt x="729766" y="14373"/>
                    <a:pt x="729766" y="19560"/>
                  </a:cubicBezTo>
                  <a:lnTo>
                    <a:pt x="729766" y="344743"/>
                  </a:lnTo>
                  <a:cubicBezTo>
                    <a:pt x="729766" y="349931"/>
                    <a:pt x="727705" y="354906"/>
                    <a:pt x="724036" y="358574"/>
                  </a:cubicBezTo>
                  <a:cubicBezTo>
                    <a:pt x="720368" y="362243"/>
                    <a:pt x="715393" y="364303"/>
                    <a:pt x="710205" y="364303"/>
                  </a:cubicBezTo>
                  <a:lnTo>
                    <a:pt x="19560" y="364303"/>
                  </a:lnTo>
                  <a:cubicBezTo>
                    <a:pt x="14373" y="364303"/>
                    <a:pt x="9397" y="362243"/>
                    <a:pt x="5729" y="358574"/>
                  </a:cubicBezTo>
                  <a:cubicBezTo>
                    <a:pt x="2061" y="354906"/>
                    <a:pt x="0" y="349931"/>
                    <a:pt x="0" y="344743"/>
                  </a:cubicBezTo>
                  <a:lnTo>
                    <a:pt x="0" y="19560"/>
                  </a:lnTo>
                  <a:cubicBezTo>
                    <a:pt x="0" y="14373"/>
                    <a:pt x="2061" y="9397"/>
                    <a:pt x="5729" y="5729"/>
                  </a:cubicBezTo>
                  <a:cubicBezTo>
                    <a:pt x="9397" y="2061"/>
                    <a:pt x="14373" y="0"/>
                    <a:pt x="19560" y="0"/>
                  </a:cubicBezTo>
                  <a:close/>
                </a:path>
              </a:pathLst>
            </a:custGeom>
            <a:blipFill>
              <a:blip r:embed="rId5"/>
              <a:stretch>
                <a:fillRect t="-100332" b="-100332"/>
              </a:stretch>
            </a:blipFill>
          </p:spPr>
        </p:sp>
      </p:grpSp>
      <p:grpSp>
        <p:nvGrpSpPr>
          <p:cNvPr id="38" name="Group 38"/>
          <p:cNvGrpSpPr/>
          <p:nvPr/>
        </p:nvGrpSpPr>
        <p:grpSpPr>
          <a:xfrm>
            <a:off x="11739021" y="5679538"/>
            <a:ext cx="5520279" cy="3578762"/>
            <a:chOff x="0" y="0"/>
            <a:chExt cx="2744378" cy="1779163"/>
          </a:xfrm>
        </p:grpSpPr>
        <p:sp>
          <p:nvSpPr>
            <p:cNvPr id="39" name="Freeform 39"/>
            <p:cNvSpPr/>
            <p:nvPr/>
          </p:nvSpPr>
          <p:spPr>
            <a:xfrm>
              <a:off x="0" y="0"/>
              <a:ext cx="2744378" cy="1779163"/>
            </a:xfrm>
            <a:custGeom>
              <a:avLst/>
              <a:gdLst/>
              <a:ahLst/>
              <a:cxnLst/>
              <a:rect l="l" t="t" r="r" b="b"/>
              <a:pathLst>
                <a:path w="2744378" h="1779163">
                  <a:moveTo>
                    <a:pt x="23842" y="0"/>
                  </a:moveTo>
                  <a:lnTo>
                    <a:pt x="2720537" y="0"/>
                  </a:lnTo>
                  <a:cubicBezTo>
                    <a:pt x="2726860" y="0"/>
                    <a:pt x="2732924" y="2512"/>
                    <a:pt x="2737395" y="6983"/>
                  </a:cubicBezTo>
                  <a:cubicBezTo>
                    <a:pt x="2741866" y="11454"/>
                    <a:pt x="2744378" y="17518"/>
                    <a:pt x="2744378" y="23842"/>
                  </a:cubicBezTo>
                  <a:lnTo>
                    <a:pt x="2744378" y="1755322"/>
                  </a:lnTo>
                  <a:cubicBezTo>
                    <a:pt x="2744378" y="1768489"/>
                    <a:pt x="2733704" y="1779163"/>
                    <a:pt x="2720537" y="1779163"/>
                  </a:cubicBezTo>
                  <a:lnTo>
                    <a:pt x="23842" y="1779163"/>
                  </a:lnTo>
                  <a:cubicBezTo>
                    <a:pt x="17518" y="1779163"/>
                    <a:pt x="11454" y="1776651"/>
                    <a:pt x="6983" y="1772180"/>
                  </a:cubicBezTo>
                  <a:cubicBezTo>
                    <a:pt x="2512" y="1767709"/>
                    <a:pt x="0" y="1761645"/>
                    <a:pt x="0" y="1755322"/>
                  </a:cubicBezTo>
                  <a:lnTo>
                    <a:pt x="0" y="23842"/>
                  </a:lnTo>
                  <a:cubicBezTo>
                    <a:pt x="0" y="17518"/>
                    <a:pt x="2512" y="11454"/>
                    <a:pt x="6983" y="6983"/>
                  </a:cubicBezTo>
                  <a:cubicBezTo>
                    <a:pt x="11454" y="2512"/>
                    <a:pt x="17518" y="0"/>
                    <a:pt x="23842" y="0"/>
                  </a:cubicBezTo>
                  <a:close/>
                </a:path>
              </a:pathLst>
            </a:custGeom>
            <a:solidFill>
              <a:srgbClr val="071330"/>
            </a:solidFill>
          </p:spPr>
        </p:sp>
        <p:sp>
          <p:nvSpPr>
            <p:cNvPr id="40" name="TextBox 40"/>
            <p:cNvSpPr txBox="1"/>
            <p:nvPr/>
          </p:nvSpPr>
          <p:spPr>
            <a:xfrm>
              <a:off x="0" y="-38100"/>
              <a:ext cx="2744378" cy="1817263"/>
            </a:xfrm>
            <a:prstGeom prst="rect">
              <a:avLst/>
            </a:prstGeom>
          </p:spPr>
          <p:txBody>
            <a:bodyPr lIns="50800" tIns="50800" rIns="50800" bIns="50800" rtlCol="0" anchor="ctr"/>
            <a:lstStyle/>
            <a:p>
              <a:pPr algn="ctr">
                <a:lnSpc>
                  <a:spcPts val="2659"/>
                </a:lnSpc>
                <a:spcBef>
                  <a:spcPct val="0"/>
                </a:spcBef>
              </a:pPr>
              <a:endParaRPr/>
            </a:p>
          </p:txBody>
        </p:sp>
      </p:grpSp>
      <p:grpSp>
        <p:nvGrpSpPr>
          <p:cNvPr id="41" name="Group 41"/>
          <p:cNvGrpSpPr/>
          <p:nvPr/>
        </p:nvGrpSpPr>
        <p:grpSpPr>
          <a:xfrm>
            <a:off x="12099295" y="5950618"/>
            <a:ext cx="184114" cy="184114"/>
            <a:chOff x="0" y="0"/>
            <a:chExt cx="6350000" cy="6350000"/>
          </a:xfrm>
        </p:grpSpPr>
        <p:sp>
          <p:nvSpPr>
            <p:cNvPr id="42" name="Freeform 4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0F3F"/>
            </a:solidFill>
          </p:spPr>
        </p:sp>
      </p:grpSp>
      <p:grpSp>
        <p:nvGrpSpPr>
          <p:cNvPr id="43" name="Group 43"/>
          <p:cNvGrpSpPr/>
          <p:nvPr/>
        </p:nvGrpSpPr>
        <p:grpSpPr>
          <a:xfrm>
            <a:off x="12339902" y="5950618"/>
            <a:ext cx="184114" cy="184114"/>
            <a:chOff x="0" y="0"/>
            <a:chExt cx="6350000" cy="6350000"/>
          </a:xfrm>
        </p:grpSpPr>
        <p:sp>
          <p:nvSpPr>
            <p:cNvPr id="44" name="Freeform 4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F60"/>
            </a:solidFill>
          </p:spPr>
        </p:sp>
      </p:grpSp>
      <p:grpSp>
        <p:nvGrpSpPr>
          <p:cNvPr id="45" name="Group 45"/>
          <p:cNvGrpSpPr/>
          <p:nvPr/>
        </p:nvGrpSpPr>
        <p:grpSpPr>
          <a:xfrm>
            <a:off x="12579523" y="5950618"/>
            <a:ext cx="184114" cy="184114"/>
            <a:chOff x="0" y="0"/>
            <a:chExt cx="6350000" cy="6350000"/>
          </a:xfrm>
        </p:grpSpPr>
        <p:sp>
          <p:nvSpPr>
            <p:cNvPr id="46" name="Freeform 4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AC66B"/>
            </a:solidFill>
          </p:spPr>
        </p:sp>
      </p:grpSp>
      <p:grpSp>
        <p:nvGrpSpPr>
          <p:cNvPr id="47" name="Group 47"/>
          <p:cNvGrpSpPr/>
          <p:nvPr/>
        </p:nvGrpSpPr>
        <p:grpSpPr>
          <a:xfrm>
            <a:off x="12099295" y="6454428"/>
            <a:ext cx="4818470" cy="2405410"/>
            <a:chOff x="0" y="0"/>
            <a:chExt cx="729766" cy="364303"/>
          </a:xfrm>
        </p:grpSpPr>
        <p:sp>
          <p:nvSpPr>
            <p:cNvPr id="48" name="Freeform 48"/>
            <p:cNvSpPr/>
            <p:nvPr/>
          </p:nvSpPr>
          <p:spPr>
            <a:xfrm>
              <a:off x="0" y="0"/>
              <a:ext cx="729766" cy="364303"/>
            </a:xfrm>
            <a:custGeom>
              <a:avLst/>
              <a:gdLst/>
              <a:ahLst/>
              <a:cxnLst/>
              <a:rect l="l" t="t" r="r" b="b"/>
              <a:pathLst>
                <a:path w="729766" h="364303">
                  <a:moveTo>
                    <a:pt x="17674" y="0"/>
                  </a:moveTo>
                  <a:lnTo>
                    <a:pt x="712092" y="0"/>
                  </a:lnTo>
                  <a:cubicBezTo>
                    <a:pt x="716779" y="0"/>
                    <a:pt x="721275" y="1862"/>
                    <a:pt x="724589" y="5177"/>
                  </a:cubicBezTo>
                  <a:cubicBezTo>
                    <a:pt x="727904" y="8491"/>
                    <a:pt x="729766" y="12986"/>
                    <a:pt x="729766" y="17674"/>
                  </a:cubicBezTo>
                  <a:lnTo>
                    <a:pt x="729766" y="346630"/>
                  </a:lnTo>
                  <a:cubicBezTo>
                    <a:pt x="729766" y="356391"/>
                    <a:pt x="721853" y="364303"/>
                    <a:pt x="712092" y="364303"/>
                  </a:cubicBezTo>
                  <a:lnTo>
                    <a:pt x="17674" y="364303"/>
                  </a:lnTo>
                  <a:cubicBezTo>
                    <a:pt x="7913" y="364303"/>
                    <a:pt x="0" y="356391"/>
                    <a:pt x="0" y="346630"/>
                  </a:cubicBezTo>
                  <a:lnTo>
                    <a:pt x="0" y="17674"/>
                  </a:lnTo>
                  <a:cubicBezTo>
                    <a:pt x="0" y="7913"/>
                    <a:pt x="7913" y="0"/>
                    <a:pt x="17674" y="0"/>
                  </a:cubicBezTo>
                  <a:close/>
                </a:path>
              </a:pathLst>
            </a:custGeom>
            <a:blipFill>
              <a:blip r:embed="rId6"/>
              <a:stretch>
                <a:fillRect t="-16730" b="-1673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390</Words>
  <Application>Microsoft Office PowerPoint</Application>
  <PresentationFormat>Произвольный</PresentationFormat>
  <Paragraphs>23</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IBM Plex Mono Bold</vt:lpstr>
      <vt:lpstr>Arial</vt:lpstr>
      <vt:lpstr>IBM Plex Mono</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Yellow Modern Programmer Presentation</dc:title>
  <cp:lastModifiedBy>Данагул</cp:lastModifiedBy>
  <cp:revision>3</cp:revision>
  <dcterms:created xsi:type="dcterms:W3CDTF">2006-08-16T00:00:00Z</dcterms:created>
  <dcterms:modified xsi:type="dcterms:W3CDTF">2025-02-05T15:44:48Z</dcterms:modified>
  <dc:identifier>DAGeP4_Dj7c</dc:identifier>
</cp:coreProperties>
</file>