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Chewy" charset="1" panose="020000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-175532" y="0"/>
            <a:ext cx="3086100" cy="11005457"/>
            <a:chOff x="0" y="0"/>
            <a:chExt cx="812800" cy="289855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2898557"/>
            </a:xfrm>
            <a:custGeom>
              <a:avLst/>
              <a:gdLst/>
              <a:ahLst/>
              <a:cxnLst/>
              <a:rect r="r" b="b" t="t" l="l"/>
              <a:pathLst>
                <a:path h="2898557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2898557"/>
                  </a:lnTo>
                  <a:lnTo>
                    <a:pt x="0" y="289855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812800" cy="29366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7285" y="1548493"/>
            <a:ext cx="9568671" cy="6923314"/>
            <a:chOff x="0" y="0"/>
            <a:chExt cx="2520144" cy="182342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520144" cy="1823424"/>
            </a:xfrm>
            <a:custGeom>
              <a:avLst/>
              <a:gdLst/>
              <a:ahLst/>
              <a:cxnLst/>
              <a:rect r="r" b="b" t="t" l="l"/>
              <a:pathLst>
                <a:path h="1823424" w="2520144">
                  <a:moveTo>
                    <a:pt x="0" y="0"/>
                  </a:moveTo>
                  <a:lnTo>
                    <a:pt x="2520144" y="0"/>
                  </a:lnTo>
                  <a:lnTo>
                    <a:pt x="2520144" y="1823424"/>
                  </a:lnTo>
                  <a:lnTo>
                    <a:pt x="0" y="182342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2520144" cy="18615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028700" y="1028700"/>
            <a:ext cx="9568671" cy="6943725"/>
            <a:chOff x="0" y="0"/>
            <a:chExt cx="2520144" cy="1828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520144" cy="1828800"/>
            </a:xfrm>
            <a:custGeom>
              <a:avLst/>
              <a:gdLst/>
              <a:ahLst/>
              <a:cxnLst/>
              <a:rect r="r" b="b" t="t" l="l"/>
              <a:pathLst>
                <a:path h="1828800" w="2520144">
                  <a:moveTo>
                    <a:pt x="0" y="0"/>
                  </a:moveTo>
                  <a:lnTo>
                    <a:pt x="2520144" y="0"/>
                  </a:lnTo>
                  <a:lnTo>
                    <a:pt x="2520144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2520144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1253697" y="2128851"/>
            <a:ext cx="9118677" cy="30357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67"/>
              </a:lnSpc>
            </a:pPr>
            <a:r>
              <a:rPr lang="en-US" sz="11684" u="sng">
                <a:solidFill>
                  <a:srgbClr val="FF3131"/>
                </a:solidFill>
                <a:latin typeface="Chewy"/>
                <a:ea typeface="Chewy"/>
                <a:cs typeface="Chewy"/>
                <a:sym typeface="Chewy"/>
              </a:rPr>
              <a:t>Көбейту Практикасы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8 x 11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12 x 4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5 x 2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11 x 10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12 x 6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097059"/>
            <a:ext cx="15243699" cy="18371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29"/>
              </a:lnSpc>
            </a:pPr>
            <a:r>
              <a:rPr lang="en-US" sz="71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Көбейтуге арналған тапсырманы орында: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 x 8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1989809"/>
            <a:ext cx="15243699" cy="20707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Көбейтуге арналған тапсырманы орында: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7 x 4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1989809"/>
            <a:ext cx="15243699" cy="20707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Көбейтуге арналған тапсырманы орында: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5 x 5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1989809"/>
            <a:ext cx="15243699" cy="20707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Көбейтуге арналған тапсырманы орында: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2 x 3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4 x 10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9 x 2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6 x 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888" r="0" b="-3888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163961" y="1947283"/>
            <a:ext cx="15448684" cy="6821261"/>
            <a:chOff x="0" y="0"/>
            <a:chExt cx="4068789" cy="179654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068789" cy="1796546"/>
            </a:xfrm>
            <a:custGeom>
              <a:avLst/>
              <a:gdLst/>
              <a:ahLst/>
              <a:cxnLst/>
              <a:rect r="r" b="b" t="t" l="l"/>
              <a:pathLst>
                <a:path h="1796546" w="4068789">
                  <a:moveTo>
                    <a:pt x="0" y="0"/>
                  </a:moveTo>
                  <a:lnTo>
                    <a:pt x="4068789" y="0"/>
                  </a:lnTo>
                  <a:lnTo>
                    <a:pt x="4068789" y="1796546"/>
                  </a:lnTo>
                  <a:lnTo>
                    <a:pt x="0" y="179654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068789" cy="183464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434482" y="1518456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657411" y="2489872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multiplication problem: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74201" y="4807780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8 x 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DAGY_-6-IGg</dc:identifier>
  <dcterms:modified xsi:type="dcterms:W3CDTF">2011-08-01T06:04:30Z</dcterms:modified>
  <cp:revision>1</cp:revision>
  <dc:title>Halloween Multiplication Facts Practice Presentation</dc:title>
</cp:coreProperties>
</file>