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8288000" cy="10287000"/>
  <p:notesSz cx="6858000" cy="9144000"/>
  <p:embeddedFontLst>
    <p:embeddedFont>
      <p:font typeface="UID ในตำนาน" charset="1" panose="00000000000000000000"/>
      <p:regular r:id="rId20"/>
    </p:embeddedFont>
    <p:embeddedFont>
      <p:font typeface="Sniglet" charset="1" panose="04070505030100020000"/>
      <p:regular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fonts/font20.fntdata" Type="http://schemas.openxmlformats.org/officeDocument/2006/relationships/font"/><Relationship Id="rId21" Target="fonts/font21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5.png" Type="http://schemas.openxmlformats.org/officeDocument/2006/relationships/image"/><Relationship Id="rId11" Target="../media/image6.svg" Type="http://schemas.openxmlformats.org/officeDocument/2006/relationships/image"/><Relationship Id="rId12" Target="../media/image19.png" Type="http://schemas.openxmlformats.org/officeDocument/2006/relationships/image"/><Relationship Id="rId13" Target="../media/image20.svg" Type="http://schemas.openxmlformats.org/officeDocument/2006/relationships/image"/><Relationship Id="rId14" Target="../media/image11.png" Type="http://schemas.openxmlformats.org/officeDocument/2006/relationships/image"/><Relationship Id="rId15" Target="../media/image12.svg" Type="http://schemas.openxmlformats.org/officeDocument/2006/relationships/image"/><Relationship Id="rId16" Target="../media/image13.png" Type="http://schemas.openxmlformats.org/officeDocument/2006/relationships/image"/><Relationship Id="rId17" Target="../media/image14.svg" Type="http://schemas.openxmlformats.org/officeDocument/2006/relationships/image"/><Relationship Id="rId18" Target="../media/image21.png" Type="http://schemas.openxmlformats.org/officeDocument/2006/relationships/image"/><Relationship Id="rId19" Target="../media/image2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23.png" Type="http://schemas.openxmlformats.org/officeDocument/2006/relationships/image"/><Relationship Id="rId7" Target="../media/image24.svg" Type="http://schemas.openxmlformats.org/officeDocument/2006/relationships/image"/><Relationship Id="rId8" Target="../media/image17.png" Type="http://schemas.openxmlformats.org/officeDocument/2006/relationships/image"/><Relationship Id="rId9" Target="../media/image18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5.png" Type="http://schemas.openxmlformats.org/officeDocument/2006/relationships/image"/><Relationship Id="rId11" Target="../media/image26.svg" Type="http://schemas.openxmlformats.org/officeDocument/2006/relationships/image"/><Relationship Id="rId12" Target="../media/image31.png" Type="http://schemas.openxmlformats.org/officeDocument/2006/relationships/image"/><Relationship Id="rId13" Target="../media/image32.svg" Type="http://schemas.openxmlformats.org/officeDocument/2006/relationships/image"/><Relationship Id="rId14" Target="../media/image29.png" Type="http://schemas.openxmlformats.org/officeDocument/2006/relationships/image"/><Relationship Id="rId15" Target="../media/image30.svg" Type="http://schemas.openxmlformats.org/officeDocument/2006/relationships/image"/><Relationship Id="rId16" Target="../media/image21.png" Type="http://schemas.openxmlformats.org/officeDocument/2006/relationships/image"/><Relationship Id="rId17" Target="../media/image22.svg" Type="http://schemas.openxmlformats.org/officeDocument/2006/relationships/image"/><Relationship Id="rId18" Target="../media/image27.png" Type="http://schemas.openxmlformats.org/officeDocument/2006/relationships/image"/><Relationship Id="rId19" Target="../media/image28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23.png" Type="http://schemas.openxmlformats.org/officeDocument/2006/relationships/image"/><Relationship Id="rId7" Target="../media/image24.svg" Type="http://schemas.openxmlformats.org/officeDocument/2006/relationships/image"/><Relationship Id="rId8" Target="../media/image33.png" Type="http://schemas.openxmlformats.org/officeDocument/2006/relationships/image"/><Relationship Id="rId9" Target="../media/image34.sv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5.png" Type="http://schemas.openxmlformats.org/officeDocument/2006/relationships/image"/><Relationship Id="rId11" Target="../media/image6.svg" Type="http://schemas.openxmlformats.org/officeDocument/2006/relationships/image"/><Relationship Id="rId12" Target="../media/image19.png" Type="http://schemas.openxmlformats.org/officeDocument/2006/relationships/image"/><Relationship Id="rId13" Target="../media/image20.svg" Type="http://schemas.openxmlformats.org/officeDocument/2006/relationships/image"/><Relationship Id="rId14" Target="../media/image11.png" Type="http://schemas.openxmlformats.org/officeDocument/2006/relationships/image"/><Relationship Id="rId15" Target="../media/image12.svg" Type="http://schemas.openxmlformats.org/officeDocument/2006/relationships/image"/><Relationship Id="rId16" Target="../media/image13.png" Type="http://schemas.openxmlformats.org/officeDocument/2006/relationships/image"/><Relationship Id="rId17" Target="../media/image14.svg" Type="http://schemas.openxmlformats.org/officeDocument/2006/relationships/image"/><Relationship Id="rId18" Target="../media/image21.png" Type="http://schemas.openxmlformats.org/officeDocument/2006/relationships/image"/><Relationship Id="rId19" Target="../media/image2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23.png" Type="http://schemas.openxmlformats.org/officeDocument/2006/relationships/image"/><Relationship Id="rId7" Target="../media/image24.svg" Type="http://schemas.openxmlformats.org/officeDocument/2006/relationships/image"/><Relationship Id="rId8" Target="../media/image17.png" Type="http://schemas.openxmlformats.org/officeDocument/2006/relationships/image"/><Relationship Id="rId9" Target="../media/image18.sv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5.png" Type="http://schemas.openxmlformats.org/officeDocument/2006/relationships/image"/><Relationship Id="rId11" Target="../media/image26.svg" Type="http://schemas.openxmlformats.org/officeDocument/2006/relationships/image"/><Relationship Id="rId12" Target="../media/image31.png" Type="http://schemas.openxmlformats.org/officeDocument/2006/relationships/image"/><Relationship Id="rId13" Target="../media/image32.svg" Type="http://schemas.openxmlformats.org/officeDocument/2006/relationships/image"/><Relationship Id="rId14" Target="../media/image27.png" Type="http://schemas.openxmlformats.org/officeDocument/2006/relationships/image"/><Relationship Id="rId15" Target="../media/image28.svg" Type="http://schemas.openxmlformats.org/officeDocument/2006/relationships/image"/><Relationship Id="rId16" Target="../media/image21.png" Type="http://schemas.openxmlformats.org/officeDocument/2006/relationships/image"/><Relationship Id="rId17" Target="../media/image22.svg" Type="http://schemas.openxmlformats.org/officeDocument/2006/relationships/image"/><Relationship Id="rId18" Target="../media/image29.png" Type="http://schemas.openxmlformats.org/officeDocument/2006/relationships/image"/><Relationship Id="rId19" Target="../media/image30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23.png" Type="http://schemas.openxmlformats.org/officeDocument/2006/relationships/image"/><Relationship Id="rId7" Target="../media/image24.svg" Type="http://schemas.openxmlformats.org/officeDocument/2006/relationships/image"/><Relationship Id="rId8" Target="../media/image33.png" Type="http://schemas.openxmlformats.org/officeDocument/2006/relationships/image"/><Relationship Id="rId9" Target="../media/image34.sv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9.png" Type="http://schemas.openxmlformats.org/officeDocument/2006/relationships/image"/><Relationship Id="rId11" Target="../media/image2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21.png" Type="http://schemas.openxmlformats.org/officeDocument/2006/relationships/image"/><Relationship Id="rId17" Target="../media/image22.svg" Type="http://schemas.openxmlformats.org/officeDocument/2006/relationships/image"/><Relationship Id="rId18" Target="../media/image23.png" Type="http://schemas.openxmlformats.org/officeDocument/2006/relationships/image"/><Relationship Id="rId19" Target="../media/image24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17.png" Type="http://schemas.openxmlformats.org/officeDocument/2006/relationships/image"/><Relationship Id="rId7" Target="../media/image18.svg" Type="http://schemas.openxmlformats.org/officeDocument/2006/relationships/image"/><Relationship Id="rId8" Target="../media/image5.png" Type="http://schemas.openxmlformats.org/officeDocument/2006/relationships/image"/><Relationship Id="rId9" Target="../media/image6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9.png" Type="http://schemas.openxmlformats.org/officeDocument/2006/relationships/image"/><Relationship Id="rId11" Target="../media/image30.svg" Type="http://schemas.openxmlformats.org/officeDocument/2006/relationships/image"/><Relationship Id="rId12" Target="../media/image31.png" Type="http://schemas.openxmlformats.org/officeDocument/2006/relationships/image"/><Relationship Id="rId13" Target="../media/image32.svg" Type="http://schemas.openxmlformats.org/officeDocument/2006/relationships/image"/><Relationship Id="rId14" Target="../media/image21.png" Type="http://schemas.openxmlformats.org/officeDocument/2006/relationships/image"/><Relationship Id="rId15" Target="../media/image22.svg" Type="http://schemas.openxmlformats.org/officeDocument/2006/relationships/image"/><Relationship Id="rId16" Target="../media/image33.png" Type="http://schemas.openxmlformats.org/officeDocument/2006/relationships/image"/><Relationship Id="rId17" Target="../media/image34.svg" Type="http://schemas.openxmlformats.org/officeDocument/2006/relationships/image"/><Relationship Id="rId18" Target="../media/image23.png" Type="http://schemas.openxmlformats.org/officeDocument/2006/relationships/image"/><Relationship Id="rId19" Target="../media/image24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25.png" Type="http://schemas.openxmlformats.org/officeDocument/2006/relationships/image"/><Relationship Id="rId7" Target="../media/image26.svg" Type="http://schemas.openxmlformats.org/officeDocument/2006/relationships/image"/><Relationship Id="rId8" Target="../media/image27.png" Type="http://schemas.openxmlformats.org/officeDocument/2006/relationships/image"/><Relationship Id="rId9" Target="../media/image28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9.png" Type="http://schemas.openxmlformats.org/officeDocument/2006/relationships/image"/><Relationship Id="rId11" Target="../media/image2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21.png" Type="http://schemas.openxmlformats.org/officeDocument/2006/relationships/image"/><Relationship Id="rId17" Target="../media/image22.svg" Type="http://schemas.openxmlformats.org/officeDocument/2006/relationships/image"/><Relationship Id="rId18" Target="../media/image23.png" Type="http://schemas.openxmlformats.org/officeDocument/2006/relationships/image"/><Relationship Id="rId19" Target="../media/image24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17.png" Type="http://schemas.openxmlformats.org/officeDocument/2006/relationships/image"/><Relationship Id="rId7" Target="../media/image18.svg" Type="http://schemas.openxmlformats.org/officeDocument/2006/relationships/image"/><Relationship Id="rId8" Target="../media/image5.png" Type="http://schemas.openxmlformats.org/officeDocument/2006/relationships/image"/><Relationship Id="rId9" Target="../media/image6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5.png" Type="http://schemas.openxmlformats.org/officeDocument/2006/relationships/image"/><Relationship Id="rId11" Target="../media/image26.svg" Type="http://schemas.openxmlformats.org/officeDocument/2006/relationships/image"/><Relationship Id="rId12" Target="../media/image31.png" Type="http://schemas.openxmlformats.org/officeDocument/2006/relationships/image"/><Relationship Id="rId13" Target="../media/image32.svg" Type="http://schemas.openxmlformats.org/officeDocument/2006/relationships/image"/><Relationship Id="rId14" Target="../media/image29.png" Type="http://schemas.openxmlformats.org/officeDocument/2006/relationships/image"/><Relationship Id="rId15" Target="../media/image30.svg" Type="http://schemas.openxmlformats.org/officeDocument/2006/relationships/image"/><Relationship Id="rId16" Target="../media/image21.png" Type="http://schemas.openxmlformats.org/officeDocument/2006/relationships/image"/><Relationship Id="rId17" Target="../media/image22.svg" Type="http://schemas.openxmlformats.org/officeDocument/2006/relationships/image"/><Relationship Id="rId18" Target="../media/image27.png" Type="http://schemas.openxmlformats.org/officeDocument/2006/relationships/image"/><Relationship Id="rId19" Target="../media/image28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33.png" Type="http://schemas.openxmlformats.org/officeDocument/2006/relationships/image"/><Relationship Id="rId7" Target="../media/image34.svg" Type="http://schemas.openxmlformats.org/officeDocument/2006/relationships/image"/><Relationship Id="rId8" Target="../media/image23.png" Type="http://schemas.openxmlformats.org/officeDocument/2006/relationships/image"/><Relationship Id="rId9" Target="../media/image24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5.png" Type="http://schemas.openxmlformats.org/officeDocument/2006/relationships/image"/><Relationship Id="rId11" Target="../media/image6.svg" Type="http://schemas.openxmlformats.org/officeDocument/2006/relationships/image"/><Relationship Id="rId12" Target="../media/image19.png" Type="http://schemas.openxmlformats.org/officeDocument/2006/relationships/image"/><Relationship Id="rId13" Target="../media/image20.svg" Type="http://schemas.openxmlformats.org/officeDocument/2006/relationships/image"/><Relationship Id="rId14" Target="../media/image11.png" Type="http://schemas.openxmlformats.org/officeDocument/2006/relationships/image"/><Relationship Id="rId15" Target="../media/image12.svg" Type="http://schemas.openxmlformats.org/officeDocument/2006/relationships/image"/><Relationship Id="rId16" Target="../media/image13.png" Type="http://schemas.openxmlformats.org/officeDocument/2006/relationships/image"/><Relationship Id="rId17" Target="../media/image14.svg" Type="http://schemas.openxmlformats.org/officeDocument/2006/relationships/image"/><Relationship Id="rId18" Target="../media/image21.png" Type="http://schemas.openxmlformats.org/officeDocument/2006/relationships/image"/><Relationship Id="rId19" Target="../media/image2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23.png" Type="http://schemas.openxmlformats.org/officeDocument/2006/relationships/image"/><Relationship Id="rId7" Target="../media/image24.svg" Type="http://schemas.openxmlformats.org/officeDocument/2006/relationships/image"/><Relationship Id="rId8" Target="../media/image17.png" Type="http://schemas.openxmlformats.org/officeDocument/2006/relationships/image"/><Relationship Id="rId9" Target="../media/image18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5.png" Type="http://schemas.openxmlformats.org/officeDocument/2006/relationships/image"/><Relationship Id="rId11" Target="../media/image26.svg" Type="http://schemas.openxmlformats.org/officeDocument/2006/relationships/image"/><Relationship Id="rId12" Target="../media/image31.png" Type="http://schemas.openxmlformats.org/officeDocument/2006/relationships/image"/><Relationship Id="rId13" Target="../media/image32.svg" Type="http://schemas.openxmlformats.org/officeDocument/2006/relationships/image"/><Relationship Id="rId14" Target="../media/image27.png" Type="http://schemas.openxmlformats.org/officeDocument/2006/relationships/image"/><Relationship Id="rId15" Target="../media/image28.svg" Type="http://schemas.openxmlformats.org/officeDocument/2006/relationships/image"/><Relationship Id="rId16" Target="../media/image21.png" Type="http://schemas.openxmlformats.org/officeDocument/2006/relationships/image"/><Relationship Id="rId17" Target="../media/image22.svg" Type="http://schemas.openxmlformats.org/officeDocument/2006/relationships/image"/><Relationship Id="rId18" Target="../media/image29.png" Type="http://schemas.openxmlformats.org/officeDocument/2006/relationships/image"/><Relationship Id="rId19" Target="../media/image30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23.png" Type="http://schemas.openxmlformats.org/officeDocument/2006/relationships/image"/><Relationship Id="rId7" Target="../media/image24.svg" Type="http://schemas.openxmlformats.org/officeDocument/2006/relationships/image"/><Relationship Id="rId8" Target="../media/image33.png" Type="http://schemas.openxmlformats.org/officeDocument/2006/relationships/image"/><Relationship Id="rId9" Target="../media/image34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5.png" Type="http://schemas.openxmlformats.org/officeDocument/2006/relationships/image"/><Relationship Id="rId11" Target="../media/image6.svg" Type="http://schemas.openxmlformats.org/officeDocument/2006/relationships/image"/><Relationship Id="rId12" Target="../media/image19.png" Type="http://schemas.openxmlformats.org/officeDocument/2006/relationships/image"/><Relationship Id="rId13" Target="../media/image20.svg" Type="http://schemas.openxmlformats.org/officeDocument/2006/relationships/image"/><Relationship Id="rId14" Target="../media/image11.png" Type="http://schemas.openxmlformats.org/officeDocument/2006/relationships/image"/><Relationship Id="rId15" Target="../media/image12.svg" Type="http://schemas.openxmlformats.org/officeDocument/2006/relationships/image"/><Relationship Id="rId16" Target="../media/image13.png" Type="http://schemas.openxmlformats.org/officeDocument/2006/relationships/image"/><Relationship Id="rId17" Target="../media/image14.svg" Type="http://schemas.openxmlformats.org/officeDocument/2006/relationships/image"/><Relationship Id="rId18" Target="../media/image21.png" Type="http://schemas.openxmlformats.org/officeDocument/2006/relationships/image"/><Relationship Id="rId19" Target="../media/image2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23.png" Type="http://schemas.openxmlformats.org/officeDocument/2006/relationships/image"/><Relationship Id="rId7" Target="../media/image24.svg" Type="http://schemas.openxmlformats.org/officeDocument/2006/relationships/image"/><Relationship Id="rId8" Target="../media/image17.png" Type="http://schemas.openxmlformats.org/officeDocument/2006/relationships/image"/><Relationship Id="rId9" Target="../media/image18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9.png" Type="http://schemas.openxmlformats.org/officeDocument/2006/relationships/image"/><Relationship Id="rId11" Target="../media/image30.svg" Type="http://schemas.openxmlformats.org/officeDocument/2006/relationships/image"/><Relationship Id="rId12" Target="../media/image31.png" Type="http://schemas.openxmlformats.org/officeDocument/2006/relationships/image"/><Relationship Id="rId13" Target="../media/image32.svg" Type="http://schemas.openxmlformats.org/officeDocument/2006/relationships/image"/><Relationship Id="rId14" Target="../media/image21.png" Type="http://schemas.openxmlformats.org/officeDocument/2006/relationships/image"/><Relationship Id="rId15" Target="../media/image22.svg" Type="http://schemas.openxmlformats.org/officeDocument/2006/relationships/image"/><Relationship Id="rId16" Target="../media/image23.png" Type="http://schemas.openxmlformats.org/officeDocument/2006/relationships/image"/><Relationship Id="rId17" Target="../media/image24.svg" Type="http://schemas.openxmlformats.org/officeDocument/2006/relationships/image"/><Relationship Id="rId18" Target="../media/image33.png" Type="http://schemas.openxmlformats.org/officeDocument/2006/relationships/image"/><Relationship Id="rId19" Target="../media/image34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25.png" Type="http://schemas.openxmlformats.org/officeDocument/2006/relationships/image"/><Relationship Id="rId7" Target="../media/image26.svg" Type="http://schemas.openxmlformats.org/officeDocument/2006/relationships/image"/><Relationship Id="rId8" Target="../media/image27.png" Type="http://schemas.openxmlformats.org/officeDocument/2006/relationships/image"/><Relationship Id="rId9" Target="../media/image2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6E2D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355353">
            <a:off x="12343066" y="4211876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355353">
            <a:off x="-2045629" y="-2315847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5300243">
            <a:off x="5128419" y="-2672381"/>
            <a:ext cx="8031162" cy="15631762"/>
          </a:xfrm>
          <a:custGeom>
            <a:avLst/>
            <a:gdLst/>
            <a:ahLst/>
            <a:cxnLst/>
            <a:rect r="r" b="b" t="t" l="l"/>
            <a:pathLst>
              <a:path h="15631762" w="8031162">
                <a:moveTo>
                  <a:pt x="0" y="0"/>
                </a:moveTo>
                <a:lnTo>
                  <a:pt x="8031162" y="0"/>
                </a:lnTo>
                <a:lnTo>
                  <a:pt x="8031162" y="15631762"/>
                </a:lnTo>
                <a:lnTo>
                  <a:pt x="0" y="156317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23" r="-37833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5" id="5"/>
          <p:cNvSpPr txBox="true"/>
          <p:nvPr/>
        </p:nvSpPr>
        <p:spPr>
          <a:xfrm rot="-148687">
            <a:off x="3863210" y="2758634"/>
            <a:ext cx="10574348" cy="33454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17767"/>
              </a:lnSpc>
              <a:spcBef>
                <a:spcPct val="0"/>
              </a:spcBef>
            </a:pPr>
            <a:r>
              <a:rPr lang="en-US" sz="20903">
                <a:solidFill>
                  <a:srgbClr val="EC407A"/>
                </a:solidFill>
                <a:latin typeface="UID ในตำนาน"/>
                <a:ea typeface="UID ในตำนาน"/>
                <a:cs typeface="UID ในตำนาน"/>
                <a:sym typeface="UID ในตำนาน"/>
              </a:rPr>
              <a:t>Math Quiz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-1435646">
            <a:off x="3680878" y="2403454"/>
            <a:ext cx="1044059" cy="1044059"/>
          </a:xfrm>
          <a:custGeom>
            <a:avLst/>
            <a:gdLst/>
            <a:ahLst/>
            <a:cxnLst/>
            <a:rect r="r" b="b" t="t" l="l"/>
            <a:pathLst>
              <a:path h="1044059" w="1044059">
                <a:moveTo>
                  <a:pt x="0" y="0"/>
                </a:moveTo>
                <a:lnTo>
                  <a:pt x="1044059" y="0"/>
                </a:lnTo>
                <a:lnTo>
                  <a:pt x="1044059" y="1044059"/>
                </a:lnTo>
                <a:lnTo>
                  <a:pt x="0" y="104405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1435646">
            <a:off x="1801927" y="5134845"/>
            <a:ext cx="1389019" cy="1389019"/>
          </a:xfrm>
          <a:custGeom>
            <a:avLst/>
            <a:gdLst/>
            <a:ahLst/>
            <a:cxnLst/>
            <a:rect r="r" b="b" t="t" l="l"/>
            <a:pathLst>
              <a:path h="1389019" w="1389019">
                <a:moveTo>
                  <a:pt x="0" y="0"/>
                </a:moveTo>
                <a:lnTo>
                  <a:pt x="1389019" y="0"/>
                </a:lnTo>
                <a:lnTo>
                  <a:pt x="1389019" y="1389019"/>
                </a:lnTo>
                <a:lnTo>
                  <a:pt x="0" y="138901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828214">
            <a:off x="2736466" y="7246251"/>
            <a:ext cx="2501045" cy="2314774"/>
          </a:xfrm>
          <a:custGeom>
            <a:avLst/>
            <a:gdLst/>
            <a:ahLst/>
            <a:cxnLst/>
            <a:rect r="r" b="b" t="t" l="l"/>
            <a:pathLst>
              <a:path h="2314774" w="2501045">
                <a:moveTo>
                  <a:pt x="0" y="0"/>
                </a:moveTo>
                <a:lnTo>
                  <a:pt x="2501045" y="0"/>
                </a:lnTo>
                <a:lnTo>
                  <a:pt x="2501045" y="2314775"/>
                </a:lnTo>
                <a:lnTo>
                  <a:pt x="0" y="231477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9" id="9"/>
          <p:cNvSpPr/>
          <p:nvPr/>
        </p:nvSpPr>
        <p:spPr>
          <a:xfrm flipH="false" flipV="false" rot="-776253">
            <a:off x="839314" y="885379"/>
            <a:ext cx="3889848" cy="3528531"/>
          </a:xfrm>
          <a:custGeom>
            <a:avLst/>
            <a:gdLst/>
            <a:ahLst/>
            <a:cxnLst/>
            <a:rect r="r" b="b" t="t" l="l"/>
            <a:pathLst>
              <a:path h="3528531" w="3889848">
                <a:moveTo>
                  <a:pt x="0" y="0"/>
                </a:moveTo>
                <a:lnTo>
                  <a:pt x="3889848" y="0"/>
                </a:lnTo>
                <a:lnTo>
                  <a:pt x="3889848" y="3528531"/>
                </a:lnTo>
                <a:lnTo>
                  <a:pt x="0" y="352853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0" id="10"/>
          <p:cNvSpPr/>
          <p:nvPr/>
        </p:nvSpPr>
        <p:spPr>
          <a:xfrm flipH="false" flipV="false" rot="-392119">
            <a:off x="14834461" y="579407"/>
            <a:ext cx="2723777" cy="2723777"/>
          </a:xfrm>
          <a:custGeom>
            <a:avLst/>
            <a:gdLst/>
            <a:ahLst/>
            <a:cxnLst/>
            <a:rect r="r" b="b" t="t" l="l"/>
            <a:pathLst>
              <a:path h="2723777" w="2723777">
                <a:moveTo>
                  <a:pt x="0" y="0"/>
                </a:moveTo>
                <a:lnTo>
                  <a:pt x="2723777" y="0"/>
                </a:lnTo>
                <a:lnTo>
                  <a:pt x="2723777" y="2723777"/>
                </a:lnTo>
                <a:lnTo>
                  <a:pt x="0" y="272377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-538641">
            <a:off x="15302960" y="4298050"/>
            <a:ext cx="1319936" cy="952121"/>
          </a:xfrm>
          <a:custGeom>
            <a:avLst/>
            <a:gdLst/>
            <a:ahLst/>
            <a:cxnLst/>
            <a:rect r="r" b="b" t="t" l="l"/>
            <a:pathLst>
              <a:path h="952121" w="1319936">
                <a:moveTo>
                  <a:pt x="0" y="0"/>
                </a:moveTo>
                <a:lnTo>
                  <a:pt x="1319936" y="0"/>
                </a:lnTo>
                <a:lnTo>
                  <a:pt x="1319936" y="952121"/>
                </a:lnTo>
                <a:lnTo>
                  <a:pt x="0" y="952121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-458134">
            <a:off x="14451185" y="6678050"/>
            <a:ext cx="2446201" cy="2808079"/>
          </a:xfrm>
          <a:custGeom>
            <a:avLst/>
            <a:gdLst/>
            <a:ahLst/>
            <a:cxnLst/>
            <a:rect r="r" b="b" t="t" l="l"/>
            <a:pathLst>
              <a:path h="2808079" w="2446201">
                <a:moveTo>
                  <a:pt x="0" y="0"/>
                </a:moveTo>
                <a:lnTo>
                  <a:pt x="2446201" y="0"/>
                </a:lnTo>
                <a:lnTo>
                  <a:pt x="2446201" y="2808080"/>
                </a:lnTo>
                <a:lnTo>
                  <a:pt x="0" y="2808080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13" id="13"/>
          <p:cNvSpPr txBox="true"/>
          <p:nvPr/>
        </p:nvSpPr>
        <p:spPr>
          <a:xfrm rot="0">
            <a:off x="6483502" y="7058183"/>
            <a:ext cx="5286941" cy="5478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66"/>
              </a:lnSpc>
            </a:pPr>
            <a:r>
              <a:rPr lang="en-US" sz="3261">
                <a:solidFill>
                  <a:srgbClr val="43A047"/>
                </a:solidFill>
                <a:latin typeface="Sniglet"/>
                <a:ea typeface="Sniglet"/>
                <a:cs typeface="Sniglet"/>
                <a:sym typeface="Sniglet"/>
              </a:rPr>
              <a:t>Мұғалімнің аты жөні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6E2D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355353">
            <a:off x="12343066" y="4211876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355353">
            <a:off x="-2045629" y="-2315847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5300243">
            <a:off x="5128419" y="-2672381"/>
            <a:ext cx="8031162" cy="15631762"/>
          </a:xfrm>
          <a:custGeom>
            <a:avLst/>
            <a:gdLst/>
            <a:ahLst/>
            <a:cxnLst/>
            <a:rect r="r" b="b" t="t" l="l"/>
            <a:pathLst>
              <a:path h="15631762" w="8031162">
                <a:moveTo>
                  <a:pt x="0" y="0"/>
                </a:moveTo>
                <a:lnTo>
                  <a:pt x="8031162" y="0"/>
                </a:lnTo>
                <a:lnTo>
                  <a:pt x="8031162" y="15631762"/>
                </a:lnTo>
                <a:lnTo>
                  <a:pt x="0" y="156317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23" r="-37833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5" id="5"/>
          <p:cNvSpPr/>
          <p:nvPr/>
        </p:nvSpPr>
        <p:spPr>
          <a:xfrm flipH="false" flipV="false" rot="0">
            <a:off x="4528521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1" y="0"/>
                </a:lnTo>
                <a:lnTo>
                  <a:pt x="1194311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786120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119134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5607603" y="4274860"/>
            <a:ext cx="7072794" cy="836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300"/>
              </a:lnSpc>
            </a:pPr>
            <a:r>
              <a:rPr lang="en-US" sz="6300" spc="18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6 + 10 = ?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6173047" y="6580188"/>
            <a:ext cx="1537550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12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9503187" y="6580188"/>
            <a:ext cx="1450207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10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2833327" y="6580188"/>
            <a:ext cx="1654006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16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-1435646">
            <a:off x="814709" y="4705106"/>
            <a:ext cx="1330930" cy="1330930"/>
          </a:xfrm>
          <a:custGeom>
            <a:avLst/>
            <a:gdLst/>
            <a:ahLst/>
            <a:cxnLst/>
            <a:rect r="r" b="b" t="t" l="l"/>
            <a:pathLst>
              <a:path h="1330930" w="1330930">
                <a:moveTo>
                  <a:pt x="0" y="0"/>
                </a:moveTo>
                <a:lnTo>
                  <a:pt x="1330931" y="0"/>
                </a:lnTo>
                <a:lnTo>
                  <a:pt x="1330931" y="1330931"/>
                </a:lnTo>
                <a:lnTo>
                  <a:pt x="0" y="133093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3" id="13"/>
          <p:cNvSpPr/>
          <p:nvPr/>
        </p:nvSpPr>
        <p:spPr>
          <a:xfrm flipH="false" flipV="false" rot="-1435646">
            <a:off x="907255" y="748215"/>
            <a:ext cx="1909993" cy="1909993"/>
          </a:xfrm>
          <a:custGeom>
            <a:avLst/>
            <a:gdLst/>
            <a:ahLst/>
            <a:cxnLst/>
            <a:rect r="r" b="b" t="t" l="l"/>
            <a:pathLst>
              <a:path h="1909993" w="1909993">
                <a:moveTo>
                  <a:pt x="0" y="0"/>
                </a:moveTo>
                <a:lnTo>
                  <a:pt x="1909993" y="0"/>
                </a:lnTo>
                <a:lnTo>
                  <a:pt x="1909993" y="1909993"/>
                </a:lnTo>
                <a:lnTo>
                  <a:pt x="0" y="190999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776253">
            <a:off x="14956077" y="717089"/>
            <a:ext cx="2729516" cy="2475980"/>
          </a:xfrm>
          <a:custGeom>
            <a:avLst/>
            <a:gdLst/>
            <a:ahLst/>
            <a:cxnLst/>
            <a:rect r="r" b="b" t="t" l="l"/>
            <a:pathLst>
              <a:path h="2475980" w="2729516">
                <a:moveTo>
                  <a:pt x="0" y="0"/>
                </a:moveTo>
                <a:lnTo>
                  <a:pt x="2729516" y="0"/>
                </a:lnTo>
                <a:lnTo>
                  <a:pt x="2729516" y="2475980"/>
                </a:lnTo>
                <a:lnTo>
                  <a:pt x="0" y="2475980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5" id="15"/>
          <p:cNvSpPr/>
          <p:nvPr/>
        </p:nvSpPr>
        <p:spPr>
          <a:xfrm flipH="false" flipV="false" rot="-392119">
            <a:off x="16012168" y="4235705"/>
            <a:ext cx="1577948" cy="1577948"/>
          </a:xfrm>
          <a:custGeom>
            <a:avLst/>
            <a:gdLst/>
            <a:ahLst/>
            <a:cxnLst/>
            <a:rect r="r" b="b" t="t" l="l"/>
            <a:pathLst>
              <a:path h="1577948" w="1577948">
                <a:moveTo>
                  <a:pt x="0" y="0"/>
                </a:moveTo>
                <a:lnTo>
                  <a:pt x="1577948" y="0"/>
                </a:lnTo>
                <a:lnTo>
                  <a:pt x="1577948" y="1577948"/>
                </a:lnTo>
                <a:lnTo>
                  <a:pt x="0" y="1577948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538641">
            <a:off x="15144321" y="7513639"/>
            <a:ext cx="2353027" cy="1697330"/>
          </a:xfrm>
          <a:custGeom>
            <a:avLst/>
            <a:gdLst/>
            <a:ahLst/>
            <a:cxnLst/>
            <a:rect r="r" b="b" t="t" l="l"/>
            <a:pathLst>
              <a:path h="1697330" w="2353027">
                <a:moveTo>
                  <a:pt x="0" y="0"/>
                </a:moveTo>
                <a:lnTo>
                  <a:pt x="2353027" y="0"/>
                </a:lnTo>
                <a:lnTo>
                  <a:pt x="2353027" y="1697330"/>
                </a:lnTo>
                <a:lnTo>
                  <a:pt x="0" y="1697330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-458134">
            <a:off x="522653" y="7159123"/>
            <a:ext cx="2256602" cy="2590432"/>
          </a:xfrm>
          <a:custGeom>
            <a:avLst/>
            <a:gdLst/>
            <a:ahLst/>
            <a:cxnLst/>
            <a:rect r="r" b="b" t="t" l="l"/>
            <a:pathLst>
              <a:path h="2590432" w="2256602">
                <a:moveTo>
                  <a:pt x="0" y="0"/>
                </a:moveTo>
                <a:lnTo>
                  <a:pt x="2256602" y="0"/>
                </a:lnTo>
                <a:lnTo>
                  <a:pt x="2256602" y="2590432"/>
                </a:lnTo>
                <a:lnTo>
                  <a:pt x="0" y="259043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18" id="18"/>
          <p:cNvSpPr txBox="true"/>
          <p:nvPr/>
        </p:nvSpPr>
        <p:spPr>
          <a:xfrm rot="0">
            <a:off x="483881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A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817149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B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150163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</a:t>
            </a:r>
          </a:p>
        </p:txBody>
      </p:sp>
      <p:sp>
        <p:nvSpPr>
          <p:cNvPr name="TextBox 21" id="21"/>
          <p:cNvSpPr txBox="true"/>
          <p:nvPr/>
        </p:nvSpPr>
        <p:spPr>
          <a:xfrm rot="-148687">
            <a:off x="6068996" y="1824642"/>
            <a:ext cx="5980537" cy="17498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9028"/>
              </a:lnSpc>
              <a:spcBef>
                <a:spcPct val="0"/>
              </a:spcBef>
            </a:pPr>
            <a:r>
              <a:rPr lang="en-US" sz="10621">
                <a:solidFill>
                  <a:srgbClr val="EC407A"/>
                </a:solidFill>
                <a:latin typeface="UID ในตำนาน"/>
                <a:ea typeface="UID ในตำนาน"/>
                <a:cs typeface="UID ในตำนาน"/>
                <a:sym typeface="UID ในตำนาน"/>
              </a:rPr>
              <a:t>Question 05</a:t>
            </a:r>
          </a:p>
        </p:txBody>
      </p:sp>
    </p:spTree>
  </p:cSld>
  <p:clrMapOvr>
    <a:masterClrMapping/>
  </p:clrMapOvr>
  <p:transition spd="fast">
    <p:fade/>
  </p:transition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6E2D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355353">
            <a:off x="12343066" y="4211876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355353">
            <a:off x="-2045629" y="-2315847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5300243">
            <a:off x="5128419" y="-2672381"/>
            <a:ext cx="8031162" cy="15631762"/>
          </a:xfrm>
          <a:custGeom>
            <a:avLst/>
            <a:gdLst/>
            <a:ahLst/>
            <a:cxnLst/>
            <a:rect r="r" b="b" t="t" l="l"/>
            <a:pathLst>
              <a:path h="15631762" w="8031162">
                <a:moveTo>
                  <a:pt x="0" y="0"/>
                </a:moveTo>
                <a:lnTo>
                  <a:pt x="8031162" y="0"/>
                </a:lnTo>
                <a:lnTo>
                  <a:pt x="8031162" y="15631762"/>
                </a:lnTo>
                <a:lnTo>
                  <a:pt x="0" y="156317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23" r="-37833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5" id="5"/>
          <p:cNvSpPr/>
          <p:nvPr/>
        </p:nvSpPr>
        <p:spPr>
          <a:xfrm flipH="false" flipV="false" rot="0">
            <a:off x="4528521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1" y="0"/>
                </a:lnTo>
                <a:lnTo>
                  <a:pt x="1194311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786120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119134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1435646">
            <a:off x="907255" y="748215"/>
            <a:ext cx="1909993" cy="1909993"/>
          </a:xfrm>
          <a:custGeom>
            <a:avLst/>
            <a:gdLst/>
            <a:ahLst/>
            <a:cxnLst/>
            <a:rect r="r" b="b" t="t" l="l"/>
            <a:pathLst>
              <a:path h="1909993" w="1909993">
                <a:moveTo>
                  <a:pt x="0" y="0"/>
                </a:moveTo>
                <a:lnTo>
                  <a:pt x="1909993" y="0"/>
                </a:lnTo>
                <a:lnTo>
                  <a:pt x="1909993" y="1909993"/>
                </a:lnTo>
                <a:lnTo>
                  <a:pt x="0" y="190999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9" id="9"/>
          <p:cNvSpPr/>
          <p:nvPr/>
        </p:nvSpPr>
        <p:spPr>
          <a:xfrm flipH="false" flipV="false" rot="-776253">
            <a:off x="14956077" y="717089"/>
            <a:ext cx="2729516" cy="2475980"/>
          </a:xfrm>
          <a:custGeom>
            <a:avLst/>
            <a:gdLst/>
            <a:ahLst/>
            <a:cxnLst/>
            <a:rect r="r" b="b" t="t" l="l"/>
            <a:pathLst>
              <a:path h="2475980" w="2729516">
                <a:moveTo>
                  <a:pt x="0" y="0"/>
                </a:moveTo>
                <a:lnTo>
                  <a:pt x="2729516" y="0"/>
                </a:lnTo>
                <a:lnTo>
                  <a:pt x="2729516" y="2475980"/>
                </a:lnTo>
                <a:lnTo>
                  <a:pt x="0" y="2475980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0" id="10"/>
          <p:cNvSpPr/>
          <p:nvPr/>
        </p:nvSpPr>
        <p:spPr>
          <a:xfrm flipH="false" flipV="false" rot="-538641">
            <a:off x="15144321" y="7513639"/>
            <a:ext cx="2353027" cy="1697330"/>
          </a:xfrm>
          <a:custGeom>
            <a:avLst/>
            <a:gdLst/>
            <a:ahLst/>
            <a:cxnLst/>
            <a:rect r="r" b="b" t="t" l="l"/>
            <a:pathLst>
              <a:path h="1697330" w="2353027">
                <a:moveTo>
                  <a:pt x="0" y="0"/>
                </a:moveTo>
                <a:lnTo>
                  <a:pt x="2353027" y="0"/>
                </a:lnTo>
                <a:lnTo>
                  <a:pt x="2353027" y="1697330"/>
                </a:lnTo>
                <a:lnTo>
                  <a:pt x="0" y="1697330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1" id="11"/>
          <p:cNvSpPr/>
          <p:nvPr/>
        </p:nvSpPr>
        <p:spPr>
          <a:xfrm flipH="false" flipV="false" rot="-458134">
            <a:off x="522653" y="7159123"/>
            <a:ext cx="2256602" cy="2590432"/>
          </a:xfrm>
          <a:custGeom>
            <a:avLst/>
            <a:gdLst/>
            <a:ahLst/>
            <a:cxnLst/>
            <a:rect r="r" b="b" t="t" l="l"/>
            <a:pathLst>
              <a:path h="2590432" w="2256602">
                <a:moveTo>
                  <a:pt x="0" y="0"/>
                </a:moveTo>
                <a:lnTo>
                  <a:pt x="2256602" y="0"/>
                </a:lnTo>
                <a:lnTo>
                  <a:pt x="2256602" y="2590432"/>
                </a:lnTo>
                <a:lnTo>
                  <a:pt x="0" y="2590432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2" id="12"/>
          <p:cNvSpPr/>
          <p:nvPr/>
        </p:nvSpPr>
        <p:spPr>
          <a:xfrm flipH="false" flipV="false" rot="-1435646">
            <a:off x="814709" y="4705106"/>
            <a:ext cx="1330930" cy="1330930"/>
          </a:xfrm>
          <a:custGeom>
            <a:avLst/>
            <a:gdLst/>
            <a:ahLst/>
            <a:cxnLst/>
            <a:rect r="r" b="b" t="t" l="l"/>
            <a:pathLst>
              <a:path h="1330930" w="1330930">
                <a:moveTo>
                  <a:pt x="0" y="0"/>
                </a:moveTo>
                <a:lnTo>
                  <a:pt x="1330931" y="0"/>
                </a:lnTo>
                <a:lnTo>
                  <a:pt x="1330931" y="1330931"/>
                </a:lnTo>
                <a:lnTo>
                  <a:pt x="0" y="133093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3" id="13"/>
          <p:cNvSpPr/>
          <p:nvPr/>
        </p:nvSpPr>
        <p:spPr>
          <a:xfrm flipH="false" flipV="false" rot="-392119">
            <a:off x="16012168" y="4235705"/>
            <a:ext cx="1577948" cy="1577948"/>
          </a:xfrm>
          <a:custGeom>
            <a:avLst/>
            <a:gdLst/>
            <a:ahLst/>
            <a:cxnLst/>
            <a:rect r="r" b="b" t="t" l="l"/>
            <a:pathLst>
              <a:path h="1577948" w="1577948">
                <a:moveTo>
                  <a:pt x="0" y="0"/>
                </a:moveTo>
                <a:lnTo>
                  <a:pt x="1577948" y="0"/>
                </a:lnTo>
                <a:lnTo>
                  <a:pt x="1577948" y="1577948"/>
                </a:lnTo>
                <a:lnTo>
                  <a:pt x="0" y="1577948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14" id="14"/>
          <p:cNvSpPr txBox="true"/>
          <p:nvPr/>
        </p:nvSpPr>
        <p:spPr>
          <a:xfrm rot="0">
            <a:off x="483881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A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817149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B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150163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</a:t>
            </a:r>
          </a:p>
        </p:txBody>
      </p:sp>
      <p:sp>
        <p:nvSpPr>
          <p:cNvPr name="TextBox 17" id="17"/>
          <p:cNvSpPr txBox="true"/>
          <p:nvPr/>
        </p:nvSpPr>
        <p:spPr>
          <a:xfrm rot="-148687">
            <a:off x="6516554" y="1752221"/>
            <a:ext cx="5293493" cy="16908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9028"/>
              </a:lnSpc>
              <a:spcBef>
                <a:spcPct val="0"/>
              </a:spcBef>
            </a:pPr>
            <a:r>
              <a:rPr lang="en-US" b="true" sz="10621" strike="noStrike" u="none">
                <a:solidFill>
                  <a:srgbClr val="42A5F5"/>
                </a:solidFill>
                <a:latin typeface="UID ในตำนาน"/>
                <a:ea typeface="UID ในตำนาน"/>
                <a:cs typeface="UID ในตำนาน"/>
                <a:sym typeface="UID ในตำนาน"/>
              </a:rPr>
              <a:t>Answer 05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6173047" y="6580188"/>
            <a:ext cx="1537550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12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9503187" y="6580188"/>
            <a:ext cx="1450207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10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2833327" y="6580188"/>
            <a:ext cx="1654006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16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5607603" y="4274860"/>
            <a:ext cx="7072794" cy="836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300"/>
              </a:lnSpc>
            </a:pPr>
            <a:r>
              <a:rPr lang="en-US" sz="6300" spc="18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6 + 10 = ?</a:t>
            </a:r>
          </a:p>
        </p:txBody>
      </p:sp>
    </p:spTree>
  </p:cSld>
  <p:clrMapOvr>
    <a:masterClrMapping/>
  </p:clrMapOvr>
  <p:transition spd="fast">
    <p:fade/>
  </p:transition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6E2D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355353">
            <a:off x="12343066" y="4211876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355353">
            <a:off x="-2045629" y="-2315847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5300243">
            <a:off x="5128419" y="-2672381"/>
            <a:ext cx="8031162" cy="15631762"/>
          </a:xfrm>
          <a:custGeom>
            <a:avLst/>
            <a:gdLst/>
            <a:ahLst/>
            <a:cxnLst/>
            <a:rect r="r" b="b" t="t" l="l"/>
            <a:pathLst>
              <a:path h="15631762" w="8031162">
                <a:moveTo>
                  <a:pt x="0" y="0"/>
                </a:moveTo>
                <a:lnTo>
                  <a:pt x="8031162" y="0"/>
                </a:lnTo>
                <a:lnTo>
                  <a:pt x="8031162" y="15631762"/>
                </a:lnTo>
                <a:lnTo>
                  <a:pt x="0" y="156317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23" r="-37833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5" id="5"/>
          <p:cNvSpPr/>
          <p:nvPr/>
        </p:nvSpPr>
        <p:spPr>
          <a:xfrm flipH="false" flipV="false" rot="0">
            <a:off x="4528521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1" y="0"/>
                </a:lnTo>
                <a:lnTo>
                  <a:pt x="1194311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786120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119134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1435646">
            <a:off x="1006892" y="7586392"/>
            <a:ext cx="1984445" cy="1984445"/>
          </a:xfrm>
          <a:custGeom>
            <a:avLst/>
            <a:gdLst/>
            <a:ahLst/>
            <a:cxnLst/>
            <a:rect r="r" b="b" t="t" l="l"/>
            <a:pathLst>
              <a:path h="1984445" w="1984445">
                <a:moveTo>
                  <a:pt x="0" y="0"/>
                </a:moveTo>
                <a:lnTo>
                  <a:pt x="1984445" y="0"/>
                </a:lnTo>
                <a:lnTo>
                  <a:pt x="1984445" y="1984444"/>
                </a:lnTo>
                <a:lnTo>
                  <a:pt x="0" y="198444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9" id="9"/>
          <p:cNvSpPr/>
          <p:nvPr/>
        </p:nvSpPr>
        <p:spPr>
          <a:xfrm flipH="false" flipV="false" rot="-1435646">
            <a:off x="899221" y="4715201"/>
            <a:ext cx="1310742" cy="1310742"/>
          </a:xfrm>
          <a:custGeom>
            <a:avLst/>
            <a:gdLst/>
            <a:ahLst/>
            <a:cxnLst/>
            <a:rect r="r" b="b" t="t" l="l"/>
            <a:pathLst>
              <a:path h="1310742" w="1310742">
                <a:moveTo>
                  <a:pt x="0" y="0"/>
                </a:moveTo>
                <a:lnTo>
                  <a:pt x="1310742" y="0"/>
                </a:lnTo>
                <a:lnTo>
                  <a:pt x="1310742" y="1310742"/>
                </a:lnTo>
                <a:lnTo>
                  <a:pt x="0" y="1310742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-776253">
            <a:off x="584106" y="1179094"/>
            <a:ext cx="2729516" cy="2475980"/>
          </a:xfrm>
          <a:custGeom>
            <a:avLst/>
            <a:gdLst/>
            <a:ahLst/>
            <a:cxnLst/>
            <a:rect r="r" b="b" t="t" l="l"/>
            <a:pathLst>
              <a:path h="2475980" w="2729516">
                <a:moveTo>
                  <a:pt x="0" y="0"/>
                </a:moveTo>
                <a:lnTo>
                  <a:pt x="2729516" y="0"/>
                </a:lnTo>
                <a:lnTo>
                  <a:pt x="2729516" y="2475980"/>
                </a:lnTo>
                <a:lnTo>
                  <a:pt x="0" y="2475980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1" id="11"/>
          <p:cNvSpPr/>
          <p:nvPr/>
        </p:nvSpPr>
        <p:spPr>
          <a:xfrm flipH="false" flipV="false" rot="-1051452">
            <a:off x="15110149" y="487879"/>
            <a:ext cx="2590329" cy="2590329"/>
          </a:xfrm>
          <a:custGeom>
            <a:avLst/>
            <a:gdLst/>
            <a:ahLst/>
            <a:cxnLst/>
            <a:rect r="r" b="b" t="t" l="l"/>
            <a:pathLst>
              <a:path h="2590329" w="2590329">
                <a:moveTo>
                  <a:pt x="0" y="0"/>
                </a:moveTo>
                <a:lnTo>
                  <a:pt x="2590329" y="0"/>
                </a:lnTo>
                <a:lnTo>
                  <a:pt x="2590329" y="2590329"/>
                </a:lnTo>
                <a:lnTo>
                  <a:pt x="0" y="259032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-538641">
            <a:off x="15836643" y="4433451"/>
            <a:ext cx="1466775" cy="1058042"/>
          </a:xfrm>
          <a:custGeom>
            <a:avLst/>
            <a:gdLst/>
            <a:ahLst/>
            <a:cxnLst/>
            <a:rect r="r" b="b" t="t" l="l"/>
            <a:pathLst>
              <a:path h="1058042" w="1466775">
                <a:moveTo>
                  <a:pt x="0" y="0"/>
                </a:moveTo>
                <a:lnTo>
                  <a:pt x="1466776" y="0"/>
                </a:lnTo>
                <a:lnTo>
                  <a:pt x="1466776" y="1058042"/>
                </a:lnTo>
                <a:lnTo>
                  <a:pt x="0" y="1058042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-458134">
            <a:off x="15097101" y="6655294"/>
            <a:ext cx="2256602" cy="2590432"/>
          </a:xfrm>
          <a:custGeom>
            <a:avLst/>
            <a:gdLst/>
            <a:ahLst/>
            <a:cxnLst/>
            <a:rect r="r" b="b" t="t" l="l"/>
            <a:pathLst>
              <a:path h="2590432" w="2256602">
                <a:moveTo>
                  <a:pt x="0" y="0"/>
                </a:moveTo>
                <a:lnTo>
                  <a:pt x="2256602" y="0"/>
                </a:lnTo>
                <a:lnTo>
                  <a:pt x="2256602" y="2590432"/>
                </a:lnTo>
                <a:lnTo>
                  <a:pt x="0" y="259043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14" id="14"/>
          <p:cNvSpPr txBox="true"/>
          <p:nvPr/>
        </p:nvSpPr>
        <p:spPr>
          <a:xfrm rot="0">
            <a:off x="7440060" y="4449315"/>
            <a:ext cx="3960720" cy="836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6300"/>
              </a:lnSpc>
            </a:pPr>
            <a:r>
              <a:rPr lang="en-US" sz="6300" spc="18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 21 - 7 = ?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173047" y="6574436"/>
            <a:ext cx="1537550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13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9503187" y="6574436"/>
            <a:ext cx="1450207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14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2833327" y="6574436"/>
            <a:ext cx="1654006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15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483881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A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817149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B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150163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</a:t>
            </a:r>
          </a:p>
        </p:txBody>
      </p:sp>
      <p:sp>
        <p:nvSpPr>
          <p:cNvPr name="TextBox 21" id="21"/>
          <p:cNvSpPr txBox="true"/>
          <p:nvPr/>
        </p:nvSpPr>
        <p:spPr>
          <a:xfrm rot="-148687">
            <a:off x="6138191" y="1824648"/>
            <a:ext cx="5841607" cy="1737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9028"/>
              </a:lnSpc>
              <a:spcBef>
                <a:spcPct val="0"/>
              </a:spcBef>
            </a:pPr>
            <a:r>
              <a:rPr lang="en-US" sz="10621">
                <a:solidFill>
                  <a:srgbClr val="EC407A"/>
                </a:solidFill>
                <a:latin typeface="UID ในตำนาน"/>
                <a:ea typeface="UID ในตำนาน"/>
                <a:cs typeface="UID ในตำนาน"/>
                <a:sym typeface="UID ในตำนาน"/>
              </a:rPr>
              <a:t>Question 06</a:t>
            </a:r>
          </a:p>
        </p:txBody>
      </p:sp>
    </p:spTree>
  </p:cSld>
  <p:clrMapOvr>
    <a:masterClrMapping/>
  </p:clrMapOvr>
  <p:transition spd="fast">
    <p:fade/>
  </p:transition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6E2D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355353">
            <a:off x="12343066" y="4211876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355353">
            <a:off x="-2045629" y="-2315847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5300243">
            <a:off x="5128419" y="-2672381"/>
            <a:ext cx="8031162" cy="15631762"/>
          </a:xfrm>
          <a:custGeom>
            <a:avLst/>
            <a:gdLst/>
            <a:ahLst/>
            <a:cxnLst/>
            <a:rect r="r" b="b" t="t" l="l"/>
            <a:pathLst>
              <a:path h="15631762" w="8031162">
                <a:moveTo>
                  <a:pt x="0" y="0"/>
                </a:moveTo>
                <a:lnTo>
                  <a:pt x="8031162" y="0"/>
                </a:lnTo>
                <a:lnTo>
                  <a:pt x="8031162" y="15631762"/>
                </a:lnTo>
                <a:lnTo>
                  <a:pt x="0" y="156317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23" r="-37833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5" id="5"/>
          <p:cNvSpPr/>
          <p:nvPr/>
        </p:nvSpPr>
        <p:spPr>
          <a:xfrm flipH="false" flipV="false" rot="0">
            <a:off x="4528521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1" y="0"/>
                </a:lnTo>
                <a:lnTo>
                  <a:pt x="1194311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786120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119134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1435646">
            <a:off x="1006892" y="7586392"/>
            <a:ext cx="1984445" cy="1984445"/>
          </a:xfrm>
          <a:custGeom>
            <a:avLst/>
            <a:gdLst/>
            <a:ahLst/>
            <a:cxnLst/>
            <a:rect r="r" b="b" t="t" l="l"/>
            <a:pathLst>
              <a:path h="1984445" w="1984445">
                <a:moveTo>
                  <a:pt x="0" y="0"/>
                </a:moveTo>
                <a:lnTo>
                  <a:pt x="1984445" y="0"/>
                </a:lnTo>
                <a:lnTo>
                  <a:pt x="1984445" y="1984444"/>
                </a:lnTo>
                <a:lnTo>
                  <a:pt x="0" y="198444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9" id="9"/>
          <p:cNvSpPr/>
          <p:nvPr/>
        </p:nvSpPr>
        <p:spPr>
          <a:xfrm flipH="false" flipV="false" rot="-776253">
            <a:off x="584106" y="1179094"/>
            <a:ext cx="2729516" cy="2475980"/>
          </a:xfrm>
          <a:custGeom>
            <a:avLst/>
            <a:gdLst/>
            <a:ahLst/>
            <a:cxnLst/>
            <a:rect r="r" b="b" t="t" l="l"/>
            <a:pathLst>
              <a:path h="2475980" w="2729516">
                <a:moveTo>
                  <a:pt x="0" y="0"/>
                </a:moveTo>
                <a:lnTo>
                  <a:pt x="2729516" y="0"/>
                </a:lnTo>
                <a:lnTo>
                  <a:pt x="2729516" y="2475980"/>
                </a:lnTo>
                <a:lnTo>
                  <a:pt x="0" y="2475980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0" id="10"/>
          <p:cNvSpPr/>
          <p:nvPr/>
        </p:nvSpPr>
        <p:spPr>
          <a:xfrm flipH="false" flipV="false" rot="-1051452">
            <a:off x="15110149" y="487879"/>
            <a:ext cx="2590329" cy="2590329"/>
          </a:xfrm>
          <a:custGeom>
            <a:avLst/>
            <a:gdLst/>
            <a:ahLst/>
            <a:cxnLst/>
            <a:rect r="r" b="b" t="t" l="l"/>
            <a:pathLst>
              <a:path h="2590329" w="2590329">
                <a:moveTo>
                  <a:pt x="0" y="0"/>
                </a:moveTo>
                <a:lnTo>
                  <a:pt x="2590329" y="0"/>
                </a:lnTo>
                <a:lnTo>
                  <a:pt x="2590329" y="2590329"/>
                </a:lnTo>
                <a:lnTo>
                  <a:pt x="0" y="259032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1" id="11"/>
          <p:cNvSpPr/>
          <p:nvPr/>
        </p:nvSpPr>
        <p:spPr>
          <a:xfrm flipH="false" flipV="false" rot="-458134">
            <a:off x="15097101" y="6655294"/>
            <a:ext cx="2256602" cy="2590432"/>
          </a:xfrm>
          <a:custGeom>
            <a:avLst/>
            <a:gdLst/>
            <a:ahLst/>
            <a:cxnLst/>
            <a:rect r="r" b="b" t="t" l="l"/>
            <a:pathLst>
              <a:path h="2590432" w="2256602">
                <a:moveTo>
                  <a:pt x="0" y="0"/>
                </a:moveTo>
                <a:lnTo>
                  <a:pt x="2256602" y="0"/>
                </a:lnTo>
                <a:lnTo>
                  <a:pt x="2256602" y="2590432"/>
                </a:lnTo>
                <a:lnTo>
                  <a:pt x="0" y="2590432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2" id="12"/>
          <p:cNvSpPr/>
          <p:nvPr/>
        </p:nvSpPr>
        <p:spPr>
          <a:xfrm flipH="false" flipV="false" rot="-1435646">
            <a:off x="899221" y="4715201"/>
            <a:ext cx="1310742" cy="1310742"/>
          </a:xfrm>
          <a:custGeom>
            <a:avLst/>
            <a:gdLst/>
            <a:ahLst/>
            <a:cxnLst/>
            <a:rect r="r" b="b" t="t" l="l"/>
            <a:pathLst>
              <a:path h="1310742" w="1310742">
                <a:moveTo>
                  <a:pt x="0" y="0"/>
                </a:moveTo>
                <a:lnTo>
                  <a:pt x="1310742" y="0"/>
                </a:lnTo>
                <a:lnTo>
                  <a:pt x="1310742" y="1310742"/>
                </a:lnTo>
                <a:lnTo>
                  <a:pt x="0" y="1310742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3" id="13"/>
          <p:cNvSpPr/>
          <p:nvPr/>
        </p:nvSpPr>
        <p:spPr>
          <a:xfrm flipH="false" flipV="false" rot="-538641">
            <a:off x="15836643" y="4433451"/>
            <a:ext cx="1466775" cy="1058042"/>
          </a:xfrm>
          <a:custGeom>
            <a:avLst/>
            <a:gdLst/>
            <a:ahLst/>
            <a:cxnLst/>
            <a:rect r="r" b="b" t="t" l="l"/>
            <a:pathLst>
              <a:path h="1058042" w="1466775">
                <a:moveTo>
                  <a:pt x="0" y="0"/>
                </a:moveTo>
                <a:lnTo>
                  <a:pt x="1466776" y="0"/>
                </a:lnTo>
                <a:lnTo>
                  <a:pt x="1466776" y="1058042"/>
                </a:lnTo>
                <a:lnTo>
                  <a:pt x="0" y="105804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14" id="14"/>
          <p:cNvSpPr txBox="true"/>
          <p:nvPr/>
        </p:nvSpPr>
        <p:spPr>
          <a:xfrm rot="0">
            <a:off x="483881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A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817149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B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150163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7440060" y="4449315"/>
            <a:ext cx="3960720" cy="836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6300"/>
              </a:lnSpc>
            </a:pPr>
            <a:r>
              <a:rPr lang="en-US" sz="6300" spc="18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 21 - 7 = ?</a:t>
            </a:r>
          </a:p>
        </p:txBody>
      </p:sp>
      <p:sp>
        <p:nvSpPr>
          <p:cNvPr name="TextBox 18" id="18"/>
          <p:cNvSpPr txBox="true"/>
          <p:nvPr/>
        </p:nvSpPr>
        <p:spPr>
          <a:xfrm rot="-148687">
            <a:off x="6586130" y="1752226"/>
            <a:ext cx="5153865" cy="16798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9028"/>
              </a:lnSpc>
              <a:spcBef>
                <a:spcPct val="0"/>
              </a:spcBef>
            </a:pPr>
            <a:r>
              <a:rPr lang="en-US" b="true" sz="10621" strike="noStrike" u="none">
                <a:solidFill>
                  <a:srgbClr val="42A5F5"/>
                </a:solidFill>
                <a:latin typeface="UID ในตำนาน"/>
                <a:ea typeface="UID ในตำนาน"/>
                <a:cs typeface="UID ในตำนาน"/>
                <a:sym typeface="UID ในตำนาน"/>
              </a:rPr>
              <a:t>Answer 06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6173047" y="6574436"/>
            <a:ext cx="1537550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13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9503187" y="6574436"/>
            <a:ext cx="1450207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14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2833327" y="6574436"/>
            <a:ext cx="1654006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15</a:t>
            </a:r>
          </a:p>
        </p:txBody>
      </p:sp>
    </p:spTree>
  </p:cSld>
  <p:clrMapOvr>
    <a:masterClrMapping/>
  </p:clrMapOvr>
  <p:transition spd="fast">
    <p:fade/>
  </p:transition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6E2D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355353">
            <a:off x="12343066" y="4211876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355353">
            <a:off x="-2045629" y="-2315847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5300243">
            <a:off x="5128419" y="-2672381"/>
            <a:ext cx="8031162" cy="15631762"/>
          </a:xfrm>
          <a:custGeom>
            <a:avLst/>
            <a:gdLst/>
            <a:ahLst/>
            <a:cxnLst/>
            <a:rect r="r" b="b" t="t" l="l"/>
            <a:pathLst>
              <a:path h="15631762" w="8031162">
                <a:moveTo>
                  <a:pt x="0" y="0"/>
                </a:moveTo>
                <a:lnTo>
                  <a:pt x="8031162" y="0"/>
                </a:lnTo>
                <a:lnTo>
                  <a:pt x="8031162" y="15631762"/>
                </a:lnTo>
                <a:lnTo>
                  <a:pt x="0" y="156317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23" r="-37833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5" id="5"/>
          <p:cNvSpPr txBox="true"/>
          <p:nvPr/>
        </p:nvSpPr>
        <p:spPr>
          <a:xfrm rot="-148687">
            <a:off x="4503057" y="3208926"/>
            <a:ext cx="9292594" cy="2841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16"/>
              </a:lnSpc>
            </a:pPr>
            <a:r>
              <a:rPr lang="en-US" sz="17548">
                <a:solidFill>
                  <a:srgbClr val="EC407A"/>
                </a:solidFill>
                <a:latin typeface="UID ในตำนาน"/>
                <a:ea typeface="UID ในตำนาน"/>
                <a:cs typeface="UID ในตำนาน"/>
                <a:sym typeface="UID ในตำนาน"/>
              </a:rPr>
              <a:t>Great </a:t>
            </a:r>
            <a:r>
              <a:rPr lang="en-US" sz="17548">
                <a:solidFill>
                  <a:srgbClr val="EC407A"/>
                </a:solidFill>
                <a:latin typeface="UID ในตำนาน"/>
                <a:ea typeface="UID ในตำนาน"/>
                <a:cs typeface="UID ในตำนาน"/>
                <a:sym typeface="UID ในตำนาน"/>
              </a:rPr>
              <a:t>Job!</a:t>
            </a:r>
          </a:p>
          <a:p>
            <a:pPr algn="l" marL="0" indent="0" lvl="1">
              <a:lnSpc>
                <a:spcPts val="14916"/>
              </a:lnSpc>
              <a:spcBef>
                <a:spcPct val="0"/>
              </a:spcBef>
            </a:pPr>
          </a:p>
        </p:txBody>
      </p:sp>
      <p:sp>
        <p:nvSpPr>
          <p:cNvPr name="Freeform 6" id="6"/>
          <p:cNvSpPr/>
          <p:nvPr/>
        </p:nvSpPr>
        <p:spPr>
          <a:xfrm flipH="false" flipV="false" rot="-1435646">
            <a:off x="3680878" y="2403454"/>
            <a:ext cx="1044059" cy="1044059"/>
          </a:xfrm>
          <a:custGeom>
            <a:avLst/>
            <a:gdLst/>
            <a:ahLst/>
            <a:cxnLst/>
            <a:rect r="r" b="b" t="t" l="l"/>
            <a:pathLst>
              <a:path h="1044059" w="1044059">
                <a:moveTo>
                  <a:pt x="0" y="0"/>
                </a:moveTo>
                <a:lnTo>
                  <a:pt x="1044059" y="0"/>
                </a:lnTo>
                <a:lnTo>
                  <a:pt x="1044059" y="1044059"/>
                </a:lnTo>
                <a:lnTo>
                  <a:pt x="0" y="104405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1435646">
            <a:off x="1801927" y="5134845"/>
            <a:ext cx="1389019" cy="1389019"/>
          </a:xfrm>
          <a:custGeom>
            <a:avLst/>
            <a:gdLst/>
            <a:ahLst/>
            <a:cxnLst/>
            <a:rect r="r" b="b" t="t" l="l"/>
            <a:pathLst>
              <a:path h="1389019" w="1389019">
                <a:moveTo>
                  <a:pt x="0" y="0"/>
                </a:moveTo>
                <a:lnTo>
                  <a:pt x="1389019" y="0"/>
                </a:lnTo>
                <a:lnTo>
                  <a:pt x="1389019" y="1389019"/>
                </a:lnTo>
                <a:lnTo>
                  <a:pt x="0" y="138901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828214">
            <a:off x="2736466" y="7246251"/>
            <a:ext cx="2501045" cy="2314774"/>
          </a:xfrm>
          <a:custGeom>
            <a:avLst/>
            <a:gdLst/>
            <a:ahLst/>
            <a:cxnLst/>
            <a:rect r="r" b="b" t="t" l="l"/>
            <a:pathLst>
              <a:path h="2314774" w="2501045">
                <a:moveTo>
                  <a:pt x="0" y="0"/>
                </a:moveTo>
                <a:lnTo>
                  <a:pt x="2501045" y="0"/>
                </a:lnTo>
                <a:lnTo>
                  <a:pt x="2501045" y="2314775"/>
                </a:lnTo>
                <a:lnTo>
                  <a:pt x="0" y="231477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9" id="9"/>
          <p:cNvSpPr/>
          <p:nvPr/>
        </p:nvSpPr>
        <p:spPr>
          <a:xfrm flipH="false" flipV="false" rot="-776253">
            <a:off x="839314" y="885379"/>
            <a:ext cx="3889848" cy="3528531"/>
          </a:xfrm>
          <a:custGeom>
            <a:avLst/>
            <a:gdLst/>
            <a:ahLst/>
            <a:cxnLst/>
            <a:rect r="r" b="b" t="t" l="l"/>
            <a:pathLst>
              <a:path h="3528531" w="3889848">
                <a:moveTo>
                  <a:pt x="0" y="0"/>
                </a:moveTo>
                <a:lnTo>
                  <a:pt x="3889848" y="0"/>
                </a:lnTo>
                <a:lnTo>
                  <a:pt x="3889848" y="3528531"/>
                </a:lnTo>
                <a:lnTo>
                  <a:pt x="0" y="352853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0" id="10"/>
          <p:cNvSpPr/>
          <p:nvPr/>
        </p:nvSpPr>
        <p:spPr>
          <a:xfrm flipH="false" flipV="false" rot="-392119">
            <a:off x="14834461" y="579407"/>
            <a:ext cx="2723777" cy="2723777"/>
          </a:xfrm>
          <a:custGeom>
            <a:avLst/>
            <a:gdLst/>
            <a:ahLst/>
            <a:cxnLst/>
            <a:rect r="r" b="b" t="t" l="l"/>
            <a:pathLst>
              <a:path h="2723777" w="2723777">
                <a:moveTo>
                  <a:pt x="0" y="0"/>
                </a:moveTo>
                <a:lnTo>
                  <a:pt x="2723777" y="0"/>
                </a:lnTo>
                <a:lnTo>
                  <a:pt x="2723777" y="2723777"/>
                </a:lnTo>
                <a:lnTo>
                  <a:pt x="0" y="272377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-538641">
            <a:off x="15302960" y="4298050"/>
            <a:ext cx="1319936" cy="952121"/>
          </a:xfrm>
          <a:custGeom>
            <a:avLst/>
            <a:gdLst/>
            <a:ahLst/>
            <a:cxnLst/>
            <a:rect r="r" b="b" t="t" l="l"/>
            <a:pathLst>
              <a:path h="952121" w="1319936">
                <a:moveTo>
                  <a:pt x="0" y="0"/>
                </a:moveTo>
                <a:lnTo>
                  <a:pt x="1319936" y="0"/>
                </a:lnTo>
                <a:lnTo>
                  <a:pt x="1319936" y="952121"/>
                </a:lnTo>
                <a:lnTo>
                  <a:pt x="0" y="952121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-458134">
            <a:off x="14451185" y="6678050"/>
            <a:ext cx="2446201" cy="2808079"/>
          </a:xfrm>
          <a:custGeom>
            <a:avLst/>
            <a:gdLst/>
            <a:ahLst/>
            <a:cxnLst/>
            <a:rect r="r" b="b" t="t" l="l"/>
            <a:pathLst>
              <a:path h="2808079" w="2446201">
                <a:moveTo>
                  <a:pt x="0" y="0"/>
                </a:moveTo>
                <a:lnTo>
                  <a:pt x="2446201" y="0"/>
                </a:lnTo>
                <a:lnTo>
                  <a:pt x="2446201" y="2808080"/>
                </a:lnTo>
                <a:lnTo>
                  <a:pt x="0" y="2808080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13" id="13"/>
          <p:cNvSpPr txBox="true"/>
          <p:nvPr/>
        </p:nvSpPr>
        <p:spPr>
          <a:xfrm rot="0">
            <a:off x="6483502" y="7058183"/>
            <a:ext cx="5286941" cy="5478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66"/>
              </a:lnSpc>
            </a:pPr>
            <a:r>
              <a:rPr lang="en-US" sz="3261">
                <a:solidFill>
                  <a:srgbClr val="43A047"/>
                </a:solidFill>
                <a:latin typeface="Sniglet"/>
                <a:ea typeface="Sniglet"/>
                <a:cs typeface="Sniglet"/>
                <a:sym typeface="Sniglet"/>
              </a:rPr>
              <a:t>Teacher Olivia's Class</a:t>
            </a:r>
          </a:p>
        </p:txBody>
      </p:sp>
    </p:spTree>
  </p:cSld>
  <p:clrMapOvr>
    <a:masterClrMapping/>
  </p:clrMapOvr>
  <p:transition spd="fast">
    <p:fade/>
  </p:transition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6E2D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355353">
            <a:off x="12343066" y="4211876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355353">
            <a:off x="-2045629" y="-2315847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5300243">
            <a:off x="5128419" y="-2672381"/>
            <a:ext cx="8031162" cy="15631762"/>
          </a:xfrm>
          <a:custGeom>
            <a:avLst/>
            <a:gdLst/>
            <a:ahLst/>
            <a:cxnLst/>
            <a:rect r="r" b="b" t="t" l="l"/>
            <a:pathLst>
              <a:path h="15631762" w="8031162">
                <a:moveTo>
                  <a:pt x="0" y="0"/>
                </a:moveTo>
                <a:lnTo>
                  <a:pt x="8031162" y="0"/>
                </a:lnTo>
                <a:lnTo>
                  <a:pt x="8031162" y="15631762"/>
                </a:lnTo>
                <a:lnTo>
                  <a:pt x="0" y="156317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23" r="-37833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5" id="5"/>
          <p:cNvSpPr/>
          <p:nvPr/>
        </p:nvSpPr>
        <p:spPr>
          <a:xfrm flipH="false" flipV="false" rot="-1435646">
            <a:off x="833526" y="4633648"/>
            <a:ext cx="1044059" cy="1044059"/>
          </a:xfrm>
          <a:custGeom>
            <a:avLst/>
            <a:gdLst/>
            <a:ahLst/>
            <a:cxnLst/>
            <a:rect r="r" b="b" t="t" l="l"/>
            <a:pathLst>
              <a:path h="1044059" w="1044059">
                <a:moveTo>
                  <a:pt x="0" y="0"/>
                </a:moveTo>
                <a:lnTo>
                  <a:pt x="1044059" y="0"/>
                </a:lnTo>
                <a:lnTo>
                  <a:pt x="1044059" y="1044059"/>
                </a:lnTo>
                <a:lnTo>
                  <a:pt x="0" y="104405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6" id="6"/>
          <p:cNvSpPr/>
          <p:nvPr/>
        </p:nvSpPr>
        <p:spPr>
          <a:xfrm flipH="false" flipV="false" rot="-1435646">
            <a:off x="969885" y="7393030"/>
            <a:ext cx="1897262" cy="1897262"/>
          </a:xfrm>
          <a:custGeom>
            <a:avLst/>
            <a:gdLst/>
            <a:ahLst/>
            <a:cxnLst/>
            <a:rect r="r" b="b" t="t" l="l"/>
            <a:pathLst>
              <a:path h="1897262" w="1897262">
                <a:moveTo>
                  <a:pt x="0" y="0"/>
                </a:moveTo>
                <a:lnTo>
                  <a:pt x="1897262" y="0"/>
                </a:lnTo>
                <a:lnTo>
                  <a:pt x="1897262" y="1897263"/>
                </a:lnTo>
                <a:lnTo>
                  <a:pt x="0" y="189726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776253">
            <a:off x="771946" y="1249919"/>
            <a:ext cx="2202702" cy="1998100"/>
          </a:xfrm>
          <a:custGeom>
            <a:avLst/>
            <a:gdLst/>
            <a:ahLst/>
            <a:cxnLst/>
            <a:rect r="r" b="b" t="t" l="l"/>
            <a:pathLst>
              <a:path h="1998100" w="2202702">
                <a:moveTo>
                  <a:pt x="0" y="0"/>
                </a:moveTo>
                <a:lnTo>
                  <a:pt x="2202702" y="0"/>
                </a:lnTo>
                <a:lnTo>
                  <a:pt x="2202702" y="1998100"/>
                </a:lnTo>
                <a:lnTo>
                  <a:pt x="0" y="199810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8" id="8"/>
          <p:cNvSpPr/>
          <p:nvPr/>
        </p:nvSpPr>
        <p:spPr>
          <a:xfrm flipH="false" flipV="false" rot="-392119">
            <a:off x="15404636" y="899306"/>
            <a:ext cx="1862374" cy="1862374"/>
          </a:xfrm>
          <a:custGeom>
            <a:avLst/>
            <a:gdLst/>
            <a:ahLst/>
            <a:cxnLst/>
            <a:rect r="r" b="b" t="t" l="l"/>
            <a:pathLst>
              <a:path h="1862374" w="1862374">
                <a:moveTo>
                  <a:pt x="0" y="0"/>
                </a:moveTo>
                <a:lnTo>
                  <a:pt x="1862373" y="0"/>
                </a:lnTo>
                <a:lnTo>
                  <a:pt x="1862373" y="1862373"/>
                </a:lnTo>
                <a:lnTo>
                  <a:pt x="0" y="1862373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-538641">
            <a:off x="16075918" y="4107027"/>
            <a:ext cx="1319152" cy="951556"/>
          </a:xfrm>
          <a:custGeom>
            <a:avLst/>
            <a:gdLst/>
            <a:ahLst/>
            <a:cxnLst/>
            <a:rect r="r" b="b" t="t" l="l"/>
            <a:pathLst>
              <a:path h="951556" w="1319152">
                <a:moveTo>
                  <a:pt x="0" y="0"/>
                </a:moveTo>
                <a:lnTo>
                  <a:pt x="1319153" y="0"/>
                </a:lnTo>
                <a:lnTo>
                  <a:pt x="1319153" y="951556"/>
                </a:lnTo>
                <a:lnTo>
                  <a:pt x="0" y="951556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-458134">
            <a:off x="15351781" y="7210546"/>
            <a:ext cx="1968084" cy="2259232"/>
          </a:xfrm>
          <a:custGeom>
            <a:avLst/>
            <a:gdLst/>
            <a:ahLst/>
            <a:cxnLst/>
            <a:rect r="r" b="b" t="t" l="l"/>
            <a:pathLst>
              <a:path h="2259232" w="1968084">
                <a:moveTo>
                  <a:pt x="0" y="0"/>
                </a:moveTo>
                <a:lnTo>
                  <a:pt x="1968084" y="0"/>
                </a:lnTo>
                <a:lnTo>
                  <a:pt x="1968084" y="2259232"/>
                </a:lnTo>
                <a:lnTo>
                  <a:pt x="0" y="2259232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11" id="11"/>
          <p:cNvSpPr txBox="true"/>
          <p:nvPr/>
        </p:nvSpPr>
        <p:spPr>
          <a:xfrm rot="0">
            <a:off x="6277040" y="4444644"/>
            <a:ext cx="5733921" cy="8365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301"/>
              </a:lnSpc>
              <a:spcBef>
                <a:spcPct val="0"/>
              </a:spcBef>
            </a:pPr>
            <a:r>
              <a:rPr lang="en-US" sz="6301" spc="18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20 + 18?</a:t>
            </a:r>
          </a:p>
        </p:txBody>
      </p:sp>
      <p:sp>
        <p:nvSpPr>
          <p:cNvPr name="TextBox 12" id="12"/>
          <p:cNvSpPr txBox="true"/>
          <p:nvPr/>
        </p:nvSpPr>
        <p:spPr>
          <a:xfrm rot="-148687">
            <a:off x="6185060" y="1824652"/>
            <a:ext cx="5747494" cy="172863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9028"/>
              </a:lnSpc>
              <a:spcBef>
                <a:spcPct val="0"/>
              </a:spcBef>
            </a:pPr>
            <a:r>
              <a:rPr lang="en-US" sz="10621">
                <a:solidFill>
                  <a:srgbClr val="EC407A"/>
                </a:solidFill>
                <a:latin typeface="UID ในตำนาน"/>
                <a:ea typeface="UID ในตำนาน"/>
                <a:cs typeface="UID ในตำนาน"/>
                <a:sym typeface="UID ในตำนาน"/>
              </a:rPr>
              <a:t>Question 01</a:t>
            </a:r>
          </a:p>
        </p:txBody>
      </p:sp>
      <p:sp>
        <p:nvSpPr>
          <p:cNvPr name="Freeform 13" id="13"/>
          <p:cNvSpPr/>
          <p:nvPr/>
        </p:nvSpPr>
        <p:spPr>
          <a:xfrm flipH="false" flipV="false" rot="0">
            <a:off x="4528521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1" y="0"/>
                </a:lnTo>
                <a:lnTo>
                  <a:pt x="1194311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786120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119134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6173047" y="6580188"/>
            <a:ext cx="926153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38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483881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A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817149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B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150163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9503187" y="6580188"/>
            <a:ext cx="926153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40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2833327" y="6580188"/>
            <a:ext cx="926153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39</a:t>
            </a:r>
          </a:p>
        </p:txBody>
      </p:sp>
    </p:spTree>
  </p:cSld>
  <p:clrMapOvr>
    <a:masterClrMapping/>
  </p:clrMapOvr>
  <p:transition spd="fast">
    <p:fade/>
  </p:transition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6E2D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355353">
            <a:off x="12343066" y="4211876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355353">
            <a:off x="-2045629" y="-2315847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5300243">
            <a:off x="5128419" y="-2672381"/>
            <a:ext cx="8031162" cy="15631762"/>
          </a:xfrm>
          <a:custGeom>
            <a:avLst/>
            <a:gdLst/>
            <a:ahLst/>
            <a:cxnLst/>
            <a:rect r="r" b="b" t="t" l="l"/>
            <a:pathLst>
              <a:path h="15631762" w="8031162">
                <a:moveTo>
                  <a:pt x="0" y="0"/>
                </a:moveTo>
                <a:lnTo>
                  <a:pt x="8031162" y="0"/>
                </a:lnTo>
                <a:lnTo>
                  <a:pt x="8031162" y="15631762"/>
                </a:lnTo>
                <a:lnTo>
                  <a:pt x="0" y="156317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23" r="-37833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5" id="5"/>
          <p:cNvSpPr/>
          <p:nvPr/>
        </p:nvSpPr>
        <p:spPr>
          <a:xfrm flipH="false" flipV="false" rot="-1435646">
            <a:off x="972073" y="4633648"/>
            <a:ext cx="1044059" cy="1044059"/>
          </a:xfrm>
          <a:custGeom>
            <a:avLst/>
            <a:gdLst/>
            <a:ahLst/>
            <a:cxnLst/>
            <a:rect r="r" b="b" t="t" l="l"/>
            <a:pathLst>
              <a:path h="1044059" w="1044059">
                <a:moveTo>
                  <a:pt x="0" y="0"/>
                </a:moveTo>
                <a:lnTo>
                  <a:pt x="1044059" y="0"/>
                </a:lnTo>
                <a:lnTo>
                  <a:pt x="1044059" y="1044059"/>
                </a:lnTo>
                <a:lnTo>
                  <a:pt x="0" y="104405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6" id="6"/>
          <p:cNvSpPr/>
          <p:nvPr/>
        </p:nvSpPr>
        <p:spPr>
          <a:xfrm flipH="false" flipV="false" rot="-1435646">
            <a:off x="969885" y="7393030"/>
            <a:ext cx="1897262" cy="1897262"/>
          </a:xfrm>
          <a:custGeom>
            <a:avLst/>
            <a:gdLst/>
            <a:ahLst/>
            <a:cxnLst/>
            <a:rect r="r" b="b" t="t" l="l"/>
            <a:pathLst>
              <a:path h="1897262" w="1897262">
                <a:moveTo>
                  <a:pt x="0" y="0"/>
                </a:moveTo>
                <a:lnTo>
                  <a:pt x="1897262" y="0"/>
                </a:lnTo>
                <a:lnTo>
                  <a:pt x="1897262" y="1897263"/>
                </a:lnTo>
                <a:lnTo>
                  <a:pt x="0" y="189726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7" id="7"/>
          <p:cNvSpPr/>
          <p:nvPr/>
        </p:nvSpPr>
        <p:spPr>
          <a:xfrm flipH="false" flipV="false" rot="-392119">
            <a:off x="15404636" y="899306"/>
            <a:ext cx="1862374" cy="1862374"/>
          </a:xfrm>
          <a:custGeom>
            <a:avLst/>
            <a:gdLst/>
            <a:ahLst/>
            <a:cxnLst/>
            <a:rect r="r" b="b" t="t" l="l"/>
            <a:pathLst>
              <a:path h="1862374" w="1862374">
                <a:moveTo>
                  <a:pt x="0" y="0"/>
                </a:moveTo>
                <a:lnTo>
                  <a:pt x="1862373" y="0"/>
                </a:lnTo>
                <a:lnTo>
                  <a:pt x="1862373" y="1862373"/>
                </a:lnTo>
                <a:lnTo>
                  <a:pt x="0" y="186237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8" id="8"/>
          <p:cNvSpPr/>
          <p:nvPr/>
        </p:nvSpPr>
        <p:spPr>
          <a:xfrm flipH="false" flipV="false" rot="-538641">
            <a:off x="15873985" y="4107027"/>
            <a:ext cx="1319152" cy="951556"/>
          </a:xfrm>
          <a:custGeom>
            <a:avLst/>
            <a:gdLst/>
            <a:ahLst/>
            <a:cxnLst/>
            <a:rect r="r" b="b" t="t" l="l"/>
            <a:pathLst>
              <a:path h="951556" w="1319152">
                <a:moveTo>
                  <a:pt x="0" y="0"/>
                </a:moveTo>
                <a:lnTo>
                  <a:pt x="1319152" y="0"/>
                </a:lnTo>
                <a:lnTo>
                  <a:pt x="1319152" y="951556"/>
                </a:lnTo>
                <a:lnTo>
                  <a:pt x="0" y="951556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9" id="9"/>
          <p:cNvSpPr/>
          <p:nvPr/>
        </p:nvSpPr>
        <p:spPr>
          <a:xfrm flipH="false" flipV="false" rot="-776253">
            <a:off x="771946" y="1249919"/>
            <a:ext cx="2202702" cy="1998100"/>
          </a:xfrm>
          <a:custGeom>
            <a:avLst/>
            <a:gdLst/>
            <a:ahLst/>
            <a:cxnLst/>
            <a:rect r="r" b="b" t="t" l="l"/>
            <a:pathLst>
              <a:path h="1998100" w="2202702">
                <a:moveTo>
                  <a:pt x="0" y="0"/>
                </a:moveTo>
                <a:lnTo>
                  <a:pt x="2202702" y="0"/>
                </a:lnTo>
                <a:lnTo>
                  <a:pt x="2202702" y="1998100"/>
                </a:lnTo>
                <a:lnTo>
                  <a:pt x="0" y="1998100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0" id="10"/>
          <p:cNvSpPr/>
          <p:nvPr/>
        </p:nvSpPr>
        <p:spPr>
          <a:xfrm flipH="false" flipV="false" rot="-458134">
            <a:off x="15351781" y="7210546"/>
            <a:ext cx="1968084" cy="2259232"/>
          </a:xfrm>
          <a:custGeom>
            <a:avLst/>
            <a:gdLst/>
            <a:ahLst/>
            <a:cxnLst/>
            <a:rect r="r" b="b" t="t" l="l"/>
            <a:pathLst>
              <a:path h="2259232" w="1968084">
                <a:moveTo>
                  <a:pt x="0" y="0"/>
                </a:moveTo>
                <a:lnTo>
                  <a:pt x="1968084" y="0"/>
                </a:lnTo>
                <a:lnTo>
                  <a:pt x="1968084" y="2259232"/>
                </a:lnTo>
                <a:lnTo>
                  <a:pt x="0" y="2259232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11" id="11"/>
          <p:cNvSpPr txBox="true"/>
          <p:nvPr/>
        </p:nvSpPr>
        <p:spPr>
          <a:xfrm rot="-148687">
            <a:off x="6256069" y="1809256"/>
            <a:ext cx="5735992" cy="18972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10235"/>
              </a:lnSpc>
              <a:spcBef>
                <a:spcPct val="0"/>
              </a:spcBef>
            </a:pPr>
            <a:r>
              <a:rPr lang="en-US" sz="12041">
                <a:solidFill>
                  <a:srgbClr val="1E88E5"/>
                </a:solidFill>
                <a:latin typeface="UID ในตำนาน"/>
                <a:ea typeface="UID ในตำนาน"/>
                <a:cs typeface="UID ในตำนาน"/>
                <a:sym typeface="UID ในตำนาน"/>
              </a:rPr>
              <a:t>Answer 01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0">
            <a:off x="4528521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1" y="0"/>
                </a:lnTo>
                <a:lnTo>
                  <a:pt x="1194311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786120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119134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6173047" y="6580188"/>
            <a:ext cx="926153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38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9503187" y="6580188"/>
            <a:ext cx="926153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40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2833327" y="6580188"/>
            <a:ext cx="926153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39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483881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A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817149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B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150163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6277040" y="4444644"/>
            <a:ext cx="5733921" cy="8365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301"/>
              </a:lnSpc>
              <a:spcBef>
                <a:spcPct val="0"/>
              </a:spcBef>
            </a:pPr>
            <a:r>
              <a:rPr lang="en-US" sz="6301" spc="18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20 + 18 = ?</a:t>
            </a:r>
          </a:p>
        </p:txBody>
      </p:sp>
    </p:spTree>
  </p:cSld>
  <p:clrMapOvr>
    <a:masterClrMapping/>
  </p:clrMapOvr>
  <p:transition spd="fast">
    <p:fade/>
  </p:transition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6E2D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355353">
            <a:off x="12343066" y="4211876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355353">
            <a:off x="-2045629" y="-2315847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5300243">
            <a:off x="5128419" y="-2672381"/>
            <a:ext cx="8031162" cy="15631762"/>
          </a:xfrm>
          <a:custGeom>
            <a:avLst/>
            <a:gdLst/>
            <a:ahLst/>
            <a:cxnLst/>
            <a:rect r="r" b="b" t="t" l="l"/>
            <a:pathLst>
              <a:path h="15631762" w="8031162">
                <a:moveTo>
                  <a:pt x="0" y="0"/>
                </a:moveTo>
                <a:lnTo>
                  <a:pt x="8031162" y="0"/>
                </a:lnTo>
                <a:lnTo>
                  <a:pt x="8031162" y="15631762"/>
                </a:lnTo>
                <a:lnTo>
                  <a:pt x="0" y="156317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23" r="-37833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5" id="5"/>
          <p:cNvSpPr/>
          <p:nvPr/>
        </p:nvSpPr>
        <p:spPr>
          <a:xfrm flipH="false" flipV="false" rot="-1435646">
            <a:off x="16299726" y="4391085"/>
            <a:ext cx="1183829" cy="1183829"/>
          </a:xfrm>
          <a:custGeom>
            <a:avLst/>
            <a:gdLst/>
            <a:ahLst/>
            <a:cxnLst/>
            <a:rect r="r" b="b" t="t" l="l"/>
            <a:pathLst>
              <a:path h="1183829" w="1183829">
                <a:moveTo>
                  <a:pt x="0" y="0"/>
                </a:moveTo>
                <a:lnTo>
                  <a:pt x="1183829" y="0"/>
                </a:lnTo>
                <a:lnTo>
                  <a:pt x="1183829" y="1183829"/>
                </a:lnTo>
                <a:lnTo>
                  <a:pt x="0" y="118382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6" id="6"/>
          <p:cNvSpPr/>
          <p:nvPr/>
        </p:nvSpPr>
        <p:spPr>
          <a:xfrm flipH="false" flipV="false" rot="-1435646">
            <a:off x="15260751" y="7393030"/>
            <a:ext cx="1897262" cy="1897262"/>
          </a:xfrm>
          <a:custGeom>
            <a:avLst/>
            <a:gdLst/>
            <a:ahLst/>
            <a:cxnLst/>
            <a:rect r="r" b="b" t="t" l="l"/>
            <a:pathLst>
              <a:path h="1897262" w="1897262">
                <a:moveTo>
                  <a:pt x="0" y="0"/>
                </a:moveTo>
                <a:lnTo>
                  <a:pt x="1897263" y="0"/>
                </a:lnTo>
                <a:lnTo>
                  <a:pt x="1897263" y="1897263"/>
                </a:lnTo>
                <a:lnTo>
                  <a:pt x="0" y="189726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776253">
            <a:off x="518949" y="6966723"/>
            <a:ext cx="2899394" cy="2630078"/>
          </a:xfrm>
          <a:custGeom>
            <a:avLst/>
            <a:gdLst/>
            <a:ahLst/>
            <a:cxnLst/>
            <a:rect r="r" b="b" t="t" l="l"/>
            <a:pathLst>
              <a:path h="2630078" w="2899394">
                <a:moveTo>
                  <a:pt x="0" y="0"/>
                </a:moveTo>
                <a:lnTo>
                  <a:pt x="2899394" y="0"/>
                </a:lnTo>
                <a:lnTo>
                  <a:pt x="2899394" y="2630078"/>
                </a:lnTo>
                <a:lnTo>
                  <a:pt x="0" y="263007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8" id="8"/>
          <p:cNvSpPr/>
          <p:nvPr/>
        </p:nvSpPr>
        <p:spPr>
          <a:xfrm flipH="false" flipV="false" rot="-392119">
            <a:off x="667503" y="4462970"/>
            <a:ext cx="1234881" cy="1234881"/>
          </a:xfrm>
          <a:custGeom>
            <a:avLst/>
            <a:gdLst/>
            <a:ahLst/>
            <a:cxnLst/>
            <a:rect r="r" b="b" t="t" l="l"/>
            <a:pathLst>
              <a:path h="1234881" w="1234881">
                <a:moveTo>
                  <a:pt x="0" y="0"/>
                </a:moveTo>
                <a:lnTo>
                  <a:pt x="1234881" y="0"/>
                </a:lnTo>
                <a:lnTo>
                  <a:pt x="1234881" y="1234881"/>
                </a:lnTo>
                <a:lnTo>
                  <a:pt x="0" y="1234881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-538641">
            <a:off x="959232" y="1072841"/>
            <a:ext cx="2018828" cy="1456259"/>
          </a:xfrm>
          <a:custGeom>
            <a:avLst/>
            <a:gdLst/>
            <a:ahLst/>
            <a:cxnLst/>
            <a:rect r="r" b="b" t="t" l="l"/>
            <a:pathLst>
              <a:path h="1456259" w="2018828">
                <a:moveTo>
                  <a:pt x="0" y="0"/>
                </a:moveTo>
                <a:lnTo>
                  <a:pt x="2018829" y="0"/>
                </a:lnTo>
                <a:lnTo>
                  <a:pt x="2018829" y="1456260"/>
                </a:lnTo>
                <a:lnTo>
                  <a:pt x="0" y="1456260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-458134">
            <a:off x="15285894" y="1027346"/>
            <a:ext cx="2029555" cy="2329797"/>
          </a:xfrm>
          <a:custGeom>
            <a:avLst/>
            <a:gdLst/>
            <a:ahLst/>
            <a:cxnLst/>
            <a:rect r="r" b="b" t="t" l="l"/>
            <a:pathLst>
              <a:path h="2329797" w="2029555">
                <a:moveTo>
                  <a:pt x="0" y="0"/>
                </a:moveTo>
                <a:lnTo>
                  <a:pt x="2029555" y="0"/>
                </a:lnTo>
                <a:lnTo>
                  <a:pt x="2029555" y="2329797"/>
                </a:lnTo>
                <a:lnTo>
                  <a:pt x="0" y="2329797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1" id="11"/>
          <p:cNvSpPr/>
          <p:nvPr/>
        </p:nvSpPr>
        <p:spPr>
          <a:xfrm flipH="false" flipV="false" rot="0">
            <a:off x="4528521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1" y="0"/>
                </a:lnTo>
                <a:lnTo>
                  <a:pt x="1194311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786120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119134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0">
            <a:off x="5132664" y="4444739"/>
            <a:ext cx="8022672" cy="8363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301"/>
              </a:lnSpc>
              <a:spcBef>
                <a:spcPct val="0"/>
              </a:spcBef>
            </a:pPr>
            <a:r>
              <a:rPr lang="en-US" sz="6301" spc="189" strike="noStrike" u="none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43 + 30= ?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173047" y="6580188"/>
            <a:ext cx="926153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73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9503187" y="6580188"/>
            <a:ext cx="926153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72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2833327" y="6580188"/>
            <a:ext cx="926153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81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483881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A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817149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B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150163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</a:t>
            </a:r>
          </a:p>
        </p:txBody>
      </p:sp>
      <p:sp>
        <p:nvSpPr>
          <p:cNvPr name="TextBox 21" id="21"/>
          <p:cNvSpPr txBox="true"/>
          <p:nvPr/>
        </p:nvSpPr>
        <p:spPr>
          <a:xfrm rot="-148687">
            <a:off x="6088654" y="1824644"/>
            <a:ext cx="5941069" cy="1746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9028"/>
              </a:lnSpc>
              <a:spcBef>
                <a:spcPct val="0"/>
              </a:spcBef>
            </a:pPr>
            <a:r>
              <a:rPr lang="en-US" sz="10621">
                <a:solidFill>
                  <a:srgbClr val="EC407A"/>
                </a:solidFill>
                <a:latin typeface="UID ในตำนาน"/>
                <a:ea typeface="UID ในตำนาน"/>
                <a:cs typeface="UID ในตำนาน"/>
                <a:sym typeface="UID ในตำนาน"/>
              </a:rPr>
              <a:t>Question 02</a:t>
            </a:r>
          </a:p>
        </p:txBody>
      </p:sp>
    </p:spTree>
  </p:cSld>
  <p:clrMapOvr>
    <a:masterClrMapping/>
  </p:clrMapOvr>
  <p:transition spd="fast">
    <p:fade/>
  </p:transition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6E2D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355353">
            <a:off x="12343066" y="4211876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355353">
            <a:off x="-2045629" y="-2315847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5300243">
            <a:off x="5128419" y="-2672381"/>
            <a:ext cx="8031162" cy="15631762"/>
          </a:xfrm>
          <a:custGeom>
            <a:avLst/>
            <a:gdLst/>
            <a:ahLst/>
            <a:cxnLst/>
            <a:rect r="r" b="b" t="t" l="l"/>
            <a:pathLst>
              <a:path h="15631762" w="8031162">
                <a:moveTo>
                  <a:pt x="0" y="0"/>
                </a:moveTo>
                <a:lnTo>
                  <a:pt x="8031162" y="0"/>
                </a:lnTo>
                <a:lnTo>
                  <a:pt x="8031162" y="15631762"/>
                </a:lnTo>
                <a:lnTo>
                  <a:pt x="0" y="156317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23" r="-37833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5" id="5"/>
          <p:cNvSpPr txBox="true"/>
          <p:nvPr/>
        </p:nvSpPr>
        <p:spPr>
          <a:xfrm rot="-148687">
            <a:off x="6536333" y="1752222"/>
            <a:ext cx="5253801" cy="16877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9028"/>
              </a:lnSpc>
              <a:spcBef>
                <a:spcPct val="0"/>
              </a:spcBef>
            </a:pPr>
            <a:r>
              <a:rPr lang="en-US" b="true" sz="10621" strike="noStrike" u="none">
                <a:solidFill>
                  <a:srgbClr val="42A5F5"/>
                </a:solidFill>
                <a:latin typeface="UID ในตำนาน"/>
                <a:ea typeface="UID ในตำนาน"/>
                <a:cs typeface="UID ในตำนาน"/>
                <a:sym typeface="UID ในตำนาน"/>
              </a:rPr>
              <a:t>Answer 02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4528521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1" y="0"/>
                </a:lnTo>
                <a:lnTo>
                  <a:pt x="1194311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786120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119134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6173047" y="6580188"/>
            <a:ext cx="926153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73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9503187" y="6580188"/>
            <a:ext cx="926153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72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2833327" y="6580188"/>
            <a:ext cx="926153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81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-1435646">
            <a:off x="15260751" y="7393030"/>
            <a:ext cx="1897262" cy="1897262"/>
          </a:xfrm>
          <a:custGeom>
            <a:avLst/>
            <a:gdLst/>
            <a:ahLst/>
            <a:cxnLst/>
            <a:rect r="r" b="b" t="t" l="l"/>
            <a:pathLst>
              <a:path h="1897262" w="1897262">
                <a:moveTo>
                  <a:pt x="0" y="0"/>
                </a:moveTo>
                <a:lnTo>
                  <a:pt x="1897263" y="0"/>
                </a:lnTo>
                <a:lnTo>
                  <a:pt x="1897263" y="1897263"/>
                </a:lnTo>
                <a:lnTo>
                  <a:pt x="0" y="189726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3" id="13"/>
          <p:cNvSpPr/>
          <p:nvPr/>
        </p:nvSpPr>
        <p:spPr>
          <a:xfrm flipH="false" flipV="false" rot="-776253">
            <a:off x="518949" y="6966723"/>
            <a:ext cx="2899394" cy="2630078"/>
          </a:xfrm>
          <a:custGeom>
            <a:avLst/>
            <a:gdLst/>
            <a:ahLst/>
            <a:cxnLst/>
            <a:rect r="r" b="b" t="t" l="l"/>
            <a:pathLst>
              <a:path h="2630078" w="2899394">
                <a:moveTo>
                  <a:pt x="0" y="0"/>
                </a:moveTo>
                <a:lnTo>
                  <a:pt x="2899394" y="0"/>
                </a:lnTo>
                <a:lnTo>
                  <a:pt x="2899394" y="2630078"/>
                </a:lnTo>
                <a:lnTo>
                  <a:pt x="0" y="263007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4" id="14"/>
          <p:cNvSpPr/>
          <p:nvPr/>
        </p:nvSpPr>
        <p:spPr>
          <a:xfrm flipH="false" flipV="false" rot="-538641">
            <a:off x="959232" y="1072841"/>
            <a:ext cx="2018828" cy="1456259"/>
          </a:xfrm>
          <a:custGeom>
            <a:avLst/>
            <a:gdLst/>
            <a:ahLst/>
            <a:cxnLst/>
            <a:rect r="r" b="b" t="t" l="l"/>
            <a:pathLst>
              <a:path h="1456259" w="2018828">
                <a:moveTo>
                  <a:pt x="0" y="0"/>
                </a:moveTo>
                <a:lnTo>
                  <a:pt x="2018829" y="0"/>
                </a:lnTo>
                <a:lnTo>
                  <a:pt x="2018829" y="1456260"/>
                </a:lnTo>
                <a:lnTo>
                  <a:pt x="0" y="1456260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5" id="15"/>
          <p:cNvSpPr/>
          <p:nvPr/>
        </p:nvSpPr>
        <p:spPr>
          <a:xfrm flipH="false" flipV="false" rot="-458134">
            <a:off x="15285894" y="1027346"/>
            <a:ext cx="2029555" cy="2329797"/>
          </a:xfrm>
          <a:custGeom>
            <a:avLst/>
            <a:gdLst/>
            <a:ahLst/>
            <a:cxnLst/>
            <a:rect r="r" b="b" t="t" l="l"/>
            <a:pathLst>
              <a:path h="2329797" w="2029555">
                <a:moveTo>
                  <a:pt x="0" y="0"/>
                </a:moveTo>
                <a:lnTo>
                  <a:pt x="2029555" y="0"/>
                </a:lnTo>
                <a:lnTo>
                  <a:pt x="2029555" y="2329797"/>
                </a:lnTo>
                <a:lnTo>
                  <a:pt x="0" y="2329797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6" id="16"/>
          <p:cNvSpPr/>
          <p:nvPr/>
        </p:nvSpPr>
        <p:spPr>
          <a:xfrm flipH="false" flipV="false" rot="-1435646">
            <a:off x="16299726" y="4391085"/>
            <a:ext cx="1183829" cy="1183829"/>
          </a:xfrm>
          <a:custGeom>
            <a:avLst/>
            <a:gdLst/>
            <a:ahLst/>
            <a:cxnLst/>
            <a:rect r="r" b="b" t="t" l="l"/>
            <a:pathLst>
              <a:path h="1183829" w="1183829">
                <a:moveTo>
                  <a:pt x="0" y="0"/>
                </a:moveTo>
                <a:lnTo>
                  <a:pt x="1183829" y="0"/>
                </a:lnTo>
                <a:lnTo>
                  <a:pt x="1183829" y="1183829"/>
                </a:lnTo>
                <a:lnTo>
                  <a:pt x="0" y="1183829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7" id="17"/>
          <p:cNvSpPr/>
          <p:nvPr/>
        </p:nvSpPr>
        <p:spPr>
          <a:xfrm flipH="false" flipV="false" rot="-392119">
            <a:off x="667503" y="4462970"/>
            <a:ext cx="1234881" cy="1234881"/>
          </a:xfrm>
          <a:custGeom>
            <a:avLst/>
            <a:gdLst/>
            <a:ahLst/>
            <a:cxnLst/>
            <a:rect r="r" b="b" t="t" l="l"/>
            <a:pathLst>
              <a:path h="1234881" w="1234881">
                <a:moveTo>
                  <a:pt x="0" y="0"/>
                </a:moveTo>
                <a:lnTo>
                  <a:pt x="1234881" y="0"/>
                </a:lnTo>
                <a:lnTo>
                  <a:pt x="1234881" y="1234881"/>
                </a:lnTo>
                <a:lnTo>
                  <a:pt x="0" y="1234881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18" id="18"/>
          <p:cNvSpPr txBox="true"/>
          <p:nvPr/>
        </p:nvSpPr>
        <p:spPr>
          <a:xfrm rot="0">
            <a:off x="483881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A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817149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B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150163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5132664" y="4444739"/>
            <a:ext cx="8022672" cy="8363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301"/>
              </a:lnSpc>
              <a:spcBef>
                <a:spcPct val="0"/>
              </a:spcBef>
            </a:pPr>
            <a:r>
              <a:rPr lang="en-US" sz="6301" spc="189" strike="noStrike" u="none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43 + 30= ?</a:t>
            </a:r>
          </a:p>
        </p:txBody>
      </p:sp>
    </p:spTree>
  </p:cSld>
  <p:clrMapOvr>
    <a:masterClrMapping/>
  </p:clrMapOvr>
  <p:transition spd="fast">
    <p:fade/>
  </p:transition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6E2D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355353">
            <a:off x="12343066" y="4211876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355353">
            <a:off x="-2045629" y="-2315847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5300243">
            <a:off x="5128419" y="-2672381"/>
            <a:ext cx="8031162" cy="15631762"/>
          </a:xfrm>
          <a:custGeom>
            <a:avLst/>
            <a:gdLst/>
            <a:ahLst/>
            <a:cxnLst/>
            <a:rect r="r" b="b" t="t" l="l"/>
            <a:pathLst>
              <a:path h="15631762" w="8031162">
                <a:moveTo>
                  <a:pt x="0" y="0"/>
                </a:moveTo>
                <a:lnTo>
                  <a:pt x="8031162" y="0"/>
                </a:lnTo>
                <a:lnTo>
                  <a:pt x="8031162" y="15631762"/>
                </a:lnTo>
                <a:lnTo>
                  <a:pt x="0" y="156317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23" r="-37833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5" id="5"/>
          <p:cNvSpPr/>
          <p:nvPr/>
        </p:nvSpPr>
        <p:spPr>
          <a:xfrm flipH="false" flipV="false" rot="0">
            <a:off x="4528521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1" y="0"/>
                </a:lnTo>
                <a:lnTo>
                  <a:pt x="1194311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786120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119134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323884" y="4444758"/>
            <a:ext cx="9640233" cy="836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300"/>
              </a:lnSpc>
            </a:pPr>
            <a:r>
              <a:rPr lang="en-US" sz="6300" spc="18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13 + 12 = ?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6173047" y="6580188"/>
            <a:ext cx="926153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20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9503187" y="6580188"/>
            <a:ext cx="926153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23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2833327" y="6580188"/>
            <a:ext cx="926153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25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-1435646">
            <a:off x="15502314" y="571433"/>
            <a:ext cx="1999256" cy="1999256"/>
          </a:xfrm>
          <a:custGeom>
            <a:avLst/>
            <a:gdLst/>
            <a:ahLst/>
            <a:cxnLst/>
            <a:rect r="r" b="b" t="t" l="l"/>
            <a:pathLst>
              <a:path h="1999256" w="1999256">
                <a:moveTo>
                  <a:pt x="0" y="0"/>
                </a:moveTo>
                <a:lnTo>
                  <a:pt x="1999257" y="0"/>
                </a:lnTo>
                <a:lnTo>
                  <a:pt x="1999257" y="1999257"/>
                </a:lnTo>
                <a:lnTo>
                  <a:pt x="0" y="199925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3" id="13"/>
          <p:cNvSpPr/>
          <p:nvPr/>
        </p:nvSpPr>
        <p:spPr>
          <a:xfrm flipH="false" flipV="false" rot="-1435646">
            <a:off x="16207552" y="4183475"/>
            <a:ext cx="1263302" cy="1263302"/>
          </a:xfrm>
          <a:custGeom>
            <a:avLst/>
            <a:gdLst/>
            <a:ahLst/>
            <a:cxnLst/>
            <a:rect r="r" b="b" t="t" l="l"/>
            <a:pathLst>
              <a:path h="1263302" w="1263302">
                <a:moveTo>
                  <a:pt x="0" y="0"/>
                </a:moveTo>
                <a:lnTo>
                  <a:pt x="1263302" y="0"/>
                </a:lnTo>
                <a:lnTo>
                  <a:pt x="1263302" y="1263302"/>
                </a:lnTo>
                <a:lnTo>
                  <a:pt x="0" y="1263302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776253">
            <a:off x="15166269" y="7008328"/>
            <a:ext cx="2671348" cy="2423214"/>
          </a:xfrm>
          <a:custGeom>
            <a:avLst/>
            <a:gdLst/>
            <a:ahLst/>
            <a:cxnLst/>
            <a:rect r="r" b="b" t="t" l="l"/>
            <a:pathLst>
              <a:path h="2423214" w="2671348">
                <a:moveTo>
                  <a:pt x="0" y="0"/>
                </a:moveTo>
                <a:lnTo>
                  <a:pt x="2671347" y="0"/>
                </a:lnTo>
                <a:lnTo>
                  <a:pt x="2671347" y="2423215"/>
                </a:lnTo>
                <a:lnTo>
                  <a:pt x="0" y="242321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5" id="15"/>
          <p:cNvSpPr/>
          <p:nvPr/>
        </p:nvSpPr>
        <p:spPr>
          <a:xfrm flipH="false" flipV="false" rot="-392119">
            <a:off x="603840" y="7319310"/>
            <a:ext cx="2259288" cy="2259288"/>
          </a:xfrm>
          <a:custGeom>
            <a:avLst/>
            <a:gdLst/>
            <a:ahLst/>
            <a:cxnLst/>
            <a:rect r="r" b="b" t="t" l="l"/>
            <a:pathLst>
              <a:path h="2259288" w="2259288">
                <a:moveTo>
                  <a:pt x="0" y="0"/>
                </a:moveTo>
                <a:lnTo>
                  <a:pt x="2259288" y="0"/>
                </a:lnTo>
                <a:lnTo>
                  <a:pt x="2259288" y="2259288"/>
                </a:lnTo>
                <a:lnTo>
                  <a:pt x="0" y="2259288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538641">
            <a:off x="1085370" y="4672892"/>
            <a:ext cx="1129893" cy="815036"/>
          </a:xfrm>
          <a:custGeom>
            <a:avLst/>
            <a:gdLst/>
            <a:ahLst/>
            <a:cxnLst/>
            <a:rect r="r" b="b" t="t" l="l"/>
            <a:pathLst>
              <a:path h="815036" w="1129893">
                <a:moveTo>
                  <a:pt x="0" y="0"/>
                </a:moveTo>
                <a:lnTo>
                  <a:pt x="1129893" y="0"/>
                </a:lnTo>
                <a:lnTo>
                  <a:pt x="1129893" y="815036"/>
                </a:lnTo>
                <a:lnTo>
                  <a:pt x="0" y="815036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-458134">
            <a:off x="903976" y="914454"/>
            <a:ext cx="2029555" cy="2329797"/>
          </a:xfrm>
          <a:custGeom>
            <a:avLst/>
            <a:gdLst/>
            <a:ahLst/>
            <a:cxnLst/>
            <a:rect r="r" b="b" t="t" l="l"/>
            <a:pathLst>
              <a:path h="2329797" w="2029555">
                <a:moveTo>
                  <a:pt x="0" y="0"/>
                </a:moveTo>
                <a:lnTo>
                  <a:pt x="2029555" y="0"/>
                </a:lnTo>
                <a:lnTo>
                  <a:pt x="2029555" y="2329797"/>
                </a:lnTo>
                <a:lnTo>
                  <a:pt x="0" y="2329797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18" id="18"/>
          <p:cNvSpPr txBox="true"/>
          <p:nvPr/>
        </p:nvSpPr>
        <p:spPr>
          <a:xfrm rot="0">
            <a:off x="483881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A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817149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B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150163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</a:t>
            </a:r>
          </a:p>
        </p:txBody>
      </p:sp>
      <p:sp>
        <p:nvSpPr>
          <p:cNvPr name="TextBox 21" id="21"/>
          <p:cNvSpPr txBox="true"/>
          <p:nvPr/>
        </p:nvSpPr>
        <p:spPr>
          <a:xfrm rot="-148687">
            <a:off x="6072358" y="1824642"/>
            <a:ext cx="5973787" cy="17492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9028"/>
              </a:lnSpc>
              <a:spcBef>
                <a:spcPct val="0"/>
              </a:spcBef>
            </a:pPr>
            <a:r>
              <a:rPr lang="en-US" sz="10621">
                <a:solidFill>
                  <a:srgbClr val="EC407A"/>
                </a:solidFill>
                <a:latin typeface="UID ในตำนาน"/>
                <a:ea typeface="UID ในตำนาน"/>
                <a:cs typeface="UID ในตำนาน"/>
                <a:sym typeface="UID ในตำนาน"/>
              </a:rPr>
              <a:t>Question 03</a:t>
            </a:r>
          </a:p>
        </p:txBody>
      </p:sp>
    </p:spTree>
  </p:cSld>
  <p:clrMapOvr>
    <a:masterClrMapping/>
  </p:clrMapOvr>
  <p:transition spd="fast">
    <p:fade/>
  </p:transition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6E2D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355353">
            <a:off x="12343066" y="4211876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355353">
            <a:off x="-2045629" y="-2315847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5300243">
            <a:off x="5128419" y="-2672381"/>
            <a:ext cx="8031162" cy="15631762"/>
          </a:xfrm>
          <a:custGeom>
            <a:avLst/>
            <a:gdLst/>
            <a:ahLst/>
            <a:cxnLst/>
            <a:rect r="r" b="b" t="t" l="l"/>
            <a:pathLst>
              <a:path h="15631762" w="8031162">
                <a:moveTo>
                  <a:pt x="0" y="0"/>
                </a:moveTo>
                <a:lnTo>
                  <a:pt x="8031162" y="0"/>
                </a:lnTo>
                <a:lnTo>
                  <a:pt x="8031162" y="15631762"/>
                </a:lnTo>
                <a:lnTo>
                  <a:pt x="0" y="156317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23" r="-37833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5" id="5"/>
          <p:cNvSpPr/>
          <p:nvPr/>
        </p:nvSpPr>
        <p:spPr>
          <a:xfrm flipH="false" flipV="false" rot="0">
            <a:off x="4528521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1" y="0"/>
                </a:lnTo>
                <a:lnTo>
                  <a:pt x="1194311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786120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119134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1435646">
            <a:off x="15502314" y="571433"/>
            <a:ext cx="1999256" cy="1999256"/>
          </a:xfrm>
          <a:custGeom>
            <a:avLst/>
            <a:gdLst/>
            <a:ahLst/>
            <a:cxnLst/>
            <a:rect r="r" b="b" t="t" l="l"/>
            <a:pathLst>
              <a:path h="1999256" w="1999256">
                <a:moveTo>
                  <a:pt x="0" y="0"/>
                </a:moveTo>
                <a:lnTo>
                  <a:pt x="1999257" y="0"/>
                </a:lnTo>
                <a:lnTo>
                  <a:pt x="1999257" y="1999257"/>
                </a:lnTo>
                <a:lnTo>
                  <a:pt x="0" y="1999257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9" id="9"/>
          <p:cNvSpPr/>
          <p:nvPr/>
        </p:nvSpPr>
        <p:spPr>
          <a:xfrm flipH="false" flipV="false" rot="-776253">
            <a:off x="15166269" y="7008328"/>
            <a:ext cx="2671348" cy="2423214"/>
          </a:xfrm>
          <a:custGeom>
            <a:avLst/>
            <a:gdLst/>
            <a:ahLst/>
            <a:cxnLst/>
            <a:rect r="r" b="b" t="t" l="l"/>
            <a:pathLst>
              <a:path h="2423214" w="2671348">
                <a:moveTo>
                  <a:pt x="0" y="0"/>
                </a:moveTo>
                <a:lnTo>
                  <a:pt x="2671347" y="0"/>
                </a:lnTo>
                <a:lnTo>
                  <a:pt x="2671347" y="2423215"/>
                </a:lnTo>
                <a:lnTo>
                  <a:pt x="0" y="242321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0" id="10"/>
          <p:cNvSpPr/>
          <p:nvPr/>
        </p:nvSpPr>
        <p:spPr>
          <a:xfrm flipH="false" flipV="false" rot="-392119">
            <a:off x="603840" y="7319310"/>
            <a:ext cx="2259288" cy="2259288"/>
          </a:xfrm>
          <a:custGeom>
            <a:avLst/>
            <a:gdLst/>
            <a:ahLst/>
            <a:cxnLst/>
            <a:rect r="r" b="b" t="t" l="l"/>
            <a:pathLst>
              <a:path h="2259288" w="2259288">
                <a:moveTo>
                  <a:pt x="0" y="0"/>
                </a:moveTo>
                <a:lnTo>
                  <a:pt x="2259288" y="0"/>
                </a:lnTo>
                <a:lnTo>
                  <a:pt x="2259288" y="2259288"/>
                </a:lnTo>
                <a:lnTo>
                  <a:pt x="0" y="2259288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1" id="11"/>
          <p:cNvSpPr/>
          <p:nvPr/>
        </p:nvSpPr>
        <p:spPr>
          <a:xfrm flipH="false" flipV="false" rot="-458134">
            <a:off x="903976" y="914454"/>
            <a:ext cx="2029555" cy="2329797"/>
          </a:xfrm>
          <a:custGeom>
            <a:avLst/>
            <a:gdLst/>
            <a:ahLst/>
            <a:cxnLst/>
            <a:rect r="r" b="b" t="t" l="l"/>
            <a:pathLst>
              <a:path h="2329797" w="2029555">
                <a:moveTo>
                  <a:pt x="0" y="0"/>
                </a:moveTo>
                <a:lnTo>
                  <a:pt x="2029555" y="0"/>
                </a:lnTo>
                <a:lnTo>
                  <a:pt x="2029555" y="2329797"/>
                </a:lnTo>
                <a:lnTo>
                  <a:pt x="0" y="2329797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2" id="12"/>
          <p:cNvSpPr/>
          <p:nvPr/>
        </p:nvSpPr>
        <p:spPr>
          <a:xfrm flipH="false" flipV="false" rot="-1435646">
            <a:off x="16207552" y="4183475"/>
            <a:ext cx="1263302" cy="1263302"/>
          </a:xfrm>
          <a:custGeom>
            <a:avLst/>
            <a:gdLst/>
            <a:ahLst/>
            <a:cxnLst/>
            <a:rect r="r" b="b" t="t" l="l"/>
            <a:pathLst>
              <a:path h="1263302" w="1263302">
                <a:moveTo>
                  <a:pt x="0" y="0"/>
                </a:moveTo>
                <a:lnTo>
                  <a:pt x="1263302" y="0"/>
                </a:lnTo>
                <a:lnTo>
                  <a:pt x="1263302" y="1263302"/>
                </a:lnTo>
                <a:lnTo>
                  <a:pt x="0" y="1263302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3" id="13"/>
          <p:cNvSpPr/>
          <p:nvPr/>
        </p:nvSpPr>
        <p:spPr>
          <a:xfrm flipH="false" flipV="false" rot="-538641">
            <a:off x="1085370" y="4672892"/>
            <a:ext cx="1129893" cy="815036"/>
          </a:xfrm>
          <a:custGeom>
            <a:avLst/>
            <a:gdLst/>
            <a:ahLst/>
            <a:cxnLst/>
            <a:rect r="r" b="b" t="t" l="l"/>
            <a:pathLst>
              <a:path h="815036" w="1129893">
                <a:moveTo>
                  <a:pt x="0" y="0"/>
                </a:moveTo>
                <a:lnTo>
                  <a:pt x="1129893" y="0"/>
                </a:lnTo>
                <a:lnTo>
                  <a:pt x="1129893" y="815036"/>
                </a:lnTo>
                <a:lnTo>
                  <a:pt x="0" y="815036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14" id="14"/>
          <p:cNvSpPr txBox="true"/>
          <p:nvPr/>
        </p:nvSpPr>
        <p:spPr>
          <a:xfrm rot="0">
            <a:off x="483881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A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817149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B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150163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4323884" y="4444758"/>
            <a:ext cx="9640233" cy="836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300"/>
              </a:lnSpc>
            </a:pPr>
            <a:r>
              <a:rPr lang="en-US" sz="6300" spc="18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13 + 12 = ?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6173047" y="6580188"/>
            <a:ext cx="926153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20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9503187" y="6580188"/>
            <a:ext cx="926153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23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2833327" y="6580188"/>
            <a:ext cx="926153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25</a:t>
            </a:r>
          </a:p>
        </p:txBody>
      </p:sp>
      <p:sp>
        <p:nvSpPr>
          <p:cNvPr name="TextBox 21" id="21"/>
          <p:cNvSpPr txBox="true"/>
          <p:nvPr/>
        </p:nvSpPr>
        <p:spPr>
          <a:xfrm rot="-148687">
            <a:off x="6415513" y="1752221"/>
            <a:ext cx="5286588" cy="1690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9028"/>
              </a:lnSpc>
              <a:spcBef>
                <a:spcPct val="0"/>
              </a:spcBef>
            </a:pPr>
            <a:r>
              <a:rPr lang="en-US" b="true" sz="10621" strike="noStrike" u="none">
                <a:solidFill>
                  <a:srgbClr val="42A5F5"/>
                </a:solidFill>
                <a:latin typeface="UID ในตำนาน"/>
                <a:ea typeface="UID ในตำนาน"/>
                <a:cs typeface="UID ในตำนาน"/>
                <a:sym typeface="UID ในตำนาน"/>
              </a:rPr>
              <a:t>Answer 03</a:t>
            </a:r>
          </a:p>
        </p:txBody>
      </p:sp>
    </p:spTree>
  </p:cSld>
  <p:clrMapOvr>
    <a:masterClrMapping/>
  </p:clrMapOvr>
  <p:transition spd="fast">
    <p:fade/>
  </p:transition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6E2D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355353">
            <a:off x="12343066" y="4211876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355353">
            <a:off x="-2045629" y="-2315847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5300243">
            <a:off x="5128419" y="-2672381"/>
            <a:ext cx="8031162" cy="15631762"/>
          </a:xfrm>
          <a:custGeom>
            <a:avLst/>
            <a:gdLst/>
            <a:ahLst/>
            <a:cxnLst/>
            <a:rect r="r" b="b" t="t" l="l"/>
            <a:pathLst>
              <a:path h="15631762" w="8031162">
                <a:moveTo>
                  <a:pt x="0" y="0"/>
                </a:moveTo>
                <a:lnTo>
                  <a:pt x="8031162" y="0"/>
                </a:lnTo>
                <a:lnTo>
                  <a:pt x="8031162" y="15631762"/>
                </a:lnTo>
                <a:lnTo>
                  <a:pt x="0" y="156317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23" r="-37833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5" id="5"/>
          <p:cNvSpPr/>
          <p:nvPr/>
        </p:nvSpPr>
        <p:spPr>
          <a:xfrm flipH="false" flipV="false" rot="0">
            <a:off x="4528521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1" y="0"/>
                </a:lnTo>
                <a:lnTo>
                  <a:pt x="1194311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786120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119134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3122502" y="4274860"/>
            <a:ext cx="12042995" cy="836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300"/>
              </a:lnSpc>
            </a:pPr>
            <a:r>
              <a:rPr lang="en-US" sz="6300" spc="18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22 - 14 = ?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6173047" y="6580188"/>
            <a:ext cx="1537550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10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9503187" y="6580188"/>
            <a:ext cx="1450207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8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2833327" y="6580188"/>
            <a:ext cx="1654006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12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-1435646">
            <a:off x="989714" y="1049981"/>
            <a:ext cx="1999256" cy="1999256"/>
          </a:xfrm>
          <a:custGeom>
            <a:avLst/>
            <a:gdLst/>
            <a:ahLst/>
            <a:cxnLst/>
            <a:rect r="r" b="b" t="t" l="l"/>
            <a:pathLst>
              <a:path h="1999256" w="1999256">
                <a:moveTo>
                  <a:pt x="0" y="0"/>
                </a:moveTo>
                <a:lnTo>
                  <a:pt x="1999256" y="0"/>
                </a:lnTo>
                <a:lnTo>
                  <a:pt x="1999256" y="1999256"/>
                </a:lnTo>
                <a:lnTo>
                  <a:pt x="0" y="199925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3" id="13"/>
          <p:cNvSpPr/>
          <p:nvPr/>
        </p:nvSpPr>
        <p:spPr>
          <a:xfrm flipH="false" flipV="false" rot="-1435646">
            <a:off x="15470752" y="609016"/>
            <a:ext cx="1909993" cy="1909993"/>
          </a:xfrm>
          <a:custGeom>
            <a:avLst/>
            <a:gdLst/>
            <a:ahLst/>
            <a:cxnLst/>
            <a:rect r="r" b="b" t="t" l="l"/>
            <a:pathLst>
              <a:path h="1909993" w="1909993">
                <a:moveTo>
                  <a:pt x="0" y="0"/>
                </a:moveTo>
                <a:lnTo>
                  <a:pt x="1909993" y="0"/>
                </a:lnTo>
                <a:lnTo>
                  <a:pt x="1909993" y="1909993"/>
                </a:lnTo>
                <a:lnTo>
                  <a:pt x="0" y="190999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776253">
            <a:off x="15831448" y="4090936"/>
            <a:ext cx="1882299" cy="1707458"/>
          </a:xfrm>
          <a:custGeom>
            <a:avLst/>
            <a:gdLst/>
            <a:ahLst/>
            <a:cxnLst/>
            <a:rect r="r" b="b" t="t" l="l"/>
            <a:pathLst>
              <a:path h="1707458" w="1882299">
                <a:moveTo>
                  <a:pt x="0" y="0"/>
                </a:moveTo>
                <a:lnTo>
                  <a:pt x="1882299" y="0"/>
                </a:lnTo>
                <a:lnTo>
                  <a:pt x="1882299" y="1707459"/>
                </a:lnTo>
                <a:lnTo>
                  <a:pt x="0" y="1707459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5" id="15"/>
          <p:cNvSpPr/>
          <p:nvPr/>
        </p:nvSpPr>
        <p:spPr>
          <a:xfrm flipH="false" flipV="false" rot="-392119">
            <a:off x="15147535" y="7003642"/>
            <a:ext cx="2259288" cy="2259288"/>
          </a:xfrm>
          <a:custGeom>
            <a:avLst/>
            <a:gdLst/>
            <a:ahLst/>
            <a:cxnLst/>
            <a:rect r="r" b="b" t="t" l="l"/>
            <a:pathLst>
              <a:path h="2259288" w="2259288">
                <a:moveTo>
                  <a:pt x="0" y="0"/>
                </a:moveTo>
                <a:lnTo>
                  <a:pt x="2259289" y="0"/>
                </a:lnTo>
                <a:lnTo>
                  <a:pt x="2259289" y="2259288"/>
                </a:lnTo>
                <a:lnTo>
                  <a:pt x="0" y="2259288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538641">
            <a:off x="788210" y="7829307"/>
            <a:ext cx="2353027" cy="1697330"/>
          </a:xfrm>
          <a:custGeom>
            <a:avLst/>
            <a:gdLst/>
            <a:ahLst/>
            <a:cxnLst/>
            <a:rect r="r" b="b" t="t" l="l"/>
            <a:pathLst>
              <a:path h="1697330" w="2353027">
                <a:moveTo>
                  <a:pt x="0" y="0"/>
                </a:moveTo>
                <a:lnTo>
                  <a:pt x="2353027" y="0"/>
                </a:lnTo>
                <a:lnTo>
                  <a:pt x="2353027" y="1697330"/>
                </a:lnTo>
                <a:lnTo>
                  <a:pt x="0" y="1697330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-458134">
            <a:off x="908394" y="4678296"/>
            <a:ext cx="1206124" cy="1384551"/>
          </a:xfrm>
          <a:custGeom>
            <a:avLst/>
            <a:gdLst/>
            <a:ahLst/>
            <a:cxnLst/>
            <a:rect r="r" b="b" t="t" l="l"/>
            <a:pathLst>
              <a:path h="1384551" w="1206124">
                <a:moveTo>
                  <a:pt x="0" y="0"/>
                </a:moveTo>
                <a:lnTo>
                  <a:pt x="1206124" y="0"/>
                </a:lnTo>
                <a:lnTo>
                  <a:pt x="1206124" y="1384551"/>
                </a:lnTo>
                <a:lnTo>
                  <a:pt x="0" y="1384551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18" id="18"/>
          <p:cNvSpPr txBox="true"/>
          <p:nvPr/>
        </p:nvSpPr>
        <p:spPr>
          <a:xfrm rot="0">
            <a:off x="483881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A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817149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B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150163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</a:t>
            </a:r>
          </a:p>
        </p:txBody>
      </p:sp>
      <p:sp>
        <p:nvSpPr>
          <p:cNvPr name="TextBox 21" id="21"/>
          <p:cNvSpPr txBox="true"/>
          <p:nvPr/>
        </p:nvSpPr>
        <p:spPr>
          <a:xfrm rot="-148687">
            <a:off x="6092058" y="1824644"/>
            <a:ext cx="5934235" cy="17456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9028"/>
              </a:lnSpc>
              <a:spcBef>
                <a:spcPct val="0"/>
              </a:spcBef>
            </a:pPr>
            <a:r>
              <a:rPr lang="en-US" sz="10621">
                <a:solidFill>
                  <a:srgbClr val="EC407A"/>
                </a:solidFill>
                <a:latin typeface="UID ในตำนาน"/>
                <a:ea typeface="UID ในตำนาน"/>
                <a:cs typeface="UID ในตำนาน"/>
                <a:sym typeface="UID ในตำนาน"/>
              </a:rPr>
              <a:t>Question 04</a:t>
            </a:r>
          </a:p>
        </p:txBody>
      </p:sp>
    </p:spTree>
  </p:cSld>
  <p:clrMapOvr>
    <a:masterClrMapping/>
  </p:clrMapOvr>
  <p:transition spd="fast">
    <p:fade/>
  </p:transition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6E2D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355353">
            <a:off x="12343066" y="4211876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355353">
            <a:off x="-2045629" y="-2315847"/>
            <a:ext cx="6788313" cy="6788313"/>
          </a:xfrm>
          <a:custGeom>
            <a:avLst/>
            <a:gdLst/>
            <a:ahLst/>
            <a:cxnLst/>
            <a:rect r="r" b="b" t="t" l="l"/>
            <a:pathLst>
              <a:path h="6788313" w="6788313">
                <a:moveTo>
                  <a:pt x="0" y="0"/>
                </a:moveTo>
                <a:lnTo>
                  <a:pt x="6788313" y="0"/>
                </a:lnTo>
                <a:lnTo>
                  <a:pt x="6788313" y="6788313"/>
                </a:lnTo>
                <a:lnTo>
                  <a:pt x="0" y="67883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5300243">
            <a:off x="5128419" y="-2672381"/>
            <a:ext cx="8031162" cy="15631762"/>
          </a:xfrm>
          <a:custGeom>
            <a:avLst/>
            <a:gdLst/>
            <a:ahLst/>
            <a:cxnLst/>
            <a:rect r="r" b="b" t="t" l="l"/>
            <a:pathLst>
              <a:path h="15631762" w="8031162">
                <a:moveTo>
                  <a:pt x="0" y="0"/>
                </a:moveTo>
                <a:lnTo>
                  <a:pt x="8031162" y="0"/>
                </a:lnTo>
                <a:lnTo>
                  <a:pt x="8031162" y="15631762"/>
                </a:lnTo>
                <a:lnTo>
                  <a:pt x="0" y="156317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-123" r="-37833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5" id="5"/>
          <p:cNvSpPr/>
          <p:nvPr/>
        </p:nvSpPr>
        <p:spPr>
          <a:xfrm flipH="false" flipV="false" rot="-1435646">
            <a:off x="989714" y="1049981"/>
            <a:ext cx="1999256" cy="1999256"/>
          </a:xfrm>
          <a:custGeom>
            <a:avLst/>
            <a:gdLst/>
            <a:ahLst/>
            <a:cxnLst/>
            <a:rect r="r" b="b" t="t" l="l"/>
            <a:pathLst>
              <a:path h="1999256" w="1999256">
                <a:moveTo>
                  <a:pt x="0" y="0"/>
                </a:moveTo>
                <a:lnTo>
                  <a:pt x="1999256" y="0"/>
                </a:lnTo>
                <a:lnTo>
                  <a:pt x="1999256" y="1999256"/>
                </a:lnTo>
                <a:lnTo>
                  <a:pt x="0" y="199925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6" id="6"/>
          <p:cNvSpPr/>
          <p:nvPr/>
        </p:nvSpPr>
        <p:spPr>
          <a:xfrm flipH="false" flipV="false" rot="-1435646">
            <a:off x="15470752" y="609016"/>
            <a:ext cx="1909993" cy="1909993"/>
          </a:xfrm>
          <a:custGeom>
            <a:avLst/>
            <a:gdLst/>
            <a:ahLst/>
            <a:cxnLst/>
            <a:rect r="r" b="b" t="t" l="l"/>
            <a:pathLst>
              <a:path h="1909993" w="1909993">
                <a:moveTo>
                  <a:pt x="0" y="0"/>
                </a:moveTo>
                <a:lnTo>
                  <a:pt x="1909993" y="0"/>
                </a:lnTo>
                <a:lnTo>
                  <a:pt x="1909993" y="1909993"/>
                </a:lnTo>
                <a:lnTo>
                  <a:pt x="0" y="190999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7" id="7"/>
          <p:cNvSpPr/>
          <p:nvPr/>
        </p:nvSpPr>
        <p:spPr>
          <a:xfrm flipH="false" flipV="false" rot="-392119">
            <a:off x="15147535" y="7003642"/>
            <a:ext cx="2259288" cy="2259288"/>
          </a:xfrm>
          <a:custGeom>
            <a:avLst/>
            <a:gdLst/>
            <a:ahLst/>
            <a:cxnLst/>
            <a:rect r="r" b="b" t="t" l="l"/>
            <a:pathLst>
              <a:path h="2259288" w="2259288">
                <a:moveTo>
                  <a:pt x="0" y="0"/>
                </a:moveTo>
                <a:lnTo>
                  <a:pt x="2259289" y="0"/>
                </a:lnTo>
                <a:lnTo>
                  <a:pt x="2259289" y="2259288"/>
                </a:lnTo>
                <a:lnTo>
                  <a:pt x="0" y="225928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8" id="8"/>
          <p:cNvSpPr/>
          <p:nvPr/>
        </p:nvSpPr>
        <p:spPr>
          <a:xfrm flipH="false" flipV="false" rot="-538641">
            <a:off x="788210" y="7829307"/>
            <a:ext cx="2353027" cy="1697330"/>
          </a:xfrm>
          <a:custGeom>
            <a:avLst/>
            <a:gdLst/>
            <a:ahLst/>
            <a:cxnLst/>
            <a:rect r="r" b="b" t="t" l="l"/>
            <a:pathLst>
              <a:path h="1697330" w="2353027">
                <a:moveTo>
                  <a:pt x="0" y="0"/>
                </a:moveTo>
                <a:lnTo>
                  <a:pt x="2353027" y="0"/>
                </a:lnTo>
                <a:lnTo>
                  <a:pt x="2353027" y="1697330"/>
                </a:lnTo>
                <a:lnTo>
                  <a:pt x="0" y="169733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9" id="9"/>
          <p:cNvSpPr/>
          <p:nvPr/>
        </p:nvSpPr>
        <p:spPr>
          <a:xfrm flipH="false" flipV="false" rot="-776253">
            <a:off x="15831448" y="4090936"/>
            <a:ext cx="1882299" cy="1707458"/>
          </a:xfrm>
          <a:custGeom>
            <a:avLst/>
            <a:gdLst/>
            <a:ahLst/>
            <a:cxnLst/>
            <a:rect r="r" b="b" t="t" l="l"/>
            <a:pathLst>
              <a:path h="1707458" w="1882299">
                <a:moveTo>
                  <a:pt x="0" y="0"/>
                </a:moveTo>
                <a:lnTo>
                  <a:pt x="1882299" y="0"/>
                </a:lnTo>
                <a:lnTo>
                  <a:pt x="1882299" y="1707459"/>
                </a:lnTo>
                <a:lnTo>
                  <a:pt x="0" y="1707459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0" id="10"/>
          <p:cNvSpPr/>
          <p:nvPr/>
        </p:nvSpPr>
        <p:spPr>
          <a:xfrm flipH="false" flipV="false" rot="-458134">
            <a:off x="908394" y="4678296"/>
            <a:ext cx="1206124" cy="1384551"/>
          </a:xfrm>
          <a:custGeom>
            <a:avLst/>
            <a:gdLst/>
            <a:ahLst/>
            <a:cxnLst/>
            <a:rect r="r" b="b" t="t" l="l"/>
            <a:pathLst>
              <a:path h="1384551" w="1206124">
                <a:moveTo>
                  <a:pt x="0" y="0"/>
                </a:moveTo>
                <a:lnTo>
                  <a:pt x="1206124" y="0"/>
                </a:lnTo>
                <a:lnTo>
                  <a:pt x="1206124" y="1384551"/>
                </a:lnTo>
                <a:lnTo>
                  <a:pt x="0" y="1384551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1" id="11"/>
          <p:cNvSpPr/>
          <p:nvPr/>
        </p:nvSpPr>
        <p:spPr>
          <a:xfrm flipH="false" flipV="false" rot="0">
            <a:off x="4528521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1" y="0"/>
                </a:lnTo>
                <a:lnTo>
                  <a:pt x="1194311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786120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1191340" y="6275554"/>
            <a:ext cx="1194312" cy="1135682"/>
          </a:xfrm>
          <a:custGeom>
            <a:avLst/>
            <a:gdLst/>
            <a:ahLst/>
            <a:cxnLst/>
            <a:rect r="r" b="b" t="t" l="l"/>
            <a:pathLst>
              <a:path h="1135682" w="1194312">
                <a:moveTo>
                  <a:pt x="0" y="0"/>
                </a:moveTo>
                <a:lnTo>
                  <a:pt x="1194312" y="0"/>
                </a:lnTo>
                <a:lnTo>
                  <a:pt x="1194312" y="1135682"/>
                </a:lnTo>
                <a:lnTo>
                  <a:pt x="0" y="1135682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0">
            <a:off x="6173047" y="6580188"/>
            <a:ext cx="1537550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10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9503187" y="6580188"/>
            <a:ext cx="1450207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8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2833327" y="6580188"/>
            <a:ext cx="1654006" cy="612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599"/>
              </a:lnSpc>
              <a:spcBef>
                <a:spcPct val="0"/>
              </a:spcBef>
            </a:pPr>
            <a:r>
              <a:rPr lang="en-US" sz="459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12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483881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A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817149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B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1501632" y="6574436"/>
            <a:ext cx="573728" cy="623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677"/>
              </a:lnSpc>
              <a:spcBef>
                <a:spcPct val="0"/>
              </a:spcBef>
            </a:pPr>
            <a:r>
              <a:rPr lang="en-US" sz="4677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C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3122502" y="4274860"/>
            <a:ext cx="12042995" cy="836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300"/>
              </a:lnSpc>
            </a:pPr>
            <a:r>
              <a:rPr lang="en-US" sz="6300" spc="189">
                <a:solidFill>
                  <a:srgbClr val="4B3D66"/>
                </a:solidFill>
                <a:latin typeface="Sniglet"/>
                <a:ea typeface="Sniglet"/>
                <a:cs typeface="Sniglet"/>
                <a:sym typeface="Sniglet"/>
              </a:rPr>
              <a:t>22 - 14 = ?</a:t>
            </a:r>
          </a:p>
        </p:txBody>
      </p:sp>
      <p:sp>
        <p:nvSpPr>
          <p:cNvPr name="TextBox 21" id="21"/>
          <p:cNvSpPr txBox="true"/>
          <p:nvPr/>
        </p:nvSpPr>
        <p:spPr>
          <a:xfrm rot="-148687">
            <a:off x="6539775" y="1752222"/>
            <a:ext cx="5246894" cy="16872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9028"/>
              </a:lnSpc>
              <a:spcBef>
                <a:spcPct val="0"/>
              </a:spcBef>
            </a:pPr>
            <a:r>
              <a:rPr lang="en-US" b="true" sz="10621" strike="noStrike" u="none">
                <a:solidFill>
                  <a:srgbClr val="42A5F5"/>
                </a:solidFill>
                <a:latin typeface="UID ในตำนาน"/>
                <a:ea typeface="UID ในตำนาน"/>
                <a:cs typeface="UID ในตำนาน"/>
                <a:sym typeface="UID ในตำนาน"/>
              </a:rPr>
              <a:t>Answer 04</a:t>
            </a:r>
          </a:p>
        </p:txBody>
      </p:sp>
    </p:spTree>
  </p:cSld>
  <p:clrMapOvr>
    <a:masterClrMapping/>
  </p:clrMapOvr>
  <p:transition spd="fast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DAGZDg--kDA</dc:identifier>
  <dcterms:modified xsi:type="dcterms:W3CDTF">2011-08-01T06:04:30Z</dcterms:modified>
  <cp:revision>1</cp:revision>
  <dc:title>Maths Quiz Presentation in Colourful Fun Style </dc:title>
</cp:coreProperties>
</file>