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Aesthetic color" charset="1" panose="000005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svg" Type="http://schemas.openxmlformats.org/officeDocument/2006/relationships/image"/><Relationship Id="rId2" Target="../media/image1.jpe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svg" Type="http://schemas.openxmlformats.org/officeDocument/2006/relationships/image"/><Relationship Id="rId11" Target="../media/image42.png" Type="http://schemas.openxmlformats.org/officeDocument/2006/relationships/image"/><Relationship Id="rId12" Target="../media/image43.svg" Type="http://schemas.openxmlformats.org/officeDocument/2006/relationships/image"/><Relationship Id="rId2" Target="../media/image1.jpe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4.png" Type="http://schemas.openxmlformats.org/officeDocument/2006/relationships/image"/><Relationship Id="rId8" Target="../media/image35.sv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svg" Type="http://schemas.openxmlformats.org/officeDocument/2006/relationships/image"/><Relationship Id="rId2" Target="../media/image1.jpe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../media/image4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44.png" Type="http://schemas.openxmlformats.org/officeDocument/2006/relationships/image"/><Relationship Id="rId14" Target="../media/image45.svg" Type="http://schemas.openxmlformats.org/officeDocument/2006/relationships/image"/><Relationship Id="rId15" Target="../media/image20.png" Type="http://schemas.openxmlformats.org/officeDocument/2006/relationships/image"/><Relationship Id="rId16" Target="../media/image21.svg" Type="http://schemas.openxmlformats.org/officeDocument/2006/relationships/image"/><Relationship Id="rId17" Target="../media/image38.png" Type="http://schemas.openxmlformats.org/officeDocument/2006/relationships/image"/><Relationship Id="rId18" Target="../media/image3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svg" Type="http://schemas.openxmlformats.org/officeDocument/2006/relationships/image"/><Relationship Id="rId11" Target="../media/image50.png" Type="http://schemas.openxmlformats.org/officeDocument/2006/relationships/image"/><Relationship Id="rId12" Target="../media/image51.svg" Type="http://schemas.openxmlformats.org/officeDocument/2006/relationships/image"/><Relationship Id="rId13" Target="../media/image38.png" Type="http://schemas.openxmlformats.org/officeDocument/2006/relationships/image"/><Relationship Id="rId14" Target="../media/image39.svg" Type="http://schemas.openxmlformats.org/officeDocument/2006/relationships/image"/><Relationship Id="rId15" Target="../media/image52.png" Type="http://schemas.openxmlformats.org/officeDocument/2006/relationships/image"/><Relationship Id="rId16" Target="../media/image53.svg" Type="http://schemas.openxmlformats.org/officeDocument/2006/relationships/image"/><Relationship Id="rId17" Target="../media/image20.png" Type="http://schemas.openxmlformats.org/officeDocument/2006/relationships/image"/><Relationship Id="rId18" Target="../media/image21.svg" Type="http://schemas.openxmlformats.org/officeDocument/2006/relationships/image"/><Relationship Id="rId19" Target="../media/image54.png" Type="http://schemas.openxmlformats.org/officeDocument/2006/relationships/image"/><Relationship Id="rId2" Target="../media/image1.jpeg" Type="http://schemas.openxmlformats.org/officeDocument/2006/relationships/image"/><Relationship Id="rId20" Target="../media/image55.svg" Type="http://schemas.openxmlformats.org/officeDocument/2006/relationships/image"/><Relationship Id="rId21" Target="../media/image22.png" Type="http://schemas.openxmlformats.org/officeDocument/2006/relationships/image"/><Relationship Id="rId22" Target="../media/image23.svg" Type="http://schemas.openxmlformats.org/officeDocument/2006/relationships/image"/><Relationship Id="rId23" Target="../media/image14.png" Type="http://schemas.openxmlformats.org/officeDocument/2006/relationships/image"/><Relationship Id="rId24" Target="../media/image15.svg" Type="http://schemas.openxmlformats.org/officeDocument/2006/relationships/image"/><Relationship Id="rId25" Target="../media/image56.png" Type="http://schemas.openxmlformats.org/officeDocument/2006/relationships/image"/><Relationship Id="rId26" Target="../media/image57.svg" Type="http://schemas.openxmlformats.org/officeDocument/2006/relationships/image"/><Relationship Id="rId27" Target="../media/image58.png" Type="http://schemas.openxmlformats.org/officeDocument/2006/relationships/image"/><Relationship Id="rId28" Target="../media/image59.svg" Type="http://schemas.openxmlformats.org/officeDocument/2006/relationships/image"/><Relationship Id="rId29" Target="../media/image60.png" Type="http://schemas.openxmlformats.org/officeDocument/2006/relationships/image"/><Relationship Id="rId3" Target="../media/image40.png" Type="http://schemas.openxmlformats.org/officeDocument/2006/relationships/image"/><Relationship Id="rId30" Target="../media/image61.svg" Type="http://schemas.openxmlformats.org/officeDocument/2006/relationships/image"/><Relationship Id="rId31" Target="../media/image62.png" Type="http://schemas.openxmlformats.org/officeDocument/2006/relationships/image"/><Relationship Id="rId32" Target="../media/image63.svg" Type="http://schemas.openxmlformats.org/officeDocument/2006/relationships/image"/><Relationship Id="rId33" Target="../media/image10.png" Type="http://schemas.openxmlformats.org/officeDocument/2006/relationships/image"/><Relationship Id="rId34" Target="../media/image11.svg" Type="http://schemas.openxmlformats.org/officeDocument/2006/relationships/image"/><Relationship Id="rId35" Target="../media/image64.png" Type="http://schemas.openxmlformats.org/officeDocument/2006/relationships/image"/><Relationship Id="rId36" Target="../media/image65.svg" Type="http://schemas.openxmlformats.org/officeDocument/2006/relationships/image"/><Relationship Id="rId37" Target="../media/image66.png" Type="http://schemas.openxmlformats.org/officeDocument/2006/relationships/image"/><Relationship Id="rId38" Target="../media/image67.svg" Type="http://schemas.openxmlformats.org/officeDocument/2006/relationships/image"/><Relationship Id="rId39" Target="../media/image42.png" Type="http://schemas.openxmlformats.org/officeDocument/2006/relationships/image"/><Relationship Id="rId4" Target="../media/image41.svg" Type="http://schemas.openxmlformats.org/officeDocument/2006/relationships/image"/><Relationship Id="rId40" Target="../media/image43.svg" Type="http://schemas.openxmlformats.org/officeDocument/2006/relationships/image"/><Relationship Id="rId41" Target="../media/image68.png" Type="http://schemas.openxmlformats.org/officeDocument/2006/relationships/image"/><Relationship Id="rId42" Target="../media/image69.svg" Type="http://schemas.openxmlformats.org/officeDocument/2006/relationships/image"/><Relationship Id="rId43" Target="../media/image18.png" Type="http://schemas.openxmlformats.org/officeDocument/2006/relationships/image"/><Relationship Id="rId44" Target="../media/image19.svg" Type="http://schemas.openxmlformats.org/officeDocument/2006/relationships/image"/><Relationship Id="rId45" Target="../media/image70.png" Type="http://schemas.openxmlformats.org/officeDocument/2006/relationships/image"/><Relationship Id="rId46" Target="../media/image71.svg" Type="http://schemas.openxmlformats.org/officeDocument/2006/relationships/image"/><Relationship Id="rId47" Target="../media/image72.png" Type="http://schemas.openxmlformats.org/officeDocument/2006/relationships/image"/><Relationship Id="rId48" Target="../media/image73.svg" Type="http://schemas.openxmlformats.org/officeDocument/2006/relationships/image"/><Relationship Id="rId49" Target="../media/image32.png" Type="http://schemas.openxmlformats.org/officeDocument/2006/relationships/image"/><Relationship Id="rId5" Target="../media/image46.png" Type="http://schemas.openxmlformats.org/officeDocument/2006/relationships/image"/><Relationship Id="rId50" Target="../media/image33.svg" Type="http://schemas.openxmlformats.org/officeDocument/2006/relationships/image"/><Relationship Id="rId51" Target="../media/image74.png" Type="http://schemas.openxmlformats.org/officeDocument/2006/relationships/image"/><Relationship Id="rId52" Target="../media/image75.svg" Type="http://schemas.openxmlformats.org/officeDocument/2006/relationships/image"/><Relationship Id="rId53" Target="../media/image76.png" Type="http://schemas.openxmlformats.org/officeDocument/2006/relationships/image"/><Relationship Id="rId54" Target="../media/image77.svg" Type="http://schemas.openxmlformats.org/officeDocument/2006/relationships/image"/><Relationship Id="rId55" Target="../media/image78.png" Type="http://schemas.openxmlformats.org/officeDocument/2006/relationships/image"/><Relationship Id="rId56" Target="../media/image79.svg" Type="http://schemas.openxmlformats.org/officeDocument/2006/relationships/image"/><Relationship Id="rId6" Target="../media/image47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svg" Type="http://schemas.openxmlformats.org/officeDocument/2006/relationships/image"/><Relationship Id="rId11" Target="../media/image4.png" Type="http://schemas.openxmlformats.org/officeDocument/2006/relationships/image"/><Relationship Id="rId12" Target="../media/image5.svg" Type="http://schemas.openxmlformats.org/officeDocument/2006/relationships/image"/><Relationship Id="rId13" Target="../media/image24.png" Type="http://schemas.openxmlformats.org/officeDocument/2006/relationships/image"/><Relationship Id="rId14" Target="../media/image25.svg" Type="http://schemas.openxmlformats.org/officeDocument/2006/relationships/image"/><Relationship Id="rId15" Target="../media/image10.png" Type="http://schemas.openxmlformats.org/officeDocument/2006/relationships/image"/><Relationship Id="rId16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svg" Type="http://schemas.openxmlformats.org/officeDocument/2006/relationships/image"/><Relationship Id="rId11" Target="../media/image34.png" Type="http://schemas.openxmlformats.org/officeDocument/2006/relationships/image"/><Relationship Id="rId12" Target="../media/image35.svg" Type="http://schemas.openxmlformats.org/officeDocument/2006/relationships/image"/><Relationship Id="rId2" Target="../media/image1.jpe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svg" Type="http://schemas.openxmlformats.org/officeDocument/2006/relationships/image"/><Relationship Id="rId2" Target="../media/image1.jpe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svg" Type="http://schemas.openxmlformats.org/officeDocument/2006/relationships/image"/><Relationship Id="rId11" Target="../media/image36.png" Type="http://schemas.openxmlformats.org/officeDocument/2006/relationships/image"/><Relationship Id="rId12" Target="../media/image37.svg" Type="http://schemas.openxmlformats.org/officeDocument/2006/relationships/image"/><Relationship Id="rId2" Target="../media/image1.jpe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../media/image3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svg" Type="http://schemas.openxmlformats.org/officeDocument/2006/relationships/image"/><Relationship Id="rId2" Target="../media/image1.jpe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11" Target="../media/image38.png" Type="http://schemas.openxmlformats.org/officeDocument/2006/relationships/image"/><Relationship Id="rId12" Target="../media/image39.svg" Type="http://schemas.openxmlformats.org/officeDocument/2006/relationships/image"/><Relationship Id="rId2" Target="../media/image1.jpe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4.png" Type="http://schemas.openxmlformats.org/officeDocument/2006/relationships/image"/><Relationship Id="rId8" Target="../media/image35.sv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svg" Type="http://schemas.openxmlformats.org/officeDocument/2006/relationships/image"/><Relationship Id="rId2" Target="../media/image1.jpe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Relationship Id="rId9" Target="../media/image3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svg" Type="http://schemas.openxmlformats.org/officeDocument/2006/relationships/image"/><Relationship Id="rId11" Target="../media/image40.png" Type="http://schemas.openxmlformats.org/officeDocument/2006/relationships/image"/><Relationship Id="rId12" Target="../media/image41.svg" Type="http://schemas.openxmlformats.org/officeDocument/2006/relationships/image"/><Relationship Id="rId2" Target="../media/image1.jpe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4.png" Type="http://schemas.openxmlformats.org/officeDocument/2006/relationships/image"/><Relationship Id="rId8" Target="../media/image35.svg" Type="http://schemas.openxmlformats.org/officeDocument/2006/relationships/image"/><Relationship Id="rId9" Target="../media/image3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0" y="-1337931"/>
            <a:ext cx="11553920" cy="5776960"/>
          </a:xfrm>
          <a:custGeom>
            <a:avLst/>
            <a:gdLst/>
            <a:ahLst/>
            <a:cxnLst/>
            <a:rect r="r" b="b" t="t" l="l"/>
            <a:pathLst>
              <a:path h="5776960" w="11553920">
                <a:moveTo>
                  <a:pt x="0" y="5776960"/>
                </a:moveTo>
                <a:lnTo>
                  <a:pt x="11553920" y="5776960"/>
                </a:lnTo>
                <a:lnTo>
                  <a:pt x="11553920" y="0"/>
                </a:lnTo>
                <a:lnTo>
                  <a:pt x="0" y="0"/>
                </a:lnTo>
                <a:lnTo>
                  <a:pt x="0" y="57769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54786">
            <a:off x="12364205" y="6803788"/>
            <a:ext cx="7682036" cy="7288332"/>
          </a:xfrm>
          <a:custGeom>
            <a:avLst/>
            <a:gdLst/>
            <a:ahLst/>
            <a:cxnLst/>
            <a:rect r="r" b="b" t="t" l="l"/>
            <a:pathLst>
              <a:path h="7288332" w="7682036">
                <a:moveTo>
                  <a:pt x="0" y="0"/>
                </a:moveTo>
                <a:lnTo>
                  <a:pt x="7682036" y="0"/>
                </a:lnTo>
                <a:lnTo>
                  <a:pt x="7682036" y="7288332"/>
                </a:lnTo>
                <a:lnTo>
                  <a:pt x="0" y="72883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195389">
            <a:off x="16575431" y="3494241"/>
            <a:ext cx="1367738" cy="1547652"/>
          </a:xfrm>
          <a:custGeom>
            <a:avLst/>
            <a:gdLst/>
            <a:ahLst/>
            <a:cxnLst/>
            <a:rect r="r" b="b" t="t" l="l"/>
            <a:pathLst>
              <a:path h="1547652" w="1367738">
                <a:moveTo>
                  <a:pt x="0" y="0"/>
                </a:moveTo>
                <a:lnTo>
                  <a:pt x="1367738" y="0"/>
                </a:lnTo>
                <a:lnTo>
                  <a:pt x="1367738" y="1547653"/>
                </a:lnTo>
                <a:lnTo>
                  <a:pt x="0" y="15476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94326">
            <a:off x="15556363" y="7503370"/>
            <a:ext cx="1367738" cy="1547652"/>
          </a:xfrm>
          <a:custGeom>
            <a:avLst/>
            <a:gdLst/>
            <a:ahLst/>
            <a:cxnLst/>
            <a:rect r="r" b="b" t="t" l="l"/>
            <a:pathLst>
              <a:path h="1547652" w="1367738">
                <a:moveTo>
                  <a:pt x="0" y="0"/>
                </a:moveTo>
                <a:lnTo>
                  <a:pt x="1367738" y="0"/>
                </a:lnTo>
                <a:lnTo>
                  <a:pt x="1367738" y="1547653"/>
                </a:lnTo>
                <a:lnTo>
                  <a:pt x="0" y="15476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487076">
            <a:off x="11595868" y="2805636"/>
            <a:ext cx="1466656" cy="1659583"/>
          </a:xfrm>
          <a:custGeom>
            <a:avLst/>
            <a:gdLst/>
            <a:ahLst/>
            <a:cxnLst/>
            <a:rect r="r" b="b" t="t" l="l"/>
            <a:pathLst>
              <a:path h="1659583" w="1466656">
                <a:moveTo>
                  <a:pt x="0" y="0"/>
                </a:moveTo>
                <a:lnTo>
                  <a:pt x="1466657" y="0"/>
                </a:lnTo>
                <a:lnTo>
                  <a:pt x="1466657" y="1659583"/>
                </a:lnTo>
                <a:lnTo>
                  <a:pt x="0" y="16595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59721" y="2691377"/>
            <a:ext cx="9434478" cy="2004827"/>
          </a:xfrm>
          <a:custGeom>
            <a:avLst/>
            <a:gdLst/>
            <a:ahLst/>
            <a:cxnLst/>
            <a:rect r="r" b="b" t="t" l="l"/>
            <a:pathLst>
              <a:path h="2004827" w="9434478">
                <a:moveTo>
                  <a:pt x="0" y="0"/>
                </a:moveTo>
                <a:lnTo>
                  <a:pt x="9434478" y="0"/>
                </a:lnTo>
                <a:lnTo>
                  <a:pt x="9434478" y="2004827"/>
                </a:lnTo>
                <a:lnTo>
                  <a:pt x="0" y="2004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059721" y="4696204"/>
            <a:ext cx="9434478" cy="2004827"/>
          </a:xfrm>
          <a:custGeom>
            <a:avLst/>
            <a:gdLst/>
            <a:ahLst/>
            <a:cxnLst/>
            <a:rect r="r" b="b" t="t" l="l"/>
            <a:pathLst>
              <a:path h="2004827" w="9434478">
                <a:moveTo>
                  <a:pt x="0" y="0"/>
                </a:moveTo>
                <a:lnTo>
                  <a:pt x="9434478" y="0"/>
                </a:lnTo>
                <a:lnTo>
                  <a:pt x="9434478" y="2004826"/>
                </a:lnTo>
                <a:lnTo>
                  <a:pt x="0" y="20048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059721" y="6701030"/>
            <a:ext cx="9434478" cy="2004827"/>
          </a:xfrm>
          <a:custGeom>
            <a:avLst/>
            <a:gdLst/>
            <a:ahLst/>
            <a:cxnLst/>
            <a:rect r="r" b="b" t="t" l="l"/>
            <a:pathLst>
              <a:path h="2004827" w="9434478">
                <a:moveTo>
                  <a:pt x="0" y="0"/>
                </a:moveTo>
                <a:lnTo>
                  <a:pt x="9434478" y="0"/>
                </a:lnTo>
                <a:lnTo>
                  <a:pt x="9434478" y="2004827"/>
                </a:lnTo>
                <a:lnTo>
                  <a:pt x="0" y="2004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960677">
            <a:off x="11693731" y="5339865"/>
            <a:ext cx="2002536" cy="4114800"/>
          </a:xfrm>
          <a:custGeom>
            <a:avLst/>
            <a:gdLst/>
            <a:ahLst/>
            <a:cxnLst/>
            <a:rect r="r" b="b" t="t" l="l"/>
            <a:pathLst>
              <a:path h="4114800" w="2002536">
                <a:moveTo>
                  <a:pt x="0" y="0"/>
                </a:moveTo>
                <a:lnTo>
                  <a:pt x="2002536" y="0"/>
                </a:lnTo>
                <a:lnTo>
                  <a:pt x="2002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157562">
            <a:off x="14536758" y="2381629"/>
            <a:ext cx="1793367" cy="4114800"/>
          </a:xfrm>
          <a:custGeom>
            <a:avLst/>
            <a:gdLst/>
            <a:ahLst/>
            <a:cxnLst/>
            <a:rect r="r" b="b" t="t" l="l"/>
            <a:pathLst>
              <a:path h="4114800" w="1793367">
                <a:moveTo>
                  <a:pt x="0" y="0"/>
                </a:moveTo>
                <a:lnTo>
                  <a:pt x="1793367" y="0"/>
                </a:lnTo>
                <a:lnTo>
                  <a:pt x="1793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3486152">
            <a:off x="16601789" y="-412045"/>
            <a:ext cx="1315022" cy="4114800"/>
          </a:xfrm>
          <a:custGeom>
            <a:avLst/>
            <a:gdLst/>
            <a:ahLst/>
            <a:cxnLst/>
            <a:rect r="r" b="b" t="t" l="l"/>
            <a:pathLst>
              <a:path h="4114800" w="1315022">
                <a:moveTo>
                  <a:pt x="0" y="0"/>
                </a:moveTo>
                <a:lnTo>
                  <a:pt x="1315022" y="0"/>
                </a:lnTo>
                <a:lnTo>
                  <a:pt x="13150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107686" y="-20574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703503" y="4917567"/>
            <a:ext cx="8146913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арналған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03503" y="6922141"/>
            <a:ext cx="8146913" cy="1438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8400" strike="noStrike" u="none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Quiz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90436" y="2912741"/>
            <a:ext cx="8773048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Көбейтуге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87911" y="308236"/>
            <a:ext cx="4407363" cy="793325"/>
          </a:xfrm>
          <a:custGeom>
            <a:avLst/>
            <a:gdLst/>
            <a:ahLst/>
            <a:cxnLst/>
            <a:rect r="r" b="b" t="t" l="l"/>
            <a:pathLst>
              <a:path h="793325" w="4407363">
                <a:moveTo>
                  <a:pt x="0" y="0"/>
                </a:moveTo>
                <a:lnTo>
                  <a:pt x="4407364" y="0"/>
                </a:lnTo>
                <a:lnTo>
                  <a:pt x="4407364" y="793325"/>
                </a:lnTo>
                <a:lnTo>
                  <a:pt x="0" y="7933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60983" y="2629405"/>
            <a:ext cx="6998317" cy="6998317"/>
          </a:xfrm>
          <a:custGeom>
            <a:avLst/>
            <a:gdLst/>
            <a:ahLst/>
            <a:cxnLst/>
            <a:rect r="r" b="b" t="t" l="l"/>
            <a:pathLst>
              <a:path h="6998317" w="6998317">
                <a:moveTo>
                  <a:pt x="0" y="0"/>
                </a:moveTo>
                <a:lnTo>
                  <a:pt x="6998317" y="0"/>
                </a:lnTo>
                <a:lnTo>
                  <a:pt x="6998317" y="6998316"/>
                </a:lnTo>
                <a:lnTo>
                  <a:pt x="0" y="6998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66750" y="395336"/>
            <a:ext cx="2530995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Answer 4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277227" y="866775"/>
            <a:ext cx="4118037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5 x 3 =</a:t>
            </a: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95264" y="866775"/>
            <a:ext cx="1817264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15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932247" y="2629405"/>
            <a:ext cx="5615890" cy="1200396"/>
          </a:xfrm>
          <a:custGeom>
            <a:avLst/>
            <a:gdLst/>
            <a:ahLst/>
            <a:cxnLst/>
            <a:rect r="r" b="b" t="t" l="l"/>
            <a:pathLst>
              <a:path h="1200396" w="5615890">
                <a:moveTo>
                  <a:pt x="0" y="0"/>
                </a:moveTo>
                <a:lnTo>
                  <a:pt x="5615890" y="0"/>
                </a:lnTo>
                <a:lnTo>
                  <a:pt x="5615890" y="1200396"/>
                </a:lnTo>
                <a:lnTo>
                  <a:pt x="0" y="12003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2612577">
            <a:off x="3641017" y="2718663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7" y="0"/>
                </a:lnTo>
                <a:lnTo>
                  <a:pt x="506407" y="1086126"/>
                </a:lnTo>
                <a:lnTo>
                  <a:pt x="0" y="10861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612577">
            <a:off x="4832520" y="2718663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7" y="0"/>
                </a:lnTo>
                <a:lnTo>
                  <a:pt x="506407" y="1086126"/>
                </a:lnTo>
                <a:lnTo>
                  <a:pt x="0" y="10861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932247" y="2729541"/>
            <a:ext cx="132811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1.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2612577">
            <a:off x="6024024" y="2718663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6" y="0"/>
                </a:lnTo>
                <a:lnTo>
                  <a:pt x="506406" y="1086126"/>
                </a:lnTo>
                <a:lnTo>
                  <a:pt x="0" y="10861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932247" y="4071163"/>
            <a:ext cx="5615890" cy="1200396"/>
          </a:xfrm>
          <a:custGeom>
            <a:avLst/>
            <a:gdLst/>
            <a:ahLst/>
            <a:cxnLst/>
            <a:rect r="r" b="b" t="t" l="l"/>
            <a:pathLst>
              <a:path h="1200396" w="5615890">
                <a:moveTo>
                  <a:pt x="0" y="0"/>
                </a:moveTo>
                <a:lnTo>
                  <a:pt x="5615890" y="0"/>
                </a:lnTo>
                <a:lnTo>
                  <a:pt x="5615890" y="1200397"/>
                </a:lnTo>
                <a:lnTo>
                  <a:pt x="0" y="1200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2612577">
            <a:off x="3641017" y="4160421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7" y="0"/>
                </a:lnTo>
                <a:lnTo>
                  <a:pt x="506407" y="1086127"/>
                </a:lnTo>
                <a:lnTo>
                  <a:pt x="0" y="10861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2612577">
            <a:off x="4832520" y="4160421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7" y="0"/>
                </a:lnTo>
                <a:lnTo>
                  <a:pt x="506407" y="1086127"/>
                </a:lnTo>
                <a:lnTo>
                  <a:pt x="0" y="10861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932247" y="4171299"/>
            <a:ext cx="132811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2.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2612577">
            <a:off x="6024024" y="4160421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6" y="0"/>
                </a:lnTo>
                <a:lnTo>
                  <a:pt x="506406" y="1086127"/>
                </a:lnTo>
                <a:lnTo>
                  <a:pt x="0" y="10861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932247" y="5512921"/>
            <a:ext cx="5615890" cy="1200396"/>
          </a:xfrm>
          <a:custGeom>
            <a:avLst/>
            <a:gdLst/>
            <a:ahLst/>
            <a:cxnLst/>
            <a:rect r="r" b="b" t="t" l="l"/>
            <a:pathLst>
              <a:path h="1200396" w="5615890">
                <a:moveTo>
                  <a:pt x="0" y="0"/>
                </a:moveTo>
                <a:lnTo>
                  <a:pt x="5615890" y="0"/>
                </a:lnTo>
                <a:lnTo>
                  <a:pt x="5615890" y="1200397"/>
                </a:lnTo>
                <a:lnTo>
                  <a:pt x="0" y="1200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9" id="19"/>
          <p:cNvSpPr/>
          <p:nvPr/>
        </p:nvSpPr>
        <p:spPr>
          <a:xfrm flipH="false" flipV="false" rot="2612577">
            <a:off x="3641017" y="5602180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7" y="0"/>
                </a:lnTo>
                <a:lnTo>
                  <a:pt x="506407" y="1086126"/>
                </a:lnTo>
                <a:lnTo>
                  <a:pt x="0" y="10861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2612577">
            <a:off x="4832520" y="5602180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7" y="0"/>
                </a:lnTo>
                <a:lnTo>
                  <a:pt x="506407" y="1086126"/>
                </a:lnTo>
                <a:lnTo>
                  <a:pt x="0" y="10861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932247" y="5613057"/>
            <a:ext cx="132811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3.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2612577">
            <a:off x="6024024" y="5602180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6" y="0"/>
                </a:lnTo>
                <a:lnTo>
                  <a:pt x="506406" y="1086126"/>
                </a:lnTo>
                <a:lnTo>
                  <a:pt x="0" y="10861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932247" y="6954680"/>
            <a:ext cx="5615890" cy="1200396"/>
          </a:xfrm>
          <a:custGeom>
            <a:avLst/>
            <a:gdLst/>
            <a:ahLst/>
            <a:cxnLst/>
            <a:rect r="r" b="b" t="t" l="l"/>
            <a:pathLst>
              <a:path h="1200396" w="5615890">
                <a:moveTo>
                  <a:pt x="0" y="0"/>
                </a:moveTo>
                <a:lnTo>
                  <a:pt x="5615890" y="0"/>
                </a:lnTo>
                <a:lnTo>
                  <a:pt x="5615890" y="1200396"/>
                </a:lnTo>
                <a:lnTo>
                  <a:pt x="0" y="12003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4" id="24"/>
          <p:cNvSpPr/>
          <p:nvPr/>
        </p:nvSpPr>
        <p:spPr>
          <a:xfrm flipH="false" flipV="false" rot="2612577">
            <a:off x="3641017" y="7043938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7" y="0"/>
                </a:lnTo>
                <a:lnTo>
                  <a:pt x="506407" y="1086126"/>
                </a:lnTo>
                <a:lnTo>
                  <a:pt x="0" y="10861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2612577">
            <a:off x="4832520" y="7043938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7" y="0"/>
                </a:lnTo>
                <a:lnTo>
                  <a:pt x="506407" y="1086126"/>
                </a:lnTo>
                <a:lnTo>
                  <a:pt x="0" y="10861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932247" y="7054815"/>
            <a:ext cx="132811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4.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2612577">
            <a:off x="6024024" y="7043938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6" y="0"/>
                </a:lnTo>
                <a:lnTo>
                  <a:pt x="506406" y="1086126"/>
                </a:lnTo>
                <a:lnTo>
                  <a:pt x="0" y="10861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932247" y="8396438"/>
            <a:ext cx="5615890" cy="1200396"/>
          </a:xfrm>
          <a:custGeom>
            <a:avLst/>
            <a:gdLst/>
            <a:ahLst/>
            <a:cxnLst/>
            <a:rect r="r" b="b" t="t" l="l"/>
            <a:pathLst>
              <a:path h="1200396" w="5615890">
                <a:moveTo>
                  <a:pt x="0" y="0"/>
                </a:moveTo>
                <a:lnTo>
                  <a:pt x="5615890" y="0"/>
                </a:lnTo>
                <a:lnTo>
                  <a:pt x="5615890" y="1200396"/>
                </a:lnTo>
                <a:lnTo>
                  <a:pt x="0" y="12003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9" id="29"/>
          <p:cNvSpPr/>
          <p:nvPr/>
        </p:nvSpPr>
        <p:spPr>
          <a:xfrm flipH="false" flipV="false" rot="2612577">
            <a:off x="3641017" y="8485696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7" y="0"/>
                </a:lnTo>
                <a:lnTo>
                  <a:pt x="506407" y="1086127"/>
                </a:lnTo>
                <a:lnTo>
                  <a:pt x="0" y="10861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2612577">
            <a:off x="4832520" y="8485696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7" y="0"/>
                </a:lnTo>
                <a:lnTo>
                  <a:pt x="506407" y="1086127"/>
                </a:lnTo>
                <a:lnTo>
                  <a:pt x="0" y="10861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932247" y="8496574"/>
            <a:ext cx="132811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5.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2612577">
            <a:off x="6024024" y="8485696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6" y="0"/>
                </a:lnTo>
                <a:lnTo>
                  <a:pt x="506406" y="1086127"/>
                </a:lnTo>
                <a:lnTo>
                  <a:pt x="0" y="10861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2612577">
            <a:off x="10789793" y="3829352"/>
            <a:ext cx="591023" cy="1267609"/>
          </a:xfrm>
          <a:custGeom>
            <a:avLst/>
            <a:gdLst/>
            <a:ahLst/>
            <a:cxnLst/>
            <a:rect r="r" b="b" t="t" l="l"/>
            <a:pathLst>
              <a:path h="1267609" w="591023">
                <a:moveTo>
                  <a:pt x="0" y="0"/>
                </a:moveTo>
                <a:lnTo>
                  <a:pt x="591023" y="0"/>
                </a:lnTo>
                <a:lnTo>
                  <a:pt x="591023" y="1267609"/>
                </a:lnTo>
                <a:lnTo>
                  <a:pt x="0" y="12676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2612577">
            <a:off x="10789793" y="5494758"/>
            <a:ext cx="591023" cy="1267609"/>
          </a:xfrm>
          <a:custGeom>
            <a:avLst/>
            <a:gdLst/>
            <a:ahLst/>
            <a:cxnLst/>
            <a:rect r="r" b="b" t="t" l="l"/>
            <a:pathLst>
              <a:path h="1267609" w="591023">
                <a:moveTo>
                  <a:pt x="0" y="0"/>
                </a:moveTo>
                <a:lnTo>
                  <a:pt x="591023" y="0"/>
                </a:lnTo>
                <a:lnTo>
                  <a:pt x="591023" y="1267610"/>
                </a:lnTo>
                <a:lnTo>
                  <a:pt x="0" y="12676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2612577">
            <a:off x="10789793" y="7160165"/>
            <a:ext cx="591023" cy="1267609"/>
          </a:xfrm>
          <a:custGeom>
            <a:avLst/>
            <a:gdLst/>
            <a:ahLst/>
            <a:cxnLst/>
            <a:rect r="r" b="b" t="t" l="l"/>
            <a:pathLst>
              <a:path h="1267609" w="591023">
                <a:moveTo>
                  <a:pt x="0" y="0"/>
                </a:moveTo>
                <a:lnTo>
                  <a:pt x="591023" y="0"/>
                </a:lnTo>
                <a:lnTo>
                  <a:pt x="591023" y="1267609"/>
                </a:lnTo>
                <a:lnTo>
                  <a:pt x="0" y="12676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2612577">
            <a:off x="12127212" y="3829352"/>
            <a:ext cx="591023" cy="1267609"/>
          </a:xfrm>
          <a:custGeom>
            <a:avLst/>
            <a:gdLst/>
            <a:ahLst/>
            <a:cxnLst/>
            <a:rect r="r" b="b" t="t" l="l"/>
            <a:pathLst>
              <a:path h="1267609" w="591023">
                <a:moveTo>
                  <a:pt x="0" y="0"/>
                </a:moveTo>
                <a:lnTo>
                  <a:pt x="591023" y="0"/>
                </a:lnTo>
                <a:lnTo>
                  <a:pt x="591023" y="1267609"/>
                </a:lnTo>
                <a:lnTo>
                  <a:pt x="0" y="12676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2612577">
            <a:off x="12127212" y="5494758"/>
            <a:ext cx="591023" cy="1267609"/>
          </a:xfrm>
          <a:custGeom>
            <a:avLst/>
            <a:gdLst/>
            <a:ahLst/>
            <a:cxnLst/>
            <a:rect r="r" b="b" t="t" l="l"/>
            <a:pathLst>
              <a:path h="1267609" w="591023">
                <a:moveTo>
                  <a:pt x="0" y="0"/>
                </a:moveTo>
                <a:lnTo>
                  <a:pt x="591023" y="0"/>
                </a:lnTo>
                <a:lnTo>
                  <a:pt x="591023" y="1267610"/>
                </a:lnTo>
                <a:lnTo>
                  <a:pt x="0" y="12676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2612577">
            <a:off x="12127212" y="7160165"/>
            <a:ext cx="591023" cy="1267609"/>
          </a:xfrm>
          <a:custGeom>
            <a:avLst/>
            <a:gdLst/>
            <a:ahLst/>
            <a:cxnLst/>
            <a:rect r="r" b="b" t="t" l="l"/>
            <a:pathLst>
              <a:path h="1267609" w="591023">
                <a:moveTo>
                  <a:pt x="0" y="0"/>
                </a:moveTo>
                <a:lnTo>
                  <a:pt x="591023" y="0"/>
                </a:lnTo>
                <a:lnTo>
                  <a:pt x="591023" y="1267609"/>
                </a:lnTo>
                <a:lnTo>
                  <a:pt x="0" y="12676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2612577">
            <a:off x="13464630" y="3829352"/>
            <a:ext cx="591023" cy="1267609"/>
          </a:xfrm>
          <a:custGeom>
            <a:avLst/>
            <a:gdLst/>
            <a:ahLst/>
            <a:cxnLst/>
            <a:rect r="r" b="b" t="t" l="l"/>
            <a:pathLst>
              <a:path h="1267609" w="591023">
                <a:moveTo>
                  <a:pt x="0" y="0"/>
                </a:moveTo>
                <a:lnTo>
                  <a:pt x="591023" y="0"/>
                </a:lnTo>
                <a:lnTo>
                  <a:pt x="591023" y="1267609"/>
                </a:lnTo>
                <a:lnTo>
                  <a:pt x="0" y="12676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2612577">
            <a:off x="13464630" y="5494758"/>
            <a:ext cx="591023" cy="1267609"/>
          </a:xfrm>
          <a:custGeom>
            <a:avLst/>
            <a:gdLst/>
            <a:ahLst/>
            <a:cxnLst/>
            <a:rect r="r" b="b" t="t" l="l"/>
            <a:pathLst>
              <a:path h="1267609" w="591023">
                <a:moveTo>
                  <a:pt x="0" y="0"/>
                </a:moveTo>
                <a:lnTo>
                  <a:pt x="591023" y="0"/>
                </a:lnTo>
                <a:lnTo>
                  <a:pt x="591023" y="1267610"/>
                </a:lnTo>
                <a:lnTo>
                  <a:pt x="0" y="12676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2612577">
            <a:off x="13464630" y="7160165"/>
            <a:ext cx="591023" cy="1267609"/>
          </a:xfrm>
          <a:custGeom>
            <a:avLst/>
            <a:gdLst/>
            <a:ahLst/>
            <a:cxnLst/>
            <a:rect r="r" b="b" t="t" l="l"/>
            <a:pathLst>
              <a:path h="1267609" w="591023">
                <a:moveTo>
                  <a:pt x="0" y="0"/>
                </a:moveTo>
                <a:lnTo>
                  <a:pt x="591023" y="0"/>
                </a:lnTo>
                <a:lnTo>
                  <a:pt x="591023" y="1267609"/>
                </a:lnTo>
                <a:lnTo>
                  <a:pt x="0" y="12676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2612577">
            <a:off x="14802049" y="3829352"/>
            <a:ext cx="591023" cy="1267609"/>
          </a:xfrm>
          <a:custGeom>
            <a:avLst/>
            <a:gdLst/>
            <a:ahLst/>
            <a:cxnLst/>
            <a:rect r="r" b="b" t="t" l="l"/>
            <a:pathLst>
              <a:path h="1267609" w="591023">
                <a:moveTo>
                  <a:pt x="0" y="0"/>
                </a:moveTo>
                <a:lnTo>
                  <a:pt x="591023" y="0"/>
                </a:lnTo>
                <a:lnTo>
                  <a:pt x="591023" y="1267609"/>
                </a:lnTo>
                <a:lnTo>
                  <a:pt x="0" y="12676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2612577">
            <a:off x="14802049" y="5494758"/>
            <a:ext cx="591023" cy="1267609"/>
          </a:xfrm>
          <a:custGeom>
            <a:avLst/>
            <a:gdLst/>
            <a:ahLst/>
            <a:cxnLst/>
            <a:rect r="r" b="b" t="t" l="l"/>
            <a:pathLst>
              <a:path h="1267609" w="591023">
                <a:moveTo>
                  <a:pt x="0" y="0"/>
                </a:moveTo>
                <a:lnTo>
                  <a:pt x="591023" y="0"/>
                </a:lnTo>
                <a:lnTo>
                  <a:pt x="591023" y="1267610"/>
                </a:lnTo>
                <a:lnTo>
                  <a:pt x="0" y="12676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2612577">
            <a:off x="14802049" y="7160165"/>
            <a:ext cx="591023" cy="1267609"/>
          </a:xfrm>
          <a:custGeom>
            <a:avLst/>
            <a:gdLst/>
            <a:ahLst/>
            <a:cxnLst/>
            <a:rect r="r" b="b" t="t" l="l"/>
            <a:pathLst>
              <a:path h="1267609" w="591023">
                <a:moveTo>
                  <a:pt x="0" y="0"/>
                </a:moveTo>
                <a:lnTo>
                  <a:pt x="591023" y="0"/>
                </a:lnTo>
                <a:lnTo>
                  <a:pt x="591023" y="1267609"/>
                </a:lnTo>
                <a:lnTo>
                  <a:pt x="0" y="12676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2612577">
            <a:off x="16139467" y="3829352"/>
            <a:ext cx="591023" cy="1267609"/>
          </a:xfrm>
          <a:custGeom>
            <a:avLst/>
            <a:gdLst/>
            <a:ahLst/>
            <a:cxnLst/>
            <a:rect r="r" b="b" t="t" l="l"/>
            <a:pathLst>
              <a:path h="1267609" w="591023">
                <a:moveTo>
                  <a:pt x="0" y="0"/>
                </a:moveTo>
                <a:lnTo>
                  <a:pt x="591023" y="0"/>
                </a:lnTo>
                <a:lnTo>
                  <a:pt x="591023" y="1267609"/>
                </a:lnTo>
                <a:lnTo>
                  <a:pt x="0" y="12676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2612577">
            <a:off x="16139467" y="5494758"/>
            <a:ext cx="591023" cy="1267609"/>
          </a:xfrm>
          <a:custGeom>
            <a:avLst/>
            <a:gdLst/>
            <a:ahLst/>
            <a:cxnLst/>
            <a:rect r="r" b="b" t="t" l="l"/>
            <a:pathLst>
              <a:path h="1267609" w="591023">
                <a:moveTo>
                  <a:pt x="0" y="0"/>
                </a:moveTo>
                <a:lnTo>
                  <a:pt x="591023" y="0"/>
                </a:lnTo>
                <a:lnTo>
                  <a:pt x="591023" y="1267610"/>
                </a:lnTo>
                <a:lnTo>
                  <a:pt x="0" y="12676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2612577">
            <a:off x="16139467" y="7160165"/>
            <a:ext cx="591023" cy="1267609"/>
          </a:xfrm>
          <a:custGeom>
            <a:avLst/>
            <a:gdLst/>
            <a:ahLst/>
            <a:cxnLst/>
            <a:rect r="r" b="b" t="t" l="l"/>
            <a:pathLst>
              <a:path h="1267609" w="591023">
                <a:moveTo>
                  <a:pt x="0" y="0"/>
                </a:moveTo>
                <a:lnTo>
                  <a:pt x="591023" y="0"/>
                </a:lnTo>
                <a:lnTo>
                  <a:pt x="591023" y="1267609"/>
                </a:lnTo>
                <a:lnTo>
                  <a:pt x="0" y="12676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87911" y="308236"/>
            <a:ext cx="4407363" cy="793325"/>
          </a:xfrm>
          <a:custGeom>
            <a:avLst/>
            <a:gdLst/>
            <a:ahLst/>
            <a:cxnLst/>
            <a:rect r="r" b="b" t="t" l="l"/>
            <a:pathLst>
              <a:path h="793325" w="4407363">
                <a:moveTo>
                  <a:pt x="0" y="0"/>
                </a:moveTo>
                <a:lnTo>
                  <a:pt x="4407364" y="0"/>
                </a:lnTo>
                <a:lnTo>
                  <a:pt x="4407364" y="793325"/>
                </a:lnTo>
                <a:lnTo>
                  <a:pt x="0" y="7933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60983" y="2629405"/>
            <a:ext cx="6998317" cy="6998317"/>
          </a:xfrm>
          <a:custGeom>
            <a:avLst/>
            <a:gdLst/>
            <a:ahLst/>
            <a:cxnLst/>
            <a:rect r="r" b="b" t="t" l="l"/>
            <a:pathLst>
              <a:path h="6998317" w="6998317">
                <a:moveTo>
                  <a:pt x="0" y="0"/>
                </a:moveTo>
                <a:lnTo>
                  <a:pt x="6998317" y="0"/>
                </a:lnTo>
                <a:lnTo>
                  <a:pt x="6998317" y="6998316"/>
                </a:lnTo>
                <a:lnTo>
                  <a:pt x="0" y="6998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441190" y="4071163"/>
            <a:ext cx="4942703" cy="4114800"/>
          </a:xfrm>
          <a:custGeom>
            <a:avLst/>
            <a:gdLst/>
            <a:ahLst/>
            <a:cxnLst/>
            <a:rect r="r" b="b" t="t" l="l"/>
            <a:pathLst>
              <a:path h="4114800" w="4942703">
                <a:moveTo>
                  <a:pt x="0" y="0"/>
                </a:moveTo>
                <a:lnTo>
                  <a:pt x="4942703" y="0"/>
                </a:lnTo>
                <a:lnTo>
                  <a:pt x="49427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10395528" y="2038348"/>
            <a:ext cx="1372813" cy="19050"/>
          </a:xfrm>
          <a:prstGeom prst="line">
            <a:avLst/>
          </a:prstGeom>
          <a:ln cap="flat" w="38100">
            <a:solidFill>
              <a:srgbClr val="7A152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666750" y="395336"/>
            <a:ext cx="2530995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Question 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231281" y="866775"/>
            <a:ext cx="4163983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6 x 2 =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932247" y="2629405"/>
            <a:ext cx="5196292" cy="1110707"/>
          </a:xfrm>
          <a:custGeom>
            <a:avLst/>
            <a:gdLst/>
            <a:ahLst/>
            <a:cxnLst/>
            <a:rect r="r" b="b" t="t" l="l"/>
            <a:pathLst>
              <a:path h="1110707" w="5196292">
                <a:moveTo>
                  <a:pt x="0" y="0"/>
                </a:moveTo>
                <a:lnTo>
                  <a:pt x="5196292" y="0"/>
                </a:lnTo>
                <a:lnTo>
                  <a:pt x="5196292" y="1110707"/>
                </a:lnTo>
                <a:lnTo>
                  <a:pt x="0" y="11107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-1800000">
            <a:off x="3593330" y="2615115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7"/>
                </a:lnTo>
                <a:lnTo>
                  <a:pt x="0" y="11392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800000">
            <a:off x="5402927" y="2615115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7"/>
                </a:lnTo>
                <a:lnTo>
                  <a:pt x="0" y="11392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932247" y="2723755"/>
            <a:ext cx="1228879" cy="826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73"/>
              </a:lnSpc>
              <a:spcBef>
                <a:spcPct val="0"/>
              </a:spcBef>
            </a:pPr>
            <a:r>
              <a:rPr lang="en-US" sz="4811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1.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932247" y="3816312"/>
            <a:ext cx="5196292" cy="1110707"/>
          </a:xfrm>
          <a:custGeom>
            <a:avLst/>
            <a:gdLst/>
            <a:ahLst/>
            <a:cxnLst/>
            <a:rect r="r" b="b" t="t" l="l"/>
            <a:pathLst>
              <a:path h="1110707" w="5196292">
                <a:moveTo>
                  <a:pt x="0" y="0"/>
                </a:moveTo>
                <a:lnTo>
                  <a:pt x="5196292" y="0"/>
                </a:lnTo>
                <a:lnTo>
                  <a:pt x="5196292" y="1110707"/>
                </a:lnTo>
                <a:lnTo>
                  <a:pt x="0" y="11107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-1800000">
            <a:off x="3593330" y="3802023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6"/>
                </a:lnTo>
                <a:lnTo>
                  <a:pt x="0" y="11392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800000">
            <a:off x="5402927" y="3802023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6"/>
                </a:lnTo>
                <a:lnTo>
                  <a:pt x="0" y="11392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932247" y="3910663"/>
            <a:ext cx="1228879" cy="826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73"/>
              </a:lnSpc>
              <a:spcBef>
                <a:spcPct val="0"/>
              </a:spcBef>
            </a:pPr>
            <a:r>
              <a:rPr lang="en-US" sz="4811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2.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932247" y="5003219"/>
            <a:ext cx="5196292" cy="1110707"/>
          </a:xfrm>
          <a:custGeom>
            <a:avLst/>
            <a:gdLst/>
            <a:ahLst/>
            <a:cxnLst/>
            <a:rect r="r" b="b" t="t" l="l"/>
            <a:pathLst>
              <a:path h="1110707" w="5196292">
                <a:moveTo>
                  <a:pt x="0" y="0"/>
                </a:moveTo>
                <a:lnTo>
                  <a:pt x="5196292" y="0"/>
                </a:lnTo>
                <a:lnTo>
                  <a:pt x="5196292" y="1110708"/>
                </a:lnTo>
                <a:lnTo>
                  <a:pt x="0" y="11107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false" rot="-1800000">
            <a:off x="3593330" y="4988930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6"/>
                </a:lnTo>
                <a:lnTo>
                  <a:pt x="0" y="11392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800000">
            <a:off x="5402927" y="4988930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6"/>
                </a:lnTo>
                <a:lnTo>
                  <a:pt x="0" y="11392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932247" y="5097570"/>
            <a:ext cx="1228879" cy="826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73"/>
              </a:lnSpc>
              <a:spcBef>
                <a:spcPct val="0"/>
              </a:spcBef>
            </a:pPr>
            <a:r>
              <a:rPr lang="en-US" sz="4811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3.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932247" y="6190127"/>
            <a:ext cx="5196292" cy="1110707"/>
          </a:xfrm>
          <a:custGeom>
            <a:avLst/>
            <a:gdLst/>
            <a:ahLst/>
            <a:cxnLst/>
            <a:rect r="r" b="b" t="t" l="l"/>
            <a:pathLst>
              <a:path h="1110707" w="5196292">
                <a:moveTo>
                  <a:pt x="0" y="0"/>
                </a:moveTo>
                <a:lnTo>
                  <a:pt x="5196292" y="0"/>
                </a:lnTo>
                <a:lnTo>
                  <a:pt x="5196292" y="1110707"/>
                </a:lnTo>
                <a:lnTo>
                  <a:pt x="0" y="11107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2" id="22"/>
          <p:cNvSpPr/>
          <p:nvPr/>
        </p:nvSpPr>
        <p:spPr>
          <a:xfrm flipH="false" flipV="false" rot="-1800000">
            <a:off x="3593330" y="6175837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7"/>
                </a:lnTo>
                <a:lnTo>
                  <a:pt x="0" y="11392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1800000">
            <a:off x="5402927" y="6175837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7"/>
                </a:lnTo>
                <a:lnTo>
                  <a:pt x="0" y="11392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932247" y="6284477"/>
            <a:ext cx="1228879" cy="826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73"/>
              </a:lnSpc>
              <a:spcBef>
                <a:spcPct val="0"/>
              </a:spcBef>
            </a:pPr>
            <a:r>
              <a:rPr lang="en-US" sz="4811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4.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932247" y="7377034"/>
            <a:ext cx="5196292" cy="1110707"/>
          </a:xfrm>
          <a:custGeom>
            <a:avLst/>
            <a:gdLst/>
            <a:ahLst/>
            <a:cxnLst/>
            <a:rect r="r" b="b" t="t" l="l"/>
            <a:pathLst>
              <a:path h="1110707" w="5196292">
                <a:moveTo>
                  <a:pt x="0" y="0"/>
                </a:moveTo>
                <a:lnTo>
                  <a:pt x="5196292" y="0"/>
                </a:lnTo>
                <a:lnTo>
                  <a:pt x="5196292" y="1110707"/>
                </a:lnTo>
                <a:lnTo>
                  <a:pt x="0" y="11107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6" id="26"/>
          <p:cNvSpPr/>
          <p:nvPr/>
        </p:nvSpPr>
        <p:spPr>
          <a:xfrm flipH="false" flipV="false" rot="-1800000">
            <a:off x="3593330" y="7362745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6"/>
                </a:lnTo>
                <a:lnTo>
                  <a:pt x="0" y="11392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1800000">
            <a:off x="5402927" y="7362745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6"/>
                </a:lnTo>
                <a:lnTo>
                  <a:pt x="0" y="11392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932247" y="7471385"/>
            <a:ext cx="1228879" cy="826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73"/>
              </a:lnSpc>
              <a:spcBef>
                <a:spcPct val="0"/>
              </a:spcBef>
            </a:pPr>
            <a:r>
              <a:rPr lang="en-US" sz="4811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5.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1932247" y="8563941"/>
            <a:ext cx="5196292" cy="1110707"/>
          </a:xfrm>
          <a:custGeom>
            <a:avLst/>
            <a:gdLst/>
            <a:ahLst/>
            <a:cxnLst/>
            <a:rect r="r" b="b" t="t" l="l"/>
            <a:pathLst>
              <a:path h="1110707" w="5196292">
                <a:moveTo>
                  <a:pt x="0" y="0"/>
                </a:moveTo>
                <a:lnTo>
                  <a:pt x="5196292" y="0"/>
                </a:lnTo>
                <a:lnTo>
                  <a:pt x="5196292" y="1110708"/>
                </a:lnTo>
                <a:lnTo>
                  <a:pt x="0" y="11107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0" id="30"/>
          <p:cNvSpPr/>
          <p:nvPr/>
        </p:nvSpPr>
        <p:spPr>
          <a:xfrm flipH="false" flipV="false" rot="-1800000">
            <a:off x="3593330" y="8549652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6"/>
                </a:lnTo>
                <a:lnTo>
                  <a:pt x="0" y="11392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-1800000">
            <a:off x="5402927" y="8549652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6"/>
                </a:lnTo>
                <a:lnTo>
                  <a:pt x="0" y="11392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932247" y="8658292"/>
            <a:ext cx="1228879" cy="826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73"/>
              </a:lnSpc>
              <a:spcBef>
                <a:spcPct val="0"/>
              </a:spcBef>
            </a:pPr>
            <a:r>
              <a:rPr lang="en-US" sz="4811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6.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87911" y="308236"/>
            <a:ext cx="4407363" cy="793325"/>
          </a:xfrm>
          <a:custGeom>
            <a:avLst/>
            <a:gdLst/>
            <a:ahLst/>
            <a:cxnLst/>
            <a:rect r="r" b="b" t="t" l="l"/>
            <a:pathLst>
              <a:path h="793325" w="4407363">
                <a:moveTo>
                  <a:pt x="0" y="0"/>
                </a:moveTo>
                <a:lnTo>
                  <a:pt x="4407364" y="0"/>
                </a:lnTo>
                <a:lnTo>
                  <a:pt x="4407364" y="793325"/>
                </a:lnTo>
                <a:lnTo>
                  <a:pt x="0" y="7933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60983" y="2629405"/>
            <a:ext cx="6998317" cy="6998317"/>
          </a:xfrm>
          <a:custGeom>
            <a:avLst/>
            <a:gdLst/>
            <a:ahLst/>
            <a:cxnLst/>
            <a:rect r="r" b="b" t="t" l="l"/>
            <a:pathLst>
              <a:path h="6998317" w="6998317">
                <a:moveTo>
                  <a:pt x="0" y="0"/>
                </a:moveTo>
                <a:lnTo>
                  <a:pt x="6998317" y="0"/>
                </a:lnTo>
                <a:lnTo>
                  <a:pt x="6998317" y="6998316"/>
                </a:lnTo>
                <a:lnTo>
                  <a:pt x="0" y="6998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66750" y="395336"/>
            <a:ext cx="2530995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Answer 4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192329" y="866775"/>
            <a:ext cx="4202935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6 x 2 =</a:t>
            </a: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95264" y="866775"/>
            <a:ext cx="1505647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12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932247" y="2629405"/>
            <a:ext cx="5196292" cy="1110707"/>
          </a:xfrm>
          <a:custGeom>
            <a:avLst/>
            <a:gdLst/>
            <a:ahLst/>
            <a:cxnLst/>
            <a:rect r="r" b="b" t="t" l="l"/>
            <a:pathLst>
              <a:path h="1110707" w="5196292">
                <a:moveTo>
                  <a:pt x="0" y="0"/>
                </a:moveTo>
                <a:lnTo>
                  <a:pt x="5196292" y="0"/>
                </a:lnTo>
                <a:lnTo>
                  <a:pt x="5196292" y="1110707"/>
                </a:lnTo>
                <a:lnTo>
                  <a:pt x="0" y="11107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-1800000">
            <a:off x="3593330" y="2615115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7"/>
                </a:lnTo>
                <a:lnTo>
                  <a:pt x="0" y="11392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800000">
            <a:off x="5402927" y="2615115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7"/>
                </a:lnTo>
                <a:lnTo>
                  <a:pt x="0" y="11392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932247" y="2723755"/>
            <a:ext cx="1228879" cy="826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73"/>
              </a:lnSpc>
              <a:spcBef>
                <a:spcPct val="0"/>
              </a:spcBef>
            </a:pPr>
            <a:r>
              <a:rPr lang="en-US" sz="4811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1.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932247" y="3816312"/>
            <a:ext cx="5196292" cy="1110707"/>
          </a:xfrm>
          <a:custGeom>
            <a:avLst/>
            <a:gdLst/>
            <a:ahLst/>
            <a:cxnLst/>
            <a:rect r="r" b="b" t="t" l="l"/>
            <a:pathLst>
              <a:path h="1110707" w="5196292">
                <a:moveTo>
                  <a:pt x="0" y="0"/>
                </a:moveTo>
                <a:lnTo>
                  <a:pt x="5196292" y="0"/>
                </a:lnTo>
                <a:lnTo>
                  <a:pt x="5196292" y="1110707"/>
                </a:lnTo>
                <a:lnTo>
                  <a:pt x="0" y="11107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-1800000">
            <a:off x="3593330" y="3802023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6"/>
                </a:lnTo>
                <a:lnTo>
                  <a:pt x="0" y="11392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800000">
            <a:off x="5402927" y="3802023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6"/>
                </a:lnTo>
                <a:lnTo>
                  <a:pt x="0" y="11392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932247" y="3910663"/>
            <a:ext cx="1228879" cy="826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73"/>
              </a:lnSpc>
              <a:spcBef>
                <a:spcPct val="0"/>
              </a:spcBef>
            </a:pPr>
            <a:r>
              <a:rPr lang="en-US" sz="4811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2.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932247" y="5003219"/>
            <a:ext cx="5196292" cy="1110707"/>
          </a:xfrm>
          <a:custGeom>
            <a:avLst/>
            <a:gdLst/>
            <a:ahLst/>
            <a:cxnLst/>
            <a:rect r="r" b="b" t="t" l="l"/>
            <a:pathLst>
              <a:path h="1110707" w="5196292">
                <a:moveTo>
                  <a:pt x="0" y="0"/>
                </a:moveTo>
                <a:lnTo>
                  <a:pt x="5196292" y="0"/>
                </a:lnTo>
                <a:lnTo>
                  <a:pt x="5196292" y="1110708"/>
                </a:lnTo>
                <a:lnTo>
                  <a:pt x="0" y="11107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-1800000">
            <a:off x="3593330" y="4988930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6"/>
                </a:lnTo>
                <a:lnTo>
                  <a:pt x="0" y="11392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800000">
            <a:off x="5402927" y="4988930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6"/>
                </a:lnTo>
                <a:lnTo>
                  <a:pt x="0" y="11392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932247" y="5097570"/>
            <a:ext cx="1228879" cy="826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73"/>
              </a:lnSpc>
              <a:spcBef>
                <a:spcPct val="0"/>
              </a:spcBef>
            </a:pPr>
            <a:r>
              <a:rPr lang="en-US" sz="4811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3.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932247" y="6190127"/>
            <a:ext cx="5196292" cy="1110707"/>
          </a:xfrm>
          <a:custGeom>
            <a:avLst/>
            <a:gdLst/>
            <a:ahLst/>
            <a:cxnLst/>
            <a:rect r="r" b="b" t="t" l="l"/>
            <a:pathLst>
              <a:path h="1110707" w="5196292">
                <a:moveTo>
                  <a:pt x="0" y="0"/>
                </a:moveTo>
                <a:lnTo>
                  <a:pt x="5196292" y="0"/>
                </a:lnTo>
                <a:lnTo>
                  <a:pt x="5196292" y="1110707"/>
                </a:lnTo>
                <a:lnTo>
                  <a:pt x="0" y="11107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1" id="21"/>
          <p:cNvSpPr/>
          <p:nvPr/>
        </p:nvSpPr>
        <p:spPr>
          <a:xfrm flipH="false" flipV="false" rot="-1800000">
            <a:off x="3593330" y="6175837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7"/>
                </a:lnTo>
                <a:lnTo>
                  <a:pt x="0" y="11392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1800000">
            <a:off x="5402927" y="6175837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7"/>
                </a:lnTo>
                <a:lnTo>
                  <a:pt x="0" y="11392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932247" y="6284477"/>
            <a:ext cx="1228879" cy="826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73"/>
              </a:lnSpc>
              <a:spcBef>
                <a:spcPct val="0"/>
              </a:spcBef>
            </a:pPr>
            <a:r>
              <a:rPr lang="en-US" sz="4811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4.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932247" y="7377034"/>
            <a:ext cx="5196292" cy="1110707"/>
          </a:xfrm>
          <a:custGeom>
            <a:avLst/>
            <a:gdLst/>
            <a:ahLst/>
            <a:cxnLst/>
            <a:rect r="r" b="b" t="t" l="l"/>
            <a:pathLst>
              <a:path h="1110707" w="5196292">
                <a:moveTo>
                  <a:pt x="0" y="0"/>
                </a:moveTo>
                <a:lnTo>
                  <a:pt x="5196292" y="0"/>
                </a:lnTo>
                <a:lnTo>
                  <a:pt x="5196292" y="1110707"/>
                </a:lnTo>
                <a:lnTo>
                  <a:pt x="0" y="11107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-1800000">
            <a:off x="3593330" y="7362745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6"/>
                </a:lnTo>
                <a:lnTo>
                  <a:pt x="0" y="11392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1800000">
            <a:off x="5402927" y="7362745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6"/>
                </a:lnTo>
                <a:lnTo>
                  <a:pt x="0" y="11392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1932247" y="7471385"/>
            <a:ext cx="1228879" cy="826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73"/>
              </a:lnSpc>
              <a:spcBef>
                <a:spcPct val="0"/>
              </a:spcBef>
            </a:pPr>
            <a:r>
              <a:rPr lang="en-US" sz="4811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5.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932247" y="8563941"/>
            <a:ext cx="5196292" cy="1110707"/>
          </a:xfrm>
          <a:custGeom>
            <a:avLst/>
            <a:gdLst/>
            <a:ahLst/>
            <a:cxnLst/>
            <a:rect r="r" b="b" t="t" l="l"/>
            <a:pathLst>
              <a:path h="1110707" w="5196292">
                <a:moveTo>
                  <a:pt x="0" y="0"/>
                </a:moveTo>
                <a:lnTo>
                  <a:pt x="5196292" y="0"/>
                </a:lnTo>
                <a:lnTo>
                  <a:pt x="5196292" y="1110708"/>
                </a:lnTo>
                <a:lnTo>
                  <a:pt x="0" y="11107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9" id="29"/>
          <p:cNvSpPr/>
          <p:nvPr/>
        </p:nvSpPr>
        <p:spPr>
          <a:xfrm flipH="false" flipV="false" rot="-1800000">
            <a:off x="3593330" y="8549652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6"/>
                </a:lnTo>
                <a:lnTo>
                  <a:pt x="0" y="11392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-1800000">
            <a:off x="5402927" y="8549652"/>
            <a:ext cx="734840" cy="1139287"/>
          </a:xfrm>
          <a:custGeom>
            <a:avLst/>
            <a:gdLst/>
            <a:ahLst/>
            <a:cxnLst/>
            <a:rect r="r" b="b" t="t" l="l"/>
            <a:pathLst>
              <a:path h="1139287" w="734840">
                <a:moveTo>
                  <a:pt x="0" y="0"/>
                </a:moveTo>
                <a:lnTo>
                  <a:pt x="734840" y="0"/>
                </a:lnTo>
                <a:lnTo>
                  <a:pt x="734840" y="1139286"/>
                </a:lnTo>
                <a:lnTo>
                  <a:pt x="0" y="11392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932247" y="8658292"/>
            <a:ext cx="1228879" cy="826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73"/>
              </a:lnSpc>
              <a:spcBef>
                <a:spcPct val="0"/>
              </a:spcBef>
            </a:pPr>
            <a:r>
              <a:rPr lang="en-US" sz="4811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6.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-1800000">
            <a:off x="10918883" y="3268194"/>
            <a:ext cx="863024" cy="1338021"/>
          </a:xfrm>
          <a:custGeom>
            <a:avLst/>
            <a:gdLst/>
            <a:ahLst/>
            <a:cxnLst/>
            <a:rect r="r" b="b" t="t" l="l"/>
            <a:pathLst>
              <a:path h="1338021" w="863024">
                <a:moveTo>
                  <a:pt x="0" y="0"/>
                </a:moveTo>
                <a:lnTo>
                  <a:pt x="863024" y="0"/>
                </a:lnTo>
                <a:lnTo>
                  <a:pt x="863024" y="1338021"/>
                </a:lnTo>
                <a:lnTo>
                  <a:pt x="0" y="13380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-1800000">
            <a:off x="10918883" y="4729100"/>
            <a:ext cx="863024" cy="1338021"/>
          </a:xfrm>
          <a:custGeom>
            <a:avLst/>
            <a:gdLst/>
            <a:ahLst/>
            <a:cxnLst/>
            <a:rect r="r" b="b" t="t" l="l"/>
            <a:pathLst>
              <a:path h="1338021" w="863024">
                <a:moveTo>
                  <a:pt x="0" y="0"/>
                </a:moveTo>
                <a:lnTo>
                  <a:pt x="863024" y="0"/>
                </a:lnTo>
                <a:lnTo>
                  <a:pt x="863024" y="1338021"/>
                </a:lnTo>
                <a:lnTo>
                  <a:pt x="0" y="13380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1800000">
            <a:off x="12525381" y="3268194"/>
            <a:ext cx="863024" cy="1338021"/>
          </a:xfrm>
          <a:custGeom>
            <a:avLst/>
            <a:gdLst/>
            <a:ahLst/>
            <a:cxnLst/>
            <a:rect r="r" b="b" t="t" l="l"/>
            <a:pathLst>
              <a:path h="1338021" w="863024">
                <a:moveTo>
                  <a:pt x="0" y="0"/>
                </a:moveTo>
                <a:lnTo>
                  <a:pt x="863024" y="0"/>
                </a:lnTo>
                <a:lnTo>
                  <a:pt x="863024" y="1338021"/>
                </a:lnTo>
                <a:lnTo>
                  <a:pt x="0" y="13380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-1800000">
            <a:off x="12525381" y="4729100"/>
            <a:ext cx="863024" cy="1338021"/>
          </a:xfrm>
          <a:custGeom>
            <a:avLst/>
            <a:gdLst/>
            <a:ahLst/>
            <a:cxnLst/>
            <a:rect r="r" b="b" t="t" l="l"/>
            <a:pathLst>
              <a:path h="1338021" w="863024">
                <a:moveTo>
                  <a:pt x="0" y="0"/>
                </a:moveTo>
                <a:lnTo>
                  <a:pt x="863024" y="0"/>
                </a:lnTo>
                <a:lnTo>
                  <a:pt x="863024" y="1338021"/>
                </a:lnTo>
                <a:lnTo>
                  <a:pt x="0" y="13380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-1800000">
            <a:off x="14131879" y="3268194"/>
            <a:ext cx="863024" cy="1338021"/>
          </a:xfrm>
          <a:custGeom>
            <a:avLst/>
            <a:gdLst/>
            <a:ahLst/>
            <a:cxnLst/>
            <a:rect r="r" b="b" t="t" l="l"/>
            <a:pathLst>
              <a:path h="1338021" w="863024">
                <a:moveTo>
                  <a:pt x="0" y="0"/>
                </a:moveTo>
                <a:lnTo>
                  <a:pt x="863024" y="0"/>
                </a:lnTo>
                <a:lnTo>
                  <a:pt x="863024" y="1338021"/>
                </a:lnTo>
                <a:lnTo>
                  <a:pt x="0" y="13380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-1800000">
            <a:off x="14131879" y="4729100"/>
            <a:ext cx="863024" cy="1338021"/>
          </a:xfrm>
          <a:custGeom>
            <a:avLst/>
            <a:gdLst/>
            <a:ahLst/>
            <a:cxnLst/>
            <a:rect r="r" b="b" t="t" l="l"/>
            <a:pathLst>
              <a:path h="1338021" w="863024">
                <a:moveTo>
                  <a:pt x="0" y="0"/>
                </a:moveTo>
                <a:lnTo>
                  <a:pt x="863024" y="0"/>
                </a:lnTo>
                <a:lnTo>
                  <a:pt x="863024" y="1338021"/>
                </a:lnTo>
                <a:lnTo>
                  <a:pt x="0" y="13380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-1800000">
            <a:off x="15738377" y="3268194"/>
            <a:ext cx="863024" cy="1338021"/>
          </a:xfrm>
          <a:custGeom>
            <a:avLst/>
            <a:gdLst/>
            <a:ahLst/>
            <a:cxnLst/>
            <a:rect r="r" b="b" t="t" l="l"/>
            <a:pathLst>
              <a:path h="1338021" w="863024">
                <a:moveTo>
                  <a:pt x="0" y="0"/>
                </a:moveTo>
                <a:lnTo>
                  <a:pt x="863024" y="0"/>
                </a:lnTo>
                <a:lnTo>
                  <a:pt x="863024" y="1338021"/>
                </a:lnTo>
                <a:lnTo>
                  <a:pt x="0" y="13380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-1800000">
            <a:off x="15738377" y="4729100"/>
            <a:ext cx="863024" cy="1338021"/>
          </a:xfrm>
          <a:custGeom>
            <a:avLst/>
            <a:gdLst/>
            <a:ahLst/>
            <a:cxnLst/>
            <a:rect r="r" b="b" t="t" l="l"/>
            <a:pathLst>
              <a:path h="1338021" w="863024">
                <a:moveTo>
                  <a:pt x="0" y="0"/>
                </a:moveTo>
                <a:lnTo>
                  <a:pt x="863024" y="0"/>
                </a:lnTo>
                <a:lnTo>
                  <a:pt x="863024" y="1338021"/>
                </a:lnTo>
                <a:lnTo>
                  <a:pt x="0" y="13380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-1800000">
            <a:off x="10918883" y="6190005"/>
            <a:ext cx="863024" cy="1338021"/>
          </a:xfrm>
          <a:custGeom>
            <a:avLst/>
            <a:gdLst/>
            <a:ahLst/>
            <a:cxnLst/>
            <a:rect r="r" b="b" t="t" l="l"/>
            <a:pathLst>
              <a:path h="1338021" w="863024">
                <a:moveTo>
                  <a:pt x="0" y="0"/>
                </a:moveTo>
                <a:lnTo>
                  <a:pt x="863024" y="0"/>
                </a:lnTo>
                <a:lnTo>
                  <a:pt x="863024" y="1338022"/>
                </a:lnTo>
                <a:lnTo>
                  <a:pt x="0" y="13380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-1800000">
            <a:off x="12525381" y="6190005"/>
            <a:ext cx="863024" cy="1338021"/>
          </a:xfrm>
          <a:custGeom>
            <a:avLst/>
            <a:gdLst/>
            <a:ahLst/>
            <a:cxnLst/>
            <a:rect r="r" b="b" t="t" l="l"/>
            <a:pathLst>
              <a:path h="1338021" w="863024">
                <a:moveTo>
                  <a:pt x="0" y="0"/>
                </a:moveTo>
                <a:lnTo>
                  <a:pt x="863024" y="0"/>
                </a:lnTo>
                <a:lnTo>
                  <a:pt x="863024" y="1338022"/>
                </a:lnTo>
                <a:lnTo>
                  <a:pt x="0" y="13380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-1800000">
            <a:off x="14131879" y="6190005"/>
            <a:ext cx="863024" cy="1338021"/>
          </a:xfrm>
          <a:custGeom>
            <a:avLst/>
            <a:gdLst/>
            <a:ahLst/>
            <a:cxnLst/>
            <a:rect r="r" b="b" t="t" l="l"/>
            <a:pathLst>
              <a:path h="1338021" w="863024">
                <a:moveTo>
                  <a:pt x="0" y="0"/>
                </a:moveTo>
                <a:lnTo>
                  <a:pt x="863024" y="0"/>
                </a:lnTo>
                <a:lnTo>
                  <a:pt x="863024" y="1338022"/>
                </a:lnTo>
                <a:lnTo>
                  <a:pt x="0" y="13380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-1800000">
            <a:off x="15738377" y="6190005"/>
            <a:ext cx="863024" cy="1338021"/>
          </a:xfrm>
          <a:custGeom>
            <a:avLst/>
            <a:gdLst/>
            <a:ahLst/>
            <a:cxnLst/>
            <a:rect r="r" b="b" t="t" l="l"/>
            <a:pathLst>
              <a:path h="1338021" w="863024">
                <a:moveTo>
                  <a:pt x="0" y="0"/>
                </a:moveTo>
                <a:lnTo>
                  <a:pt x="863024" y="0"/>
                </a:lnTo>
                <a:lnTo>
                  <a:pt x="863024" y="1338022"/>
                </a:lnTo>
                <a:lnTo>
                  <a:pt x="0" y="13380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-1800000">
            <a:off x="10918883" y="7650911"/>
            <a:ext cx="863024" cy="1338021"/>
          </a:xfrm>
          <a:custGeom>
            <a:avLst/>
            <a:gdLst/>
            <a:ahLst/>
            <a:cxnLst/>
            <a:rect r="r" b="b" t="t" l="l"/>
            <a:pathLst>
              <a:path h="1338021" w="863024">
                <a:moveTo>
                  <a:pt x="0" y="0"/>
                </a:moveTo>
                <a:lnTo>
                  <a:pt x="863024" y="0"/>
                </a:lnTo>
                <a:lnTo>
                  <a:pt x="863024" y="1338021"/>
                </a:lnTo>
                <a:lnTo>
                  <a:pt x="0" y="13380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-1800000">
            <a:off x="12525381" y="7650911"/>
            <a:ext cx="863024" cy="1338021"/>
          </a:xfrm>
          <a:custGeom>
            <a:avLst/>
            <a:gdLst/>
            <a:ahLst/>
            <a:cxnLst/>
            <a:rect r="r" b="b" t="t" l="l"/>
            <a:pathLst>
              <a:path h="1338021" w="863024">
                <a:moveTo>
                  <a:pt x="0" y="0"/>
                </a:moveTo>
                <a:lnTo>
                  <a:pt x="863024" y="0"/>
                </a:lnTo>
                <a:lnTo>
                  <a:pt x="863024" y="1338021"/>
                </a:lnTo>
                <a:lnTo>
                  <a:pt x="0" y="13380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-1800000">
            <a:off x="14131879" y="7650911"/>
            <a:ext cx="863024" cy="1338021"/>
          </a:xfrm>
          <a:custGeom>
            <a:avLst/>
            <a:gdLst/>
            <a:ahLst/>
            <a:cxnLst/>
            <a:rect r="r" b="b" t="t" l="l"/>
            <a:pathLst>
              <a:path h="1338021" w="863024">
                <a:moveTo>
                  <a:pt x="0" y="0"/>
                </a:moveTo>
                <a:lnTo>
                  <a:pt x="863024" y="0"/>
                </a:lnTo>
                <a:lnTo>
                  <a:pt x="863024" y="1338021"/>
                </a:lnTo>
                <a:lnTo>
                  <a:pt x="0" y="13380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-1800000">
            <a:off x="15738377" y="7650911"/>
            <a:ext cx="863024" cy="1338021"/>
          </a:xfrm>
          <a:custGeom>
            <a:avLst/>
            <a:gdLst/>
            <a:ahLst/>
            <a:cxnLst/>
            <a:rect r="r" b="b" t="t" l="l"/>
            <a:pathLst>
              <a:path h="1338021" w="863024">
                <a:moveTo>
                  <a:pt x="0" y="0"/>
                </a:moveTo>
                <a:lnTo>
                  <a:pt x="863024" y="0"/>
                </a:lnTo>
                <a:lnTo>
                  <a:pt x="863024" y="1338021"/>
                </a:lnTo>
                <a:lnTo>
                  <a:pt x="0" y="13380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3367040" y="-1337931"/>
            <a:ext cx="11553920" cy="5776960"/>
          </a:xfrm>
          <a:custGeom>
            <a:avLst/>
            <a:gdLst/>
            <a:ahLst/>
            <a:cxnLst/>
            <a:rect r="r" b="b" t="t" l="l"/>
            <a:pathLst>
              <a:path h="5776960" w="11553920">
                <a:moveTo>
                  <a:pt x="0" y="5776960"/>
                </a:moveTo>
                <a:lnTo>
                  <a:pt x="11553920" y="5776960"/>
                </a:lnTo>
                <a:lnTo>
                  <a:pt x="11553920" y="0"/>
                </a:lnTo>
                <a:lnTo>
                  <a:pt x="0" y="0"/>
                </a:lnTo>
                <a:lnTo>
                  <a:pt x="0" y="577696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487076">
            <a:off x="11595868" y="2805636"/>
            <a:ext cx="1466656" cy="1659583"/>
          </a:xfrm>
          <a:custGeom>
            <a:avLst/>
            <a:gdLst/>
            <a:ahLst/>
            <a:cxnLst/>
            <a:rect r="r" b="b" t="t" l="l"/>
            <a:pathLst>
              <a:path h="1659583" w="1466656">
                <a:moveTo>
                  <a:pt x="0" y="0"/>
                </a:moveTo>
                <a:lnTo>
                  <a:pt x="1466657" y="0"/>
                </a:lnTo>
                <a:lnTo>
                  <a:pt x="1466657" y="1659583"/>
                </a:lnTo>
                <a:lnTo>
                  <a:pt x="0" y="16595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426761" y="2691377"/>
            <a:ext cx="9434478" cy="2004827"/>
          </a:xfrm>
          <a:custGeom>
            <a:avLst/>
            <a:gdLst/>
            <a:ahLst/>
            <a:cxnLst/>
            <a:rect r="r" b="b" t="t" l="l"/>
            <a:pathLst>
              <a:path h="2004827" w="9434478">
                <a:moveTo>
                  <a:pt x="0" y="0"/>
                </a:moveTo>
                <a:lnTo>
                  <a:pt x="9434478" y="0"/>
                </a:lnTo>
                <a:lnTo>
                  <a:pt x="9434478" y="2004827"/>
                </a:lnTo>
                <a:lnTo>
                  <a:pt x="0" y="20048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4426761" y="4696204"/>
            <a:ext cx="9434478" cy="2004827"/>
          </a:xfrm>
          <a:custGeom>
            <a:avLst/>
            <a:gdLst/>
            <a:ahLst/>
            <a:cxnLst/>
            <a:rect r="r" b="b" t="t" l="l"/>
            <a:pathLst>
              <a:path h="2004827" w="9434478">
                <a:moveTo>
                  <a:pt x="0" y="0"/>
                </a:moveTo>
                <a:lnTo>
                  <a:pt x="9434478" y="0"/>
                </a:lnTo>
                <a:lnTo>
                  <a:pt x="9434478" y="2004826"/>
                </a:lnTo>
                <a:lnTo>
                  <a:pt x="0" y="20048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960677">
            <a:off x="1063408" y="5717667"/>
            <a:ext cx="2002536" cy="4114800"/>
          </a:xfrm>
          <a:custGeom>
            <a:avLst/>
            <a:gdLst/>
            <a:ahLst/>
            <a:cxnLst/>
            <a:rect r="r" b="b" t="t" l="l"/>
            <a:pathLst>
              <a:path h="4114800" w="2002536">
                <a:moveTo>
                  <a:pt x="0" y="0"/>
                </a:moveTo>
                <a:lnTo>
                  <a:pt x="2002536" y="0"/>
                </a:lnTo>
                <a:lnTo>
                  <a:pt x="2002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404671" y="7547671"/>
            <a:ext cx="5478658" cy="5478658"/>
          </a:xfrm>
          <a:custGeom>
            <a:avLst/>
            <a:gdLst/>
            <a:ahLst/>
            <a:cxnLst/>
            <a:rect r="r" b="b" t="t" l="l"/>
            <a:pathLst>
              <a:path h="5478658" w="5478658">
                <a:moveTo>
                  <a:pt x="0" y="0"/>
                </a:moveTo>
                <a:lnTo>
                  <a:pt x="5478658" y="0"/>
                </a:lnTo>
                <a:lnTo>
                  <a:pt x="5478658" y="5478658"/>
                </a:lnTo>
                <a:lnTo>
                  <a:pt x="0" y="54786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737212">
            <a:off x="685388" y="1302012"/>
            <a:ext cx="2982923" cy="3848933"/>
          </a:xfrm>
          <a:custGeom>
            <a:avLst/>
            <a:gdLst/>
            <a:ahLst/>
            <a:cxnLst/>
            <a:rect r="r" b="b" t="t" l="l"/>
            <a:pathLst>
              <a:path h="3848933" w="2982923">
                <a:moveTo>
                  <a:pt x="0" y="0"/>
                </a:moveTo>
                <a:lnTo>
                  <a:pt x="2982923" y="0"/>
                </a:lnTo>
                <a:lnTo>
                  <a:pt x="2982923" y="3848933"/>
                </a:lnTo>
                <a:lnTo>
                  <a:pt x="0" y="384893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14548">
            <a:off x="15155608" y="5698617"/>
            <a:ext cx="2103692" cy="4114800"/>
          </a:xfrm>
          <a:custGeom>
            <a:avLst/>
            <a:gdLst/>
            <a:ahLst/>
            <a:cxnLst/>
            <a:rect r="r" b="b" t="t" l="l"/>
            <a:pathLst>
              <a:path h="4114800" w="2103692">
                <a:moveTo>
                  <a:pt x="0" y="0"/>
                </a:moveTo>
                <a:lnTo>
                  <a:pt x="2103692" y="0"/>
                </a:lnTo>
                <a:lnTo>
                  <a:pt x="21036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819873">
            <a:off x="15140450" y="1221511"/>
            <a:ext cx="1872935" cy="4038673"/>
          </a:xfrm>
          <a:custGeom>
            <a:avLst/>
            <a:gdLst/>
            <a:ahLst/>
            <a:cxnLst/>
            <a:rect r="r" b="b" t="t" l="l"/>
            <a:pathLst>
              <a:path h="4038673" w="1872935">
                <a:moveTo>
                  <a:pt x="0" y="0"/>
                </a:moveTo>
                <a:lnTo>
                  <a:pt x="1872935" y="0"/>
                </a:lnTo>
                <a:lnTo>
                  <a:pt x="1872935" y="4038673"/>
                </a:lnTo>
                <a:lnTo>
                  <a:pt x="0" y="403867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070543" y="4917567"/>
            <a:ext cx="8146913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Everyone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757476" y="2912741"/>
            <a:ext cx="8773048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Great Job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918143" y="2428065"/>
            <a:ext cx="888206" cy="1905000"/>
          </a:xfrm>
          <a:custGeom>
            <a:avLst/>
            <a:gdLst/>
            <a:ahLst/>
            <a:cxnLst/>
            <a:rect r="r" b="b" t="t" l="l"/>
            <a:pathLst>
              <a:path h="1905000" w="888206">
                <a:moveTo>
                  <a:pt x="0" y="0"/>
                </a:moveTo>
                <a:lnTo>
                  <a:pt x="888206" y="0"/>
                </a:lnTo>
                <a:lnTo>
                  <a:pt x="888206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956243" y="4834061"/>
            <a:ext cx="812006" cy="1905000"/>
          </a:xfrm>
          <a:custGeom>
            <a:avLst/>
            <a:gdLst/>
            <a:ahLst/>
            <a:cxnLst/>
            <a:rect r="r" b="b" t="t" l="l"/>
            <a:pathLst>
              <a:path h="1905000" w="812006">
                <a:moveTo>
                  <a:pt x="0" y="0"/>
                </a:moveTo>
                <a:lnTo>
                  <a:pt x="812006" y="0"/>
                </a:lnTo>
                <a:lnTo>
                  <a:pt x="812006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457638" y="4834061"/>
            <a:ext cx="831056" cy="1905000"/>
          </a:xfrm>
          <a:custGeom>
            <a:avLst/>
            <a:gdLst/>
            <a:ahLst/>
            <a:cxnLst/>
            <a:rect r="r" b="b" t="t" l="l"/>
            <a:pathLst>
              <a:path h="1905000" w="831056">
                <a:moveTo>
                  <a:pt x="0" y="0"/>
                </a:moveTo>
                <a:lnTo>
                  <a:pt x="831057" y="0"/>
                </a:lnTo>
                <a:lnTo>
                  <a:pt x="831057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433826" y="2428065"/>
            <a:ext cx="878681" cy="1905000"/>
          </a:xfrm>
          <a:custGeom>
            <a:avLst/>
            <a:gdLst/>
            <a:ahLst/>
            <a:cxnLst/>
            <a:rect r="r" b="b" t="t" l="l"/>
            <a:pathLst>
              <a:path h="1905000" w="878681">
                <a:moveTo>
                  <a:pt x="0" y="0"/>
                </a:moveTo>
                <a:lnTo>
                  <a:pt x="878681" y="0"/>
                </a:lnTo>
                <a:lnTo>
                  <a:pt x="878681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485433" y="4834061"/>
            <a:ext cx="809625" cy="1905000"/>
          </a:xfrm>
          <a:custGeom>
            <a:avLst/>
            <a:gdLst/>
            <a:ahLst/>
            <a:cxnLst/>
            <a:rect r="r" b="b" t="t" l="l"/>
            <a:pathLst>
              <a:path h="1905000" w="809625">
                <a:moveTo>
                  <a:pt x="0" y="0"/>
                </a:moveTo>
                <a:lnTo>
                  <a:pt x="809625" y="0"/>
                </a:lnTo>
                <a:lnTo>
                  <a:pt x="809625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448523" y="2428065"/>
            <a:ext cx="883444" cy="1905000"/>
          </a:xfrm>
          <a:custGeom>
            <a:avLst/>
            <a:gdLst/>
            <a:ahLst/>
            <a:cxnLst/>
            <a:rect r="r" b="b" t="t" l="l"/>
            <a:pathLst>
              <a:path h="1905000" w="883444">
                <a:moveTo>
                  <a:pt x="0" y="0"/>
                </a:moveTo>
                <a:lnTo>
                  <a:pt x="883444" y="0"/>
                </a:lnTo>
                <a:lnTo>
                  <a:pt x="883444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411985" y="2428065"/>
            <a:ext cx="983456" cy="1905000"/>
          </a:xfrm>
          <a:custGeom>
            <a:avLst/>
            <a:gdLst/>
            <a:ahLst/>
            <a:cxnLst/>
            <a:rect r="r" b="b" t="t" l="l"/>
            <a:pathLst>
              <a:path h="1905000" w="983456">
                <a:moveTo>
                  <a:pt x="0" y="0"/>
                </a:moveTo>
                <a:lnTo>
                  <a:pt x="983456" y="0"/>
                </a:lnTo>
                <a:lnTo>
                  <a:pt x="983456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416747" y="4834061"/>
            <a:ext cx="973931" cy="1905000"/>
          </a:xfrm>
          <a:custGeom>
            <a:avLst/>
            <a:gdLst/>
            <a:ahLst/>
            <a:cxnLst/>
            <a:rect r="r" b="b" t="t" l="l"/>
            <a:pathLst>
              <a:path h="1905000" w="973931">
                <a:moveTo>
                  <a:pt x="0" y="0"/>
                </a:moveTo>
                <a:lnTo>
                  <a:pt x="973932" y="0"/>
                </a:lnTo>
                <a:lnTo>
                  <a:pt x="973932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402260" y="7353300"/>
            <a:ext cx="1350169" cy="1905000"/>
          </a:xfrm>
          <a:custGeom>
            <a:avLst/>
            <a:gdLst/>
            <a:ahLst/>
            <a:cxnLst/>
            <a:rect r="r" b="b" t="t" l="l"/>
            <a:pathLst>
              <a:path h="1905000" w="1350169">
                <a:moveTo>
                  <a:pt x="0" y="0"/>
                </a:moveTo>
                <a:lnTo>
                  <a:pt x="1350169" y="0"/>
                </a:lnTo>
                <a:lnTo>
                  <a:pt x="1350169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001077" y="4834061"/>
            <a:ext cx="669131" cy="1905000"/>
          </a:xfrm>
          <a:custGeom>
            <a:avLst/>
            <a:gdLst/>
            <a:ahLst/>
            <a:cxnLst/>
            <a:rect r="r" b="b" t="t" l="l"/>
            <a:pathLst>
              <a:path h="1905000" w="669131">
                <a:moveTo>
                  <a:pt x="0" y="0"/>
                </a:moveTo>
                <a:lnTo>
                  <a:pt x="669131" y="0"/>
                </a:lnTo>
                <a:lnTo>
                  <a:pt x="669131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030842" y="2428065"/>
            <a:ext cx="609600" cy="1905000"/>
          </a:xfrm>
          <a:custGeom>
            <a:avLst/>
            <a:gdLst/>
            <a:ahLst/>
            <a:cxnLst/>
            <a:rect r="r" b="b" t="t" l="l"/>
            <a:pathLst>
              <a:path h="1905000" w="609600">
                <a:moveTo>
                  <a:pt x="0" y="0"/>
                </a:moveTo>
                <a:lnTo>
                  <a:pt x="609600" y="0"/>
                </a:lnTo>
                <a:lnTo>
                  <a:pt x="609600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498491" y="2428065"/>
            <a:ext cx="900112" cy="1905000"/>
          </a:xfrm>
          <a:custGeom>
            <a:avLst/>
            <a:gdLst/>
            <a:ahLst/>
            <a:cxnLst/>
            <a:rect r="r" b="b" t="t" l="l"/>
            <a:pathLst>
              <a:path h="1905000" w="900112">
                <a:moveTo>
                  <a:pt x="0" y="0"/>
                </a:moveTo>
                <a:lnTo>
                  <a:pt x="900112" y="0"/>
                </a:lnTo>
                <a:lnTo>
                  <a:pt x="900112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275844" y="4834061"/>
            <a:ext cx="1345406" cy="1905000"/>
          </a:xfrm>
          <a:custGeom>
            <a:avLst/>
            <a:gdLst/>
            <a:ahLst/>
            <a:cxnLst/>
            <a:rect r="r" b="b" t="t" l="l"/>
            <a:pathLst>
              <a:path h="1905000" w="1345406">
                <a:moveTo>
                  <a:pt x="0" y="0"/>
                </a:moveTo>
                <a:lnTo>
                  <a:pt x="1345406" y="0"/>
                </a:lnTo>
                <a:lnTo>
                  <a:pt x="1345406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895150" y="2428065"/>
            <a:ext cx="881062" cy="1905000"/>
          </a:xfrm>
          <a:custGeom>
            <a:avLst/>
            <a:gdLst/>
            <a:ahLst/>
            <a:cxnLst/>
            <a:rect r="r" b="b" t="t" l="l"/>
            <a:pathLst>
              <a:path h="1905000" w="881062">
                <a:moveTo>
                  <a:pt x="0" y="0"/>
                </a:moveTo>
                <a:lnTo>
                  <a:pt x="881063" y="0"/>
                </a:lnTo>
                <a:lnTo>
                  <a:pt x="881063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828475" y="4834061"/>
            <a:ext cx="1014412" cy="1905000"/>
          </a:xfrm>
          <a:custGeom>
            <a:avLst/>
            <a:gdLst/>
            <a:ahLst/>
            <a:cxnLst/>
            <a:rect r="r" b="b" t="t" l="l"/>
            <a:pathLst>
              <a:path h="1905000" w="1014412">
                <a:moveTo>
                  <a:pt x="0" y="0"/>
                </a:moveTo>
                <a:lnTo>
                  <a:pt x="1014413" y="0"/>
                </a:lnTo>
                <a:lnTo>
                  <a:pt x="1014413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202474" y="2428065"/>
            <a:ext cx="926306" cy="1905000"/>
          </a:xfrm>
          <a:custGeom>
            <a:avLst/>
            <a:gdLst/>
            <a:ahLst/>
            <a:cxnLst/>
            <a:rect r="r" b="b" t="t" l="l"/>
            <a:pathLst>
              <a:path h="1905000" w="926306">
                <a:moveTo>
                  <a:pt x="0" y="0"/>
                </a:moveTo>
                <a:lnTo>
                  <a:pt x="926306" y="0"/>
                </a:lnTo>
                <a:lnTo>
                  <a:pt x="926306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108414" y="4834061"/>
            <a:ext cx="1114425" cy="1905000"/>
          </a:xfrm>
          <a:custGeom>
            <a:avLst/>
            <a:gdLst/>
            <a:ahLst/>
            <a:cxnLst/>
            <a:rect r="r" b="b" t="t" l="l"/>
            <a:pathLst>
              <a:path h="1905000" w="1114425">
                <a:moveTo>
                  <a:pt x="0" y="0"/>
                </a:moveTo>
                <a:lnTo>
                  <a:pt x="1114425" y="0"/>
                </a:lnTo>
                <a:lnTo>
                  <a:pt x="1114425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445504" y="2428065"/>
            <a:ext cx="885825" cy="1905000"/>
          </a:xfrm>
          <a:custGeom>
            <a:avLst/>
            <a:gdLst/>
            <a:ahLst/>
            <a:cxnLst/>
            <a:rect r="r" b="b" t="t" l="l"/>
            <a:pathLst>
              <a:path h="1905000" w="885825">
                <a:moveTo>
                  <a:pt x="0" y="0"/>
                </a:moveTo>
                <a:lnTo>
                  <a:pt x="885825" y="0"/>
                </a:lnTo>
                <a:lnTo>
                  <a:pt x="885825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274054" y="4834061"/>
            <a:ext cx="1228725" cy="1905000"/>
          </a:xfrm>
          <a:custGeom>
            <a:avLst/>
            <a:gdLst/>
            <a:ahLst/>
            <a:cxnLst/>
            <a:rect r="r" b="b" t="t" l="l"/>
            <a:pathLst>
              <a:path h="1905000" w="1228725">
                <a:moveTo>
                  <a:pt x="0" y="0"/>
                </a:moveTo>
                <a:lnTo>
                  <a:pt x="1228725" y="0"/>
                </a:lnTo>
                <a:lnTo>
                  <a:pt x="1228725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8075471" y="7705725"/>
            <a:ext cx="1905000" cy="1552575"/>
          </a:xfrm>
          <a:custGeom>
            <a:avLst/>
            <a:gdLst/>
            <a:ahLst/>
            <a:cxnLst/>
            <a:rect r="r" b="b" t="t" l="l"/>
            <a:pathLst>
              <a:path h="1552575" w="1905000">
                <a:moveTo>
                  <a:pt x="0" y="0"/>
                </a:moveTo>
                <a:lnTo>
                  <a:pt x="1905000" y="0"/>
                </a:lnTo>
                <a:lnTo>
                  <a:pt x="1905000" y="1552575"/>
                </a:lnTo>
                <a:lnTo>
                  <a:pt x="0" y="1552575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777830" y="2428065"/>
            <a:ext cx="890588" cy="1905000"/>
          </a:xfrm>
          <a:custGeom>
            <a:avLst/>
            <a:gdLst/>
            <a:ahLst/>
            <a:cxnLst/>
            <a:rect r="r" b="b" t="t" l="l"/>
            <a:pathLst>
              <a:path h="1905000" w="890588">
                <a:moveTo>
                  <a:pt x="0" y="0"/>
                </a:moveTo>
                <a:lnTo>
                  <a:pt x="890588" y="0"/>
                </a:lnTo>
                <a:lnTo>
                  <a:pt x="890588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781402" y="4834061"/>
            <a:ext cx="883444" cy="1905000"/>
          </a:xfrm>
          <a:custGeom>
            <a:avLst/>
            <a:gdLst/>
            <a:ahLst/>
            <a:cxnLst/>
            <a:rect r="r" b="b" t="t" l="l"/>
            <a:pathLst>
              <a:path h="1905000" w="883444">
                <a:moveTo>
                  <a:pt x="0" y="0"/>
                </a:moveTo>
                <a:lnTo>
                  <a:pt x="883444" y="0"/>
                </a:lnTo>
                <a:lnTo>
                  <a:pt x="883444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5961450" y="7629525"/>
            <a:ext cx="1905000" cy="1628775"/>
          </a:xfrm>
          <a:custGeom>
            <a:avLst/>
            <a:gdLst/>
            <a:ahLst/>
            <a:cxnLst/>
            <a:rect r="r" b="b" t="t" l="l"/>
            <a:pathLst>
              <a:path h="1628775" w="1905000">
                <a:moveTo>
                  <a:pt x="0" y="0"/>
                </a:moveTo>
                <a:lnTo>
                  <a:pt x="1905000" y="0"/>
                </a:lnTo>
                <a:lnTo>
                  <a:pt x="1905000" y="1628775"/>
                </a:lnTo>
                <a:lnTo>
                  <a:pt x="0" y="1628775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0189492" y="7524750"/>
            <a:ext cx="1905000" cy="1733550"/>
          </a:xfrm>
          <a:custGeom>
            <a:avLst/>
            <a:gdLst/>
            <a:ahLst/>
            <a:cxnLst/>
            <a:rect r="r" b="b" t="t" l="l"/>
            <a:pathLst>
              <a:path h="1733550" w="1905000">
                <a:moveTo>
                  <a:pt x="0" y="0"/>
                </a:moveTo>
                <a:lnTo>
                  <a:pt x="1905000" y="0"/>
                </a:lnTo>
                <a:lnTo>
                  <a:pt x="1905000" y="1733550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8976893" y="4834061"/>
            <a:ext cx="812006" cy="1905000"/>
          </a:xfrm>
          <a:custGeom>
            <a:avLst/>
            <a:gdLst/>
            <a:ahLst/>
            <a:cxnLst/>
            <a:rect r="r" b="b" t="t" l="l"/>
            <a:pathLst>
              <a:path h="1905000" w="812006">
                <a:moveTo>
                  <a:pt x="0" y="0"/>
                </a:moveTo>
                <a:lnTo>
                  <a:pt x="812007" y="0"/>
                </a:lnTo>
                <a:lnTo>
                  <a:pt x="812007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8937603" y="2428065"/>
            <a:ext cx="890588" cy="1905000"/>
          </a:xfrm>
          <a:custGeom>
            <a:avLst/>
            <a:gdLst/>
            <a:ahLst/>
            <a:cxnLst/>
            <a:rect r="r" b="b" t="t" l="l"/>
            <a:pathLst>
              <a:path h="1905000" w="890588">
                <a:moveTo>
                  <a:pt x="0" y="0"/>
                </a:moveTo>
                <a:lnTo>
                  <a:pt x="890587" y="0"/>
                </a:lnTo>
                <a:lnTo>
                  <a:pt x="890587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2303513" y="7353300"/>
            <a:ext cx="1600200" cy="1905000"/>
          </a:xfrm>
          <a:custGeom>
            <a:avLst/>
            <a:gdLst/>
            <a:ahLst/>
            <a:cxnLst/>
            <a:rect r="r" b="b" t="t" l="l"/>
            <a:pathLst>
              <a:path h="1905000" w="1600200">
                <a:moveTo>
                  <a:pt x="0" y="0"/>
                </a:moveTo>
                <a:lnTo>
                  <a:pt x="1600200" y="0"/>
                </a:lnTo>
                <a:lnTo>
                  <a:pt x="1600200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5424092" y="504825"/>
            <a:ext cx="7439817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Source Page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95389">
            <a:off x="6139253" y="1997154"/>
            <a:ext cx="1367738" cy="1547652"/>
          </a:xfrm>
          <a:custGeom>
            <a:avLst/>
            <a:gdLst/>
            <a:ahLst/>
            <a:cxnLst/>
            <a:rect r="r" b="b" t="t" l="l"/>
            <a:pathLst>
              <a:path h="1547652" w="1367738">
                <a:moveTo>
                  <a:pt x="0" y="0"/>
                </a:moveTo>
                <a:lnTo>
                  <a:pt x="1367738" y="0"/>
                </a:lnTo>
                <a:lnTo>
                  <a:pt x="1367738" y="1547652"/>
                </a:lnTo>
                <a:lnTo>
                  <a:pt x="0" y="15476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94326">
            <a:off x="3843892" y="7881664"/>
            <a:ext cx="1367738" cy="1547652"/>
          </a:xfrm>
          <a:custGeom>
            <a:avLst/>
            <a:gdLst/>
            <a:ahLst/>
            <a:cxnLst/>
            <a:rect r="r" b="b" t="t" l="l"/>
            <a:pathLst>
              <a:path h="1547652" w="1367738">
                <a:moveTo>
                  <a:pt x="0" y="0"/>
                </a:moveTo>
                <a:lnTo>
                  <a:pt x="1367738" y="0"/>
                </a:lnTo>
                <a:lnTo>
                  <a:pt x="1367738" y="1547653"/>
                </a:lnTo>
                <a:lnTo>
                  <a:pt x="0" y="15476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487076">
            <a:off x="308884" y="2752613"/>
            <a:ext cx="1466656" cy="1659583"/>
          </a:xfrm>
          <a:custGeom>
            <a:avLst/>
            <a:gdLst/>
            <a:ahLst/>
            <a:cxnLst/>
            <a:rect r="r" b="b" t="t" l="l"/>
            <a:pathLst>
              <a:path h="1659583" w="1466656">
                <a:moveTo>
                  <a:pt x="0" y="0"/>
                </a:moveTo>
                <a:lnTo>
                  <a:pt x="1466656" y="0"/>
                </a:lnTo>
                <a:lnTo>
                  <a:pt x="1466656" y="1659583"/>
                </a:lnTo>
                <a:lnTo>
                  <a:pt x="0" y="16595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237308">
            <a:off x="6004591" y="5650707"/>
            <a:ext cx="1923669" cy="4114800"/>
          </a:xfrm>
          <a:custGeom>
            <a:avLst/>
            <a:gdLst/>
            <a:ahLst/>
            <a:cxnLst/>
            <a:rect r="r" b="b" t="t" l="l"/>
            <a:pathLst>
              <a:path h="4114800" w="1923669">
                <a:moveTo>
                  <a:pt x="0" y="0"/>
                </a:moveTo>
                <a:lnTo>
                  <a:pt x="1923669" y="0"/>
                </a:lnTo>
                <a:lnTo>
                  <a:pt x="19236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137793">
            <a:off x="3161242" y="1765882"/>
            <a:ext cx="2103692" cy="4114800"/>
          </a:xfrm>
          <a:custGeom>
            <a:avLst/>
            <a:gdLst/>
            <a:ahLst/>
            <a:cxnLst/>
            <a:rect r="r" b="b" t="t" l="l"/>
            <a:pathLst>
              <a:path h="4114800" w="2103692">
                <a:moveTo>
                  <a:pt x="0" y="0"/>
                </a:moveTo>
                <a:lnTo>
                  <a:pt x="2103692" y="0"/>
                </a:lnTo>
                <a:lnTo>
                  <a:pt x="21036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256551">
            <a:off x="1159383" y="5566166"/>
            <a:ext cx="1445324" cy="4114800"/>
          </a:xfrm>
          <a:custGeom>
            <a:avLst/>
            <a:gdLst/>
            <a:ahLst/>
            <a:cxnLst/>
            <a:rect r="r" b="b" t="t" l="l"/>
            <a:pathLst>
              <a:path h="4114800" w="1445324">
                <a:moveTo>
                  <a:pt x="0" y="0"/>
                </a:moveTo>
                <a:lnTo>
                  <a:pt x="1445323" y="0"/>
                </a:lnTo>
                <a:lnTo>
                  <a:pt x="14453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2679742" y="-5011944"/>
            <a:ext cx="7682036" cy="7288332"/>
          </a:xfrm>
          <a:custGeom>
            <a:avLst/>
            <a:gdLst/>
            <a:ahLst/>
            <a:cxnLst/>
            <a:rect r="r" b="b" t="t" l="l"/>
            <a:pathLst>
              <a:path h="7288332" w="7682036">
                <a:moveTo>
                  <a:pt x="0" y="0"/>
                </a:moveTo>
                <a:lnTo>
                  <a:pt x="7682037" y="0"/>
                </a:lnTo>
                <a:lnTo>
                  <a:pt x="7682037" y="7288332"/>
                </a:lnTo>
                <a:lnTo>
                  <a:pt x="0" y="72883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0" id="10"/>
          <p:cNvSpPr txBox="true"/>
          <p:nvPr/>
        </p:nvSpPr>
        <p:spPr>
          <a:xfrm rot="0">
            <a:off x="9185482" y="481013"/>
            <a:ext cx="8146913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Quiz инструкциясы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-5400000">
            <a:off x="11280884" y="-728688"/>
            <a:ext cx="3956109" cy="8484952"/>
          </a:xfrm>
          <a:custGeom>
            <a:avLst/>
            <a:gdLst/>
            <a:ahLst/>
            <a:cxnLst/>
            <a:rect r="r" b="b" t="t" l="l"/>
            <a:pathLst>
              <a:path h="8484952" w="3956109">
                <a:moveTo>
                  <a:pt x="0" y="0"/>
                </a:moveTo>
                <a:lnTo>
                  <a:pt x="3956109" y="0"/>
                </a:lnTo>
                <a:lnTo>
                  <a:pt x="3956109" y="8484952"/>
                </a:lnTo>
                <a:lnTo>
                  <a:pt x="0" y="84849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9185482" y="1630747"/>
            <a:ext cx="8146913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1-қадам: Көбейту есебін түсіну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483735" y="3380911"/>
            <a:ext cx="1832853" cy="188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Бұл бізде әрқайсысында 3 балмұздақ бар 2 топ бар дегенді білдіреді.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201289" y="3380911"/>
            <a:ext cx="1570801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Жоғарғы жағындағы көбейту есебін қараңыз.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991130" y="2840422"/>
            <a:ext cx="2273565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Мысалы: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1294043" y="4042522"/>
            <a:ext cx="1752446" cy="1155228"/>
            <a:chOff x="0" y="0"/>
            <a:chExt cx="611290" cy="40296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11290" cy="402968"/>
            </a:xfrm>
            <a:custGeom>
              <a:avLst/>
              <a:gdLst/>
              <a:ahLst/>
              <a:cxnLst/>
              <a:rect r="r" b="b" t="t" l="l"/>
              <a:pathLst>
                <a:path h="402968" w="611290">
                  <a:moveTo>
                    <a:pt x="88356" y="0"/>
                  </a:moveTo>
                  <a:lnTo>
                    <a:pt x="522934" y="0"/>
                  </a:lnTo>
                  <a:cubicBezTo>
                    <a:pt x="571731" y="0"/>
                    <a:pt x="611290" y="39558"/>
                    <a:pt x="611290" y="88356"/>
                  </a:cubicBezTo>
                  <a:lnTo>
                    <a:pt x="611290" y="314612"/>
                  </a:lnTo>
                  <a:cubicBezTo>
                    <a:pt x="611290" y="338045"/>
                    <a:pt x="601981" y="360519"/>
                    <a:pt x="585411" y="377089"/>
                  </a:cubicBezTo>
                  <a:cubicBezTo>
                    <a:pt x="568841" y="393659"/>
                    <a:pt x="546367" y="402968"/>
                    <a:pt x="522934" y="402968"/>
                  </a:cubicBezTo>
                  <a:lnTo>
                    <a:pt x="88356" y="402968"/>
                  </a:lnTo>
                  <a:cubicBezTo>
                    <a:pt x="39558" y="402968"/>
                    <a:pt x="0" y="363409"/>
                    <a:pt x="0" y="314612"/>
                  </a:cubicBezTo>
                  <a:lnTo>
                    <a:pt x="0" y="88356"/>
                  </a:lnTo>
                  <a:cubicBezTo>
                    <a:pt x="0" y="39558"/>
                    <a:pt x="39558" y="0"/>
                    <a:pt x="8835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A1529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611290" cy="441068"/>
            </a:xfrm>
            <a:prstGeom prst="rect">
              <a:avLst/>
            </a:prstGeom>
          </p:spPr>
          <p:txBody>
            <a:bodyPr anchor="ctr" rtlCol="false" tIns="38356" lIns="38356" bIns="38356" rIns="38356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1294043" y="3407625"/>
            <a:ext cx="3667739" cy="547305"/>
            <a:chOff x="0" y="0"/>
            <a:chExt cx="1279384" cy="19091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79384" cy="190911"/>
            </a:xfrm>
            <a:custGeom>
              <a:avLst/>
              <a:gdLst/>
              <a:ahLst/>
              <a:cxnLst/>
              <a:rect r="r" b="b" t="t" l="l"/>
              <a:pathLst>
                <a:path h="190911" w="1279384">
                  <a:moveTo>
                    <a:pt x="42216" y="0"/>
                  </a:moveTo>
                  <a:lnTo>
                    <a:pt x="1237168" y="0"/>
                  </a:lnTo>
                  <a:cubicBezTo>
                    <a:pt x="1260483" y="0"/>
                    <a:pt x="1279384" y="18901"/>
                    <a:pt x="1279384" y="42216"/>
                  </a:cubicBezTo>
                  <a:lnTo>
                    <a:pt x="1279384" y="148695"/>
                  </a:lnTo>
                  <a:cubicBezTo>
                    <a:pt x="1279384" y="159892"/>
                    <a:pt x="1274936" y="170629"/>
                    <a:pt x="1267019" y="178547"/>
                  </a:cubicBezTo>
                  <a:cubicBezTo>
                    <a:pt x="1259102" y="186464"/>
                    <a:pt x="1248364" y="190911"/>
                    <a:pt x="1237168" y="190911"/>
                  </a:cubicBezTo>
                  <a:lnTo>
                    <a:pt x="42216" y="190911"/>
                  </a:lnTo>
                  <a:cubicBezTo>
                    <a:pt x="18901" y="190911"/>
                    <a:pt x="0" y="172011"/>
                    <a:pt x="0" y="148695"/>
                  </a:cubicBezTo>
                  <a:lnTo>
                    <a:pt x="0" y="42216"/>
                  </a:lnTo>
                  <a:cubicBezTo>
                    <a:pt x="0" y="18901"/>
                    <a:pt x="18901" y="0"/>
                    <a:pt x="4221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A1529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279384" cy="229011"/>
            </a:xfrm>
            <a:prstGeom prst="rect">
              <a:avLst/>
            </a:prstGeom>
          </p:spPr>
          <p:txBody>
            <a:bodyPr anchor="ctr" rtlCol="false" tIns="38356" lIns="38356" bIns="38356" rIns="38356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1482961" y="4198167"/>
            <a:ext cx="410716" cy="843938"/>
          </a:xfrm>
          <a:custGeom>
            <a:avLst/>
            <a:gdLst/>
            <a:ahLst/>
            <a:cxnLst/>
            <a:rect r="r" b="b" t="t" l="l"/>
            <a:pathLst>
              <a:path h="843938" w="410716">
                <a:moveTo>
                  <a:pt x="0" y="0"/>
                </a:moveTo>
                <a:lnTo>
                  <a:pt x="410716" y="0"/>
                </a:lnTo>
                <a:lnTo>
                  <a:pt x="410716" y="843938"/>
                </a:lnTo>
                <a:lnTo>
                  <a:pt x="0" y="8439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964908" y="4198167"/>
            <a:ext cx="410716" cy="843938"/>
          </a:xfrm>
          <a:custGeom>
            <a:avLst/>
            <a:gdLst/>
            <a:ahLst/>
            <a:cxnLst/>
            <a:rect r="r" b="b" t="t" l="l"/>
            <a:pathLst>
              <a:path h="843938" w="410716">
                <a:moveTo>
                  <a:pt x="0" y="0"/>
                </a:moveTo>
                <a:lnTo>
                  <a:pt x="410716" y="0"/>
                </a:lnTo>
                <a:lnTo>
                  <a:pt x="410716" y="843938"/>
                </a:lnTo>
                <a:lnTo>
                  <a:pt x="0" y="8439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446854" y="4198167"/>
            <a:ext cx="410716" cy="843938"/>
          </a:xfrm>
          <a:custGeom>
            <a:avLst/>
            <a:gdLst/>
            <a:ahLst/>
            <a:cxnLst/>
            <a:rect r="r" b="b" t="t" l="l"/>
            <a:pathLst>
              <a:path h="843938" w="410716">
                <a:moveTo>
                  <a:pt x="0" y="0"/>
                </a:moveTo>
                <a:lnTo>
                  <a:pt x="410716" y="0"/>
                </a:lnTo>
                <a:lnTo>
                  <a:pt x="410716" y="843938"/>
                </a:lnTo>
                <a:lnTo>
                  <a:pt x="0" y="8439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13209336" y="4042522"/>
            <a:ext cx="1752446" cy="1155228"/>
            <a:chOff x="0" y="0"/>
            <a:chExt cx="611290" cy="40296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11290" cy="402968"/>
            </a:xfrm>
            <a:custGeom>
              <a:avLst/>
              <a:gdLst/>
              <a:ahLst/>
              <a:cxnLst/>
              <a:rect r="r" b="b" t="t" l="l"/>
              <a:pathLst>
                <a:path h="402968" w="611290">
                  <a:moveTo>
                    <a:pt x="88356" y="0"/>
                  </a:moveTo>
                  <a:lnTo>
                    <a:pt x="522934" y="0"/>
                  </a:lnTo>
                  <a:cubicBezTo>
                    <a:pt x="571731" y="0"/>
                    <a:pt x="611290" y="39558"/>
                    <a:pt x="611290" y="88356"/>
                  </a:cubicBezTo>
                  <a:lnTo>
                    <a:pt x="611290" y="314612"/>
                  </a:lnTo>
                  <a:cubicBezTo>
                    <a:pt x="611290" y="338045"/>
                    <a:pt x="601981" y="360519"/>
                    <a:pt x="585411" y="377089"/>
                  </a:cubicBezTo>
                  <a:cubicBezTo>
                    <a:pt x="568841" y="393659"/>
                    <a:pt x="546367" y="402968"/>
                    <a:pt x="522934" y="402968"/>
                  </a:cubicBezTo>
                  <a:lnTo>
                    <a:pt x="88356" y="402968"/>
                  </a:lnTo>
                  <a:cubicBezTo>
                    <a:pt x="39558" y="402968"/>
                    <a:pt x="0" y="363409"/>
                    <a:pt x="0" y="314612"/>
                  </a:cubicBezTo>
                  <a:lnTo>
                    <a:pt x="0" y="88356"/>
                  </a:lnTo>
                  <a:cubicBezTo>
                    <a:pt x="0" y="39558"/>
                    <a:pt x="39558" y="0"/>
                    <a:pt x="8835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7A1529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611290" cy="441068"/>
            </a:xfrm>
            <a:prstGeom prst="rect">
              <a:avLst/>
            </a:prstGeom>
          </p:spPr>
          <p:txBody>
            <a:bodyPr anchor="ctr" rtlCol="false" tIns="38356" lIns="38356" bIns="38356" rIns="38356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13398254" y="4198167"/>
            <a:ext cx="410716" cy="843938"/>
          </a:xfrm>
          <a:custGeom>
            <a:avLst/>
            <a:gdLst/>
            <a:ahLst/>
            <a:cxnLst/>
            <a:rect r="r" b="b" t="t" l="l"/>
            <a:pathLst>
              <a:path h="843938" w="410716">
                <a:moveTo>
                  <a:pt x="0" y="0"/>
                </a:moveTo>
                <a:lnTo>
                  <a:pt x="410717" y="0"/>
                </a:lnTo>
                <a:lnTo>
                  <a:pt x="410717" y="843938"/>
                </a:lnTo>
                <a:lnTo>
                  <a:pt x="0" y="8439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3880201" y="4198167"/>
            <a:ext cx="410716" cy="843938"/>
          </a:xfrm>
          <a:custGeom>
            <a:avLst/>
            <a:gdLst/>
            <a:ahLst/>
            <a:cxnLst/>
            <a:rect r="r" b="b" t="t" l="l"/>
            <a:pathLst>
              <a:path h="843938" w="410716">
                <a:moveTo>
                  <a:pt x="0" y="0"/>
                </a:moveTo>
                <a:lnTo>
                  <a:pt x="410716" y="0"/>
                </a:lnTo>
                <a:lnTo>
                  <a:pt x="410716" y="843938"/>
                </a:lnTo>
                <a:lnTo>
                  <a:pt x="0" y="8439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362148" y="4198167"/>
            <a:ext cx="410716" cy="843938"/>
          </a:xfrm>
          <a:custGeom>
            <a:avLst/>
            <a:gdLst/>
            <a:ahLst/>
            <a:cxnLst/>
            <a:rect r="r" b="b" t="t" l="l"/>
            <a:pathLst>
              <a:path h="843938" w="410716">
                <a:moveTo>
                  <a:pt x="0" y="0"/>
                </a:moveTo>
                <a:lnTo>
                  <a:pt x="410716" y="0"/>
                </a:lnTo>
                <a:lnTo>
                  <a:pt x="410716" y="843938"/>
                </a:lnTo>
                <a:lnTo>
                  <a:pt x="0" y="84393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2348661" y="3347903"/>
            <a:ext cx="1558502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2 x 3</a:t>
            </a:r>
          </a:p>
        </p:txBody>
      </p:sp>
      <p:sp>
        <p:nvSpPr>
          <p:cNvPr name="AutoShape 32" id="32"/>
          <p:cNvSpPr/>
          <p:nvPr/>
        </p:nvSpPr>
        <p:spPr>
          <a:xfrm>
            <a:off x="11041859" y="3282794"/>
            <a:ext cx="0" cy="1914956"/>
          </a:xfrm>
          <a:prstGeom prst="line">
            <a:avLst/>
          </a:prstGeom>
          <a:ln cap="flat" w="38100">
            <a:solidFill>
              <a:srgbClr val="7A152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>
            <a:off x="15226560" y="3282794"/>
            <a:ext cx="0" cy="1914956"/>
          </a:xfrm>
          <a:prstGeom prst="line">
            <a:avLst/>
          </a:prstGeom>
          <a:ln cap="flat" w="38100">
            <a:solidFill>
              <a:srgbClr val="7A152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4" id="34"/>
          <p:cNvSpPr/>
          <p:nvPr/>
        </p:nvSpPr>
        <p:spPr>
          <a:xfrm flipH="false" flipV="false" rot="-5400000">
            <a:off x="11280884" y="3399719"/>
            <a:ext cx="3956109" cy="8484952"/>
          </a:xfrm>
          <a:custGeom>
            <a:avLst/>
            <a:gdLst/>
            <a:ahLst/>
            <a:cxnLst/>
            <a:rect r="r" b="b" t="t" l="l"/>
            <a:pathLst>
              <a:path h="8484952" w="3956109">
                <a:moveTo>
                  <a:pt x="0" y="0"/>
                </a:moveTo>
                <a:lnTo>
                  <a:pt x="3956109" y="0"/>
                </a:lnTo>
                <a:lnTo>
                  <a:pt x="3956109" y="8484953"/>
                </a:lnTo>
                <a:lnTo>
                  <a:pt x="0" y="84849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5" id="35"/>
          <p:cNvSpPr txBox="true"/>
          <p:nvPr/>
        </p:nvSpPr>
        <p:spPr>
          <a:xfrm rot="0">
            <a:off x="9185482" y="5947901"/>
            <a:ext cx="8146913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2-қадам: Суреттерді санау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185482" y="7708884"/>
            <a:ext cx="8146913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3-қадам: Жауапты жазу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389743" y="6605126"/>
            <a:ext cx="7860032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400"/>
              </a:lnSpc>
              <a:buAutoNum type="arabicPeriod" startAt="1"/>
            </a:pPr>
            <a:r>
              <a:rPr lang="en-US" sz="20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Екі қораптағы барлық балмұздақтарды санаңыз.</a:t>
            </a:r>
          </a:p>
          <a:p>
            <a:pPr algn="l" marL="431801" indent="-215900" lvl="1">
              <a:lnSpc>
                <a:spcPts val="2400"/>
              </a:lnSpc>
              <a:buAutoNum type="arabicPeriod" startAt="1"/>
            </a:pPr>
            <a:r>
              <a:rPr lang="en-US" sz="20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Біздің мысалда әр қорапта 3 балмұздақ бар, сондықтан біз санаймыз: 3 + 3.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389743" y="8366109"/>
            <a:ext cx="7860032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400"/>
              </a:lnSpc>
              <a:buAutoNum type="arabicPeriod" startAt="1"/>
            </a:pPr>
            <a:r>
              <a:rPr lang="en-US" sz="20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Балмұздақтың жалпы мөлшерін табу үшін сандарды қосыңыз.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87911" y="308236"/>
            <a:ext cx="4407363" cy="793325"/>
          </a:xfrm>
          <a:custGeom>
            <a:avLst/>
            <a:gdLst/>
            <a:ahLst/>
            <a:cxnLst/>
            <a:rect r="r" b="b" t="t" l="l"/>
            <a:pathLst>
              <a:path h="793325" w="4407363">
                <a:moveTo>
                  <a:pt x="0" y="0"/>
                </a:moveTo>
                <a:lnTo>
                  <a:pt x="4407364" y="0"/>
                </a:lnTo>
                <a:lnTo>
                  <a:pt x="4407364" y="793325"/>
                </a:lnTo>
                <a:lnTo>
                  <a:pt x="0" y="7933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60983" y="2629405"/>
            <a:ext cx="6998317" cy="6998317"/>
          </a:xfrm>
          <a:custGeom>
            <a:avLst/>
            <a:gdLst/>
            <a:ahLst/>
            <a:cxnLst/>
            <a:rect r="r" b="b" t="t" l="l"/>
            <a:pathLst>
              <a:path h="6998317" w="6998317">
                <a:moveTo>
                  <a:pt x="0" y="0"/>
                </a:moveTo>
                <a:lnTo>
                  <a:pt x="6998317" y="0"/>
                </a:lnTo>
                <a:lnTo>
                  <a:pt x="6998317" y="6998316"/>
                </a:lnTo>
                <a:lnTo>
                  <a:pt x="0" y="6998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2629554"/>
            <a:ext cx="7416423" cy="1585260"/>
          </a:xfrm>
          <a:custGeom>
            <a:avLst/>
            <a:gdLst/>
            <a:ahLst/>
            <a:cxnLst/>
            <a:rect r="r" b="b" t="t" l="l"/>
            <a:pathLst>
              <a:path h="1585260" w="7416423">
                <a:moveTo>
                  <a:pt x="0" y="0"/>
                </a:moveTo>
                <a:lnTo>
                  <a:pt x="7416423" y="0"/>
                </a:lnTo>
                <a:lnTo>
                  <a:pt x="7416423" y="1585261"/>
                </a:lnTo>
                <a:lnTo>
                  <a:pt x="0" y="15852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4433807"/>
            <a:ext cx="7416423" cy="1585260"/>
          </a:xfrm>
          <a:custGeom>
            <a:avLst/>
            <a:gdLst/>
            <a:ahLst/>
            <a:cxnLst/>
            <a:rect r="r" b="b" t="t" l="l"/>
            <a:pathLst>
              <a:path h="1585260" w="7416423">
                <a:moveTo>
                  <a:pt x="0" y="0"/>
                </a:moveTo>
                <a:lnTo>
                  <a:pt x="7416423" y="0"/>
                </a:lnTo>
                <a:lnTo>
                  <a:pt x="7416423" y="1585260"/>
                </a:lnTo>
                <a:lnTo>
                  <a:pt x="0" y="15852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3019586" y="2775226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8" y="0"/>
                </a:lnTo>
                <a:lnTo>
                  <a:pt x="1421888" y="1293917"/>
                </a:lnTo>
                <a:lnTo>
                  <a:pt x="0" y="12939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019586" y="4579478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8" y="0"/>
                </a:lnTo>
                <a:lnTo>
                  <a:pt x="1421888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032349" y="2775226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8" y="0"/>
                </a:lnTo>
                <a:lnTo>
                  <a:pt x="1421888" y="1293917"/>
                </a:lnTo>
                <a:lnTo>
                  <a:pt x="0" y="12939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032349" y="4579478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8" y="0"/>
                </a:lnTo>
                <a:lnTo>
                  <a:pt x="1421888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6238059"/>
            <a:ext cx="7416423" cy="1585260"/>
          </a:xfrm>
          <a:custGeom>
            <a:avLst/>
            <a:gdLst/>
            <a:ahLst/>
            <a:cxnLst/>
            <a:rect r="r" b="b" t="t" l="l"/>
            <a:pathLst>
              <a:path h="1585260" w="7416423">
                <a:moveTo>
                  <a:pt x="0" y="0"/>
                </a:moveTo>
                <a:lnTo>
                  <a:pt x="7416423" y="0"/>
                </a:lnTo>
                <a:lnTo>
                  <a:pt x="7416423" y="1585260"/>
                </a:lnTo>
                <a:lnTo>
                  <a:pt x="0" y="15852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3019586" y="6383730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8" y="0"/>
                </a:lnTo>
                <a:lnTo>
                  <a:pt x="1421888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032349" y="6383730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8" y="0"/>
                </a:lnTo>
                <a:lnTo>
                  <a:pt x="1421888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28700" y="8042311"/>
            <a:ext cx="7416423" cy="1585260"/>
          </a:xfrm>
          <a:custGeom>
            <a:avLst/>
            <a:gdLst/>
            <a:ahLst/>
            <a:cxnLst/>
            <a:rect r="r" b="b" t="t" l="l"/>
            <a:pathLst>
              <a:path h="1585260" w="7416423">
                <a:moveTo>
                  <a:pt x="0" y="0"/>
                </a:moveTo>
                <a:lnTo>
                  <a:pt x="7416423" y="0"/>
                </a:lnTo>
                <a:lnTo>
                  <a:pt x="7416423" y="1585261"/>
                </a:lnTo>
                <a:lnTo>
                  <a:pt x="0" y="15852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3019586" y="8187983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8" y="0"/>
                </a:lnTo>
                <a:lnTo>
                  <a:pt x="1421888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032349" y="8187983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8" y="0"/>
                </a:lnTo>
                <a:lnTo>
                  <a:pt x="1421888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441190" y="4071163"/>
            <a:ext cx="4942703" cy="4114800"/>
          </a:xfrm>
          <a:custGeom>
            <a:avLst/>
            <a:gdLst/>
            <a:ahLst/>
            <a:cxnLst/>
            <a:rect r="r" b="b" t="t" l="l"/>
            <a:pathLst>
              <a:path h="4114800" w="4942703">
                <a:moveTo>
                  <a:pt x="0" y="0"/>
                </a:moveTo>
                <a:lnTo>
                  <a:pt x="4942703" y="0"/>
                </a:lnTo>
                <a:lnTo>
                  <a:pt x="49427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666750" y="395336"/>
            <a:ext cx="2530995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Question 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99828" y="2922122"/>
            <a:ext cx="132811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1.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99828" y="4725842"/>
            <a:ext cx="1328111" cy="896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 strike="noStrike" u="none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2.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99828" y="6530094"/>
            <a:ext cx="1328111" cy="896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 strike="noStrike" u="none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3.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99828" y="8334346"/>
            <a:ext cx="1328111" cy="896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 strike="noStrike" u="none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4.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094949" y="866775"/>
            <a:ext cx="4592455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4 x 2 = </a:t>
            </a:r>
          </a:p>
        </p:txBody>
      </p:sp>
      <p:sp>
        <p:nvSpPr>
          <p:cNvPr name="AutoShape 24" id="24"/>
          <p:cNvSpPr/>
          <p:nvPr/>
        </p:nvSpPr>
        <p:spPr>
          <a:xfrm>
            <a:off x="10687669" y="2038348"/>
            <a:ext cx="1372813" cy="19050"/>
          </a:xfrm>
          <a:prstGeom prst="line">
            <a:avLst/>
          </a:prstGeom>
          <a:ln cap="flat" w="38100">
            <a:solidFill>
              <a:srgbClr val="7A1529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87911" y="308236"/>
            <a:ext cx="4407363" cy="793325"/>
          </a:xfrm>
          <a:custGeom>
            <a:avLst/>
            <a:gdLst/>
            <a:ahLst/>
            <a:cxnLst/>
            <a:rect r="r" b="b" t="t" l="l"/>
            <a:pathLst>
              <a:path h="793325" w="4407363">
                <a:moveTo>
                  <a:pt x="0" y="0"/>
                </a:moveTo>
                <a:lnTo>
                  <a:pt x="4407364" y="0"/>
                </a:lnTo>
                <a:lnTo>
                  <a:pt x="4407364" y="793325"/>
                </a:lnTo>
                <a:lnTo>
                  <a:pt x="0" y="7933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60983" y="2629405"/>
            <a:ext cx="6998317" cy="6998317"/>
          </a:xfrm>
          <a:custGeom>
            <a:avLst/>
            <a:gdLst/>
            <a:ahLst/>
            <a:cxnLst/>
            <a:rect r="r" b="b" t="t" l="l"/>
            <a:pathLst>
              <a:path h="6998317" w="6998317">
                <a:moveTo>
                  <a:pt x="0" y="0"/>
                </a:moveTo>
                <a:lnTo>
                  <a:pt x="6998317" y="0"/>
                </a:lnTo>
                <a:lnTo>
                  <a:pt x="6998317" y="6998316"/>
                </a:lnTo>
                <a:lnTo>
                  <a:pt x="0" y="6998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2629554"/>
            <a:ext cx="7416423" cy="1585260"/>
          </a:xfrm>
          <a:custGeom>
            <a:avLst/>
            <a:gdLst/>
            <a:ahLst/>
            <a:cxnLst/>
            <a:rect r="r" b="b" t="t" l="l"/>
            <a:pathLst>
              <a:path h="1585260" w="7416423">
                <a:moveTo>
                  <a:pt x="0" y="0"/>
                </a:moveTo>
                <a:lnTo>
                  <a:pt x="7416423" y="0"/>
                </a:lnTo>
                <a:lnTo>
                  <a:pt x="7416423" y="1585261"/>
                </a:lnTo>
                <a:lnTo>
                  <a:pt x="0" y="15852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4433807"/>
            <a:ext cx="7416423" cy="1585260"/>
          </a:xfrm>
          <a:custGeom>
            <a:avLst/>
            <a:gdLst/>
            <a:ahLst/>
            <a:cxnLst/>
            <a:rect r="r" b="b" t="t" l="l"/>
            <a:pathLst>
              <a:path h="1585260" w="7416423">
                <a:moveTo>
                  <a:pt x="0" y="0"/>
                </a:moveTo>
                <a:lnTo>
                  <a:pt x="7416423" y="0"/>
                </a:lnTo>
                <a:lnTo>
                  <a:pt x="7416423" y="1585260"/>
                </a:lnTo>
                <a:lnTo>
                  <a:pt x="0" y="15852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3019586" y="2775226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8" y="0"/>
                </a:lnTo>
                <a:lnTo>
                  <a:pt x="1421888" y="1293917"/>
                </a:lnTo>
                <a:lnTo>
                  <a:pt x="0" y="12939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019586" y="4579478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8" y="0"/>
                </a:lnTo>
                <a:lnTo>
                  <a:pt x="1421888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032349" y="2775226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8" y="0"/>
                </a:lnTo>
                <a:lnTo>
                  <a:pt x="1421888" y="1293917"/>
                </a:lnTo>
                <a:lnTo>
                  <a:pt x="0" y="12939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032349" y="4579478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8" y="0"/>
                </a:lnTo>
                <a:lnTo>
                  <a:pt x="1421888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6238059"/>
            <a:ext cx="7416423" cy="1585260"/>
          </a:xfrm>
          <a:custGeom>
            <a:avLst/>
            <a:gdLst/>
            <a:ahLst/>
            <a:cxnLst/>
            <a:rect r="r" b="b" t="t" l="l"/>
            <a:pathLst>
              <a:path h="1585260" w="7416423">
                <a:moveTo>
                  <a:pt x="0" y="0"/>
                </a:moveTo>
                <a:lnTo>
                  <a:pt x="7416423" y="0"/>
                </a:lnTo>
                <a:lnTo>
                  <a:pt x="7416423" y="1585260"/>
                </a:lnTo>
                <a:lnTo>
                  <a:pt x="0" y="15852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3019586" y="6383730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8" y="0"/>
                </a:lnTo>
                <a:lnTo>
                  <a:pt x="1421888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032349" y="6383730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8" y="0"/>
                </a:lnTo>
                <a:lnTo>
                  <a:pt x="1421888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28700" y="8042311"/>
            <a:ext cx="7416423" cy="1585260"/>
          </a:xfrm>
          <a:custGeom>
            <a:avLst/>
            <a:gdLst/>
            <a:ahLst/>
            <a:cxnLst/>
            <a:rect r="r" b="b" t="t" l="l"/>
            <a:pathLst>
              <a:path h="1585260" w="7416423">
                <a:moveTo>
                  <a:pt x="0" y="0"/>
                </a:moveTo>
                <a:lnTo>
                  <a:pt x="7416423" y="0"/>
                </a:lnTo>
                <a:lnTo>
                  <a:pt x="7416423" y="1585261"/>
                </a:lnTo>
                <a:lnTo>
                  <a:pt x="0" y="15852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3019586" y="8187983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8" y="0"/>
                </a:lnTo>
                <a:lnTo>
                  <a:pt x="1421888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032349" y="8187983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8" y="0"/>
                </a:lnTo>
                <a:lnTo>
                  <a:pt x="1421888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666750" y="395336"/>
            <a:ext cx="2530995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Answer 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075473" y="866775"/>
            <a:ext cx="4319791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4 x 2 =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395264" y="866775"/>
            <a:ext cx="1505647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8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99828" y="2922122"/>
            <a:ext cx="132811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1.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99828" y="4725842"/>
            <a:ext cx="1328111" cy="896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 strike="noStrike" u="none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2.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99828" y="6530094"/>
            <a:ext cx="1328111" cy="896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 strike="noStrike" u="none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3.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99828" y="8334346"/>
            <a:ext cx="1328111" cy="896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 strike="noStrike" u="none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4.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1900911" y="2920897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7" y="0"/>
                </a:lnTo>
                <a:lnTo>
                  <a:pt x="1421887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0479023" y="4944141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8" y="0"/>
                </a:lnTo>
                <a:lnTo>
                  <a:pt x="1421888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259292" y="2920897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7" y="0"/>
                </a:lnTo>
                <a:lnTo>
                  <a:pt x="1421887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5681179" y="4944141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8" y="0"/>
                </a:lnTo>
                <a:lnTo>
                  <a:pt x="1421888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3049198" y="5226437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8" y="0"/>
                </a:lnTo>
                <a:lnTo>
                  <a:pt x="1421888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4970236" y="6779551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7" y="0"/>
                </a:lnTo>
                <a:lnTo>
                  <a:pt x="1421887" y="1293917"/>
                </a:lnTo>
                <a:lnTo>
                  <a:pt x="0" y="12939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1331873" y="6779551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7" y="0"/>
                </a:lnTo>
                <a:lnTo>
                  <a:pt x="1421887" y="1293917"/>
                </a:lnTo>
                <a:lnTo>
                  <a:pt x="0" y="12939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3049198" y="7936844"/>
            <a:ext cx="1421888" cy="1293918"/>
          </a:xfrm>
          <a:custGeom>
            <a:avLst/>
            <a:gdLst/>
            <a:ahLst/>
            <a:cxnLst/>
            <a:rect r="r" b="b" t="t" l="l"/>
            <a:pathLst>
              <a:path h="1293918" w="1421888">
                <a:moveTo>
                  <a:pt x="0" y="0"/>
                </a:moveTo>
                <a:lnTo>
                  <a:pt x="1421888" y="0"/>
                </a:lnTo>
                <a:lnTo>
                  <a:pt x="1421888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87911" y="308236"/>
            <a:ext cx="4407363" cy="793325"/>
          </a:xfrm>
          <a:custGeom>
            <a:avLst/>
            <a:gdLst/>
            <a:ahLst/>
            <a:cxnLst/>
            <a:rect r="r" b="b" t="t" l="l"/>
            <a:pathLst>
              <a:path h="793325" w="4407363">
                <a:moveTo>
                  <a:pt x="0" y="0"/>
                </a:moveTo>
                <a:lnTo>
                  <a:pt x="4407364" y="0"/>
                </a:lnTo>
                <a:lnTo>
                  <a:pt x="4407364" y="793325"/>
                </a:lnTo>
                <a:lnTo>
                  <a:pt x="0" y="7933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60983" y="2629405"/>
            <a:ext cx="6998317" cy="6998317"/>
          </a:xfrm>
          <a:custGeom>
            <a:avLst/>
            <a:gdLst/>
            <a:ahLst/>
            <a:cxnLst/>
            <a:rect r="r" b="b" t="t" l="l"/>
            <a:pathLst>
              <a:path h="6998317" w="6998317">
                <a:moveTo>
                  <a:pt x="0" y="0"/>
                </a:moveTo>
                <a:lnTo>
                  <a:pt x="6998317" y="0"/>
                </a:lnTo>
                <a:lnTo>
                  <a:pt x="6998317" y="6998316"/>
                </a:lnTo>
                <a:lnTo>
                  <a:pt x="0" y="6998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3276513"/>
            <a:ext cx="7416423" cy="1585260"/>
          </a:xfrm>
          <a:custGeom>
            <a:avLst/>
            <a:gdLst/>
            <a:ahLst/>
            <a:cxnLst/>
            <a:rect r="r" b="b" t="t" l="l"/>
            <a:pathLst>
              <a:path h="1585260" w="7416423">
                <a:moveTo>
                  <a:pt x="0" y="0"/>
                </a:moveTo>
                <a:lnTo>
                  <a:pt x="7416423" y="0"/>
                </a:lnTo>
                <a:lnTo>
                  <a:pt x="7416423" y="1585261"/>
                </a:lnTo>
                <a:lnTo>
                  <a:pt x="0" y="15852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5080766"/>
            <a:ext cx="7416423" cy="1585260"/>
          </a:xfrm>
          <a:custGeom>
            <a:avLst/>
            <a:gdLst/>
            <a:ahLst/>
            <a:cxnLst/>
            <a:rect r="r" b="b" t="t" l="l"/>
            <a:pathLst>
              <a:path h="1585260" w="7416423">
                <a:moveTo>
                  <a:pt x="0" y="0"/>
                </a:moveTo>
                <a:lnTo>
                  <a:pt x="7416423" y="0"/>
                </a:lnTo>
                <a:lnTo>
                  <a:pt x="7416423" y="1585260"/>
                </a:lnTo>
                <a:lnTo>
                  <a:pt x="0" y="15852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6885018"/>
            <a:ext cx="7416423" cy="1585260"/>
          </a:xfrm>
          <a:custGeom>
            <a:avLst/>
            <a:gdLst/>
            <a:ahLst/>
            <a:cxnLst/>
            <a:rect r="r" b="b" t="t" l="l"/>
            <a:pathLst>
              <a:path h="1585260" w="7416423">
                <a:moveTo>
                  <a:pt x="0" y="0"/>
                </a:moveTo>
                <a:lnTo>
                  <a:pt x="7416423" y="0"/>
                </a:lnTo>
                <a:lnTo>
                  <a:pt x="7416423" y="1585260"/>
                </a:lnTo>
                <a:lnTo>
                  <a:pt x="0" y="15852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1441190" y="4071163"/>
            <a:ext cx="4942703" cy="4114800"/>
          </a:xfrm>
          <a:custGeom>
            <a:avLst/>
            <a:gdLst/>
            <a:ahLst/>
            <a:cxnLst/>
            <a:rect r="r" b="b" t="t" l="l"/>
            <a:pathLst>
              <a:path h="4114800" w="4942703">
                <a:moveTo>
                  <a:pt x="0" y="0"/>
                </a:moveTo>
                <a:lnTo>
                  <a:pt x="4942703" y="0"/>
                </a:lnTo>
                <a:lnTo>
                  <a:pt x="49427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>
            <a:off x="10395528" y="2038348"/>
            <a:ext cx="1372813" cy="19050"/>
          </a:xfrm>
          <a:prstGeom prst="line">
            <a:avLst/>
          </a:prstGeom>
          <a:ln cap="flat" w="38100">
            <a:solidFill>
              <a:srgbClr val="7A152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2427939" y="3422184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7" y="0"/>
                </a:lnTo>
                <a:lnTo>
                  <a:pt x="1558937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427939" y="5226437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7" y="0"/>
                </a:lnTo>
                <a:lnTo>
                  <a:pt x="1558937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296166" y="3422184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7" y="0"/>
                </a:lnTo>
                <a:lnTo>
                  <a:pt x="1558937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296166" y="5226437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7" y="0"/>
                </a:lnTo>
                <a:lnTo>
                  <a:pt x="1558937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666750" y="395336"/>
            <a:ext cx="2530995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Question 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99828" y="3569081"/>
            <a:ext cx="132811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1.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99828" y="5372800"/>
            <a:ext cx="1328111" cy="896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 strike="noStrike" u="none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2.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99828" y="7177053"/>
            <a:ext cx="1328111" cy="896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 strike="noStrike" u="none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3.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164392" y="866775"/>
            <a:ext cx="4230871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3 x 3 = 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6164392" y="3422184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8" y="0"/>
                </a:lnTo>
                <a:lnTo>
                  <a:pt x="1558938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164392" y="5226437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8" y="0"/>
                </a:lnTo>
                <a:lnTo>
                  <a:pt x="1558938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427939" y="7030689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7" y="0"/>
                </a:lnTo>
                <a:lnTo>
                  <a:pt x="1558937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4296166" y="7030689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7" y="0"/>
                </a:lnTo>
                <a:lnTo>
                  <a:pt x="1558937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6164392" y="7030689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8" y="0"/>
                </a:lnTo>
                <a:lnTo>
                  <a:pt x="1558938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87911" y="308236"/>
            <a:ext cx="4407363" cy="793325"/>
          </a:xfrm>
          <a:custGeom>
            <a:avLst/>
            <a:gdLst/>
            <a:ahLst/>
            <a:cxnLst/>
            <a:rect r="r" b="b" t="t" l="l"/>
            <a:pathLst>
              <a:path h="793325" w="4407363">
                <a:moveTo>
                  <a:pt x="0" y="0"/>
                </a:moveTo>
                <a:lnTo>
                  <a:pt x="4407364" y="0"/>
                </a:lnTo>
                <a:lnTo>
                  <a:pt x="4407364" y="793325"/>
                </a:lnTo>
                <a:lnTo>
                  <a:pt x="0" y="7933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60983" y="2629405"/>
            <a:ext cx="6998317" cy="6998317"/>
          </a:xfrm>
          <a:custGeom>
            <a:avLst/>
            <a:gdLst/>
            <a:ahLst/>
            <a:cxnLst/>
            <a:rect r="r" b="b" t="t" l="l"/>
            <a:pathLst>
              <a:path h="6998317" w="6998317">
                <a:moveTo>
                  <a:pt x="0" y="0"/>
                </a:moveTo>
                <a:lnTo>
                  <a:pt x="6998317" y="0"/>
                </a:lnTo>
                <a:lnTo>
                  <a:pt x="6998317" y="6998316"/>
                </a:lnTo>
                <a:lnTo>
                  <a:pt x="0" y="6998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3276513"/>
            <a:ext cx="7416423" cy="1585260"/>
          </a:xfrm>
          <a:custGeom>
            <a:avLst/>
            <a:gdLst/>
            <a:ahLst/>
            <a:cxnLst/>
            <a:rect r="r" b="b" t="t" l="l"/>
            <a:pathLst>
              <a:path h="1585260" w="7416423">
                <a:moveTo>
                  <a:pt x="0" y="0"/>
                </a:moveTo>
                <a:lnTo>
                  <a:pt x="7416423" y="0"/>
                </a:lnTo>
                <a:lnTo>
                  <a:pt x="7416423" y="1585261"/>
                </a:lnTo>
                <a:lnTo>
                  <a:pt x="0" y="15852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5080766"/>
            <a:ext cx="7416423" cy="1585260"/>
          </a:xfrm>
          <a:custGeom>
            <a:avLst/>
            <a:gdLst/>
            <a:ahLst/>
            <a:cxnLst/>
            <a:rect r="r" b="b" t="t" l="l"/>
            <a:pathLst>
              <a:path h="1585260" w="7416423">
                <a:moveTo>
                  <a:pt x="0" y="0"/>
                </a:moveTo>
                <a:lnTo>
                  <a:pt x="7416423" y="0"/>
                </a:lnTo>
                <a:lnTo>
                  <a:pt x="7416423" y="1585260"/>
                </a:lnTo>
                <a:lnTo>
                  <a:pt x="0" y="15852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6885018"/>
            <a:ext cx="7416423" cy="1585260"/>
          </a:xfrm>
          <a:custGeom>
            <a:avLst/>
            <a:gdLst/>
            <a:ahLst/>
            <a:cxnLst/>
            <a:rect r="r" b="b" t="t" l="l"/>
            <a:pathLst>
              <a:path h="1585260" w="7416423">
                <a:moveTo>
                  <a:pt x="0" y="0"/>
                </a:moveTo>
                <a:lnTo>
                  <a:pt x="7416423" y="0"/>
                </a:lnTo>
                <a:lnTo>
                  <a:pt x="7416423" y="1585260"/>
                </a:lnTo>
                <a:lnTo>
                  <a:pt x="0" y="15852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2427939" y="3422184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7" y="0"/>
                </a:lnTo>
                <a:lnTo>
                  <a:pt x="1558937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650833" y="3567856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7" y="0"/>
                </a:lnTo>
                <a:lnTo>
                  <a:pt x="1558937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650833" y="5372108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7" y="0"/>
                </a:lnTo>
                <a:lnTo>
                  <a:pt x="1558937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980051" y="3567856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7" y="0"/>
                </a:lnTo>
                <a:lnTo>
                  <a:pt x="1558937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2980051" y="5372108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7" y="0"/>
                </a:lnTo>
                <a:lnTo>
                  <a:pt x="1558937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15310513" y="3567856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7" y="0"/>
                </a:lnTo>
                <a:lnTo>
                  <a:pt x="1558937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5310513" y="5372108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7" y="0"/>
                </a:lnTo>
                <a:lnTo>
                  <a:pt x="1558937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2427939" y="5226437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7" y="0"/>
                </a:lnTo>
                <a:lnTo>
                  <a:pt x="1558937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296166" y="3422184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7" y="0"/>
                </a:lnTo>
                <a:lnTo>
                  <a:pt x="1558937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296166" y="5226437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7" y="0"/>
                </a:lnTo>
                <a:lnTo>
                  <a:pt x="1558937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164392" y="3422184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8" y="0"/>
                </a:lnTo>
                <a:lnTo>
                  <a:pt x="1558938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6164392" y="5226437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8" y="0"/>
                </a:lnTo>
                <a:lnTo>
                  <a:pt x="1558938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427939" y="7030689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7" y="0"/>
                </a:lnTo>
                <a:lnTo>
                  <a:pt x="1558937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4296166" y="7030689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7" y="0"/>
                </a:lnTo>
                <a:lnTo>
                  <a:pt x="1558937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164392" y="7030689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8" y="0"/>
                </a:lnTo>
                <a:lnTo>
                  <a:pt x="1558938" y="1293918"/>
                </a:lnTo>
                <a:lnTo>
                  <a:pt x="0" y="129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666750" y="395336"/>
            <a:ext cx="2530995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Answer 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387089" y="866775"/>
            <a:ext cx="4008174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3 x 3 =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395264" y="866775"/>
            <a:ext cx="1505647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9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99828" y="3569081"/>
            <a:ext cx="132811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1.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99828" y="5372800"/>
            <a:ext cx="1328111" cy="896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 strike="noStrike" u="none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2.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99828" y="7177053"/>
            <a:ext cx="1328111" cy="896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 strike="noStrike" u="none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3.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10650833" y="7176361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7" y="0"/>
                </a:lnTo>
                <a:lnTo>
                  <a:pt x="1558937" y="1293917"/>
                </a:lnTo>
                <a:lnTo>
                  <a:pt x="0" y="12939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2980051" y="7176361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7" y="0"/>
                </a:lnTo>
                <a:lnTo>
                  <a:pt x="1558937" y="1293917"/>
                </a:lnTo>
                <a:lnTo>
                  <a:pt x="0" y="12939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1" id="31"/>
          <p:cNvSpPr/>
          <p:nvPr/>
        </p:nvSpPr>
        <p:spPr>
          <a:xfrm flipH="false" flipV="false" rot="0">
            <a:off x="15310513" y="7176361"/>
            <a:ext cx="1558937" cy="1293918"/>
          </a:xfrm>
          <a:custGeom>
            <a:avLst/>
            <a:gdLst/>
            <a:ahLst/>
            <a:cxnLst/>
            <a:rect r="r" b="b" t="t" l="l"/>
            <a:pathLst>
              <a:path h="1293918" w="1558937">
                <a:moveTo>
                  <a:pt x="0" y="0"/>
                </a:moveTo>
                <a:lnTo>
                  <a:pt x="1558937" y="0"/>
                </a:lnTo>
                <a:lnTo>
                  <a:pt x="1558937" y="1293917"/>
                </a:lnTo>
                <a:lnTo>
                  <a:pt x="0" y="12939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87911" y="308236"/>
            <a:ext cx="4407363" cy="793325"/>
          </a:xfrm>
          <a:custGeom>
            <a:avLst/>
            <a:gdLst/>
            <a:ahLst/>
            <a:cxnLst/>
            <a:rect r="r" b="b" t="t" l="l"/>
            <a:pathLst>
              <a:path h="793325" w="4407363">
                <a:moveTo>
                  <a:pt x="0" y="0"/>
                </a:moveTo>
                <a:lnTo>
                  <a:pt x="4407364" y="0"/>
                </a:lnTo>
                <a:lnTo>
                  <a:pt x="4407364" y="793325"/>
                </a:lnTo>
                <a:lnTo>
                  <a:pt x="0" y="7933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60983" y="2629405"/>
            <a:ext cx="6998317" cy="6998317"/>
          </a:xfrm>
          <a:custGeom>
            <a:avLst/>
            <a:gdLst/>
            <a:ahLst/>
            <a:cxnLst/>
            <a:rect r="r" b="b" t="t" l="l"/>
            <a:pathLst>
              <a:path h="6998317" w="6998317">
                <a:moveTo>
                  <a:pt x="0" y="0"/>
                </a:moveTo>
                <a:lnTo>
                  <a:pt x="6998317" y="0"/>
                </a:lnTo>
                <a:lnTo>
                  <a:pt x="6998317" y="6998316"/>
                </a:lnTo>
                <a:lnTo>
                  <a:pt x="0" y="6998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441190" y="4071163"/>
            <a:ext cx="4942703" cy="4114800"/>
          </a:xfrm>
          <a:custGeom>
            <a:avLst/>
            <a:gdLst/>
            <a:ahLst/>
            <a:cxnLst/>
            <a:rect r="r" b="b" t="t" l="l"/>
            <a:pathLst>
              <a:path h="4114800" w="4942703">
                <a:moveTo>
                  <a:pt x="0" y="0"/>
                </a:moveTo>
                <a:lnTo>
                  <a:pt x="4942703" y="0"/>
                </a:lnTo>
                <a:lnTo>
                  <a:pt x="49427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10395528" y="2038348"/>
            <a:ext cx="1372813" cy="19050"/>
          </a:xfrm>
          <a:prstGeom prst="line">
            <a:avLst/>
          </a:prstGeom>
          <a:ln cap="flat" w="38100">
            <a:solidFill>
              <a:srgbClr val="7A152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-5400000">
            <a:off x="2904658" y="4466857"/>
            <a:ext cx="3277435" cy="7029352"/>
          </a:xfrm>
          <a:custGeom>
            <a:avLst/>
            <a:gdLst/>
            <a:ahLst/>
            <a:cxnLst/>
            <a:rect r="r" b="b" t="t" l="l"/>
            <a:pathLst>
              <a:path h="7029352" w="3277435">
                <a:moveTo>
                  <a:pt x="0" y="0"/>
                </a:moveTo>
                <a:lnTo>
                  <a:pt x="3277435" y="0"/>
                </a:lnTo>
                <a:lnTo>
                  <a:pt x="3277435" y="7029351"/>
                </a:lnTo>
                <a:lnTo>
                  <a:pt x="0" y="70293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-5400000">
            <a:off x="2904658" y="753447"/>
            <a:ext cx="3277435" cy="7029352"/>
          </a:xfrm>
          <a:custGeom>
            <a:avLst/>
            <a:gdLst/>
            <a:ahLst/>
            <a:cxnLst/>
            <a:rect r="r" b="b" t="t" l="l"/>
            <a:pathLst>
              <a:path h="7029352" w="3277435">
                <a:moveTo>
                  <a:pt x="0" y="0"/>
                </a:moveTo>
                <a:lnTo>
                  <a:pt x="3277435" y="0"/>
                </a:lnTo>
                <a:lnTo>
                  <a:pt x="3277435" y="7029351"/>
                </a:lnTo>
                <a:lnTo>
                  <a:pt x="0" y="70293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2834829" y="6677984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7"/>
                </a:lnTo>
                <a:lnTo>
                  <a:pt x="0" y="15841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834829" y="2964574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7"/>
                </a:lnTo>
                <a:lnTo>
                  <a:pt x="0" y="15841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516426" y="6677984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7"/>
                </a:lnTo>
                <a:lnTo>
                  <a:pt x="0" y="15841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516426" y="2964574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7"/>
                </a:lnTo>
                <a:lnTo>
                  <a:pt x="0" y="15841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675628" y="7788388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8"/>
                </a:lnTo>
                <a:lnTo>
                  <a:pt x="0" y="15841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675628" y="4074978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8"/>
                </a:lnTo>
                <a:lnTo>
                  <a:pt x="0" y="15841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666750" y="395336"/>
            <a:ext cx="2530995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Question 3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55796" y="6832360"/>
            <a:ext cx="1200220" cy="809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39"/>
              </a:lnSpc>
              <a:spcBef>
                <a:spcPct val="0"/>
              </a:spcBef>
            </a:pPr>
            <a:r>
              <a:rPr lang="en-US" sz="4699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2.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55796" y="3118950"/>
            <a:ext cx="1200220" cy="809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39"/>
              </a:lnSpc>
              <a:spcBef>
                <a:spcPct val="0"/>
              </a:spcBef>
            </a:pPr>
            <a:r>
              <a:rPr lang="en-US" sz="4699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1.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198197" y="866775"/>
            <a:ext cx="4197066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2 x 5 = 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6198197" y="6712415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8"/>
                </a:lnTo>
                <a:lnTo>
                  <a:pt x="0" y="15841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198197" y="2999005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8"/>
                </a:lnTo>
                <a:lnTo>
                  <a:pt x="0" y="15841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6198023" y="6677984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7"/>
                </a:lnTo>
                <a:lnTo>
                  <a:pt x="0" y="15841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198023" y="2964574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7"/>
                </a:lnTo>
                <a:lnTo>
                  <a:pt x="0" y="15841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357224" y="7788388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8"/>
                </a:lnTo>
                <a:lnTo>
                  <a:pt x="0" y="15841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5357224" y="4074978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8"/>
                </a:lnTo>
                <a:lnTo>
                  <a:pt x="0" y="15841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87911" y="308236"/>
            <a:ext cx="4407363" cy="793325"/>
          </a:xfrm>
          <a:custGeom>
            <a:avLst/>
            <a:gdLst/>
            <a:ahLst/>
            <a:cxnLst/>
            <a:rect r="r" b="b" t="t" l="l"/>
            <a:pathLst>
              <a:path h="793325" w="4407363">
                <a:moveTo>
                  <a:pt x="0" y="0"/>
                </a:moveTo>
                <a:lnTo>
                  <a:pt x="4407364" y="0"/>
                </a:lnTo>
                <a:lnTo>
                  <a:pt x="4407364" y="793325"/>
                </a:lnTo>
                <a:lnTo>
                  <a:pt x="0" y="7933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60983" y="2629405"/>
            <a:ext cx="6998317" cy="6998317"/>
          </a:xfrm>
          <a:custGeom>
            <a:avLst/>
            <a:gdLst/>
            <a:ahLst/>
            <a:cxnLst/>
            <a:rect r="r" b="b" t="t" l="l"/>
            <a:pathLst>
              <a:path h="6998317" w="6998317">
                <a:moveTo>
                  <a:pt x="0" y="0"/>
                </a:moveTo>
                <a:lnTo>
                  <a:pt x="6998317" y="0"/>
                </a:lnTo>
                <a:lnTo>
                  <a:pt x="6998317" y="6998316"/>
                </a:lnTo>
                <a:lnTo>
                  <a:pt x="0" y="6998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66750" y="395336"/>
            <a:ext cx="2530995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Answer 3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091877" y="866775"/>
            <a:ext cx="4303386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2 x 5 =</a:t>
            </a: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95264" y="866775"/>
            <a:ext cx="1505647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10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400000">
            <a:off x="2904658" y="4466857"/>
            <a:ext cx="3277435" cy="7029352"/>
          </a:xfrm>
          <a:custGeom>
            <a:avLst/>
            <a:gdLst/>
            <a:ahLst/>
            <a:cxnLst/>
            <a:rect r="r" b="b" t="t" l="l"/>
            <a:pathLst>
              <a:path h="7029352" w="3277435">
                <a:moveTo>
                  <a:pt x="0" y="0"/>
                </a:moveTo>
                <a:lnTo>
                  <a:pt x="3277435" y="0"/>
                </a:lnTo>
                <a:lnTo>
                  <a:pt x="3277435" y="7029351"/>
                </a:lnTo>
                <a:lnTo>
                  <a:pt x="0" y="70293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-5400000">
            <a:off x="2904658" y="753447"/>
            <a:ext cx="3277435" cy="7029352"/>
          </a:xfrm>
          <a:custGeom>
            <a:avLst/>
            <a:gdLst/>
            <a:ahLst/>
            <a:cxnLst/>
            <a:rect r="r" b="b" t="t" l="l"/>
            <a:pathLst>
              <a:path h="7029352" w="3277435">
                <a:moveTo>
                  <a:pt x="0" y="0"/>
                </a:moveTo>
                <a:lnTo>
                  <a:pt x="3277435" y="0"/>
                </a:lnTo>
                <a:lnTo>
                  <a:pt x="3277435" y="7029351"/>
                </a:lnTo>
                <a:lnTo>
                  <a:pt x="0" y="70293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2834829" y="6677984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7"/>
                </a:lnTo>
                <a:lnTo>
                  <a:pt x="0" y="15841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834829" y="2964574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7"/>
                </a:lnTo>
                <a:lnTo>
                  <a:pt x="0" y="15841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516426" y="6677984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7"/>
                </a:lnTo>
                <a:lnTo>
                  <a:pt x="0" y="15841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516426" y="2964574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7"/>
                </a:lnTo>
                <a:lnTo>
                  <a:pt x="0" y="15841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675628" y="7788388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8"/>
                </a:lnTo>
                <a:lnTo>
                  <a:pt x="0" y="15841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675628" y="4074978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8"/>
                </a:lnTo>
                <a:lnTo>
                  <a:pt x="0" y="15841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355796" y="6832360"/>
            <a:ext cx="1200220" cy="809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39"/>
              </a:lnSpc>
              <a:spcBef>
                <a:spcPct val="0"/>
              </a:spcBef>
            </a:pPr>
            <a:r>
              <a:rPr lang="en-US" sz="4699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2.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55796" y="3118950"/>
            <a:ext cx="1200220" cy="809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39"/>
              </a:lnSpc>
              <a:spcBef>
                <a:spcPct val="0"/>
              </a:spcBef>
            </a:pPr>
            <a:r>
              <a:rPr lang="en-US" sz="4699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1.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6198197" y="6712415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8"/>
                </a:lnTo>
                <a:lnTo>
                  <a:pt x="0" y="15841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6198197" y="2999005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8"/>
                </a:lnTo>
                <a:lnTo>
                  <a:pt x="0" y="15841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198023" y="6677984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7"/>
                </a:lnTo>
                <a:lnTo>
                  <a:pt x="0" y="15841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6198023" y="2964574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7"/>
                </a:lnTo>
                <a:lnTo>
                  <a:pt x="0" y="15841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357224" y="7788388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8"/>
                </a:lnTo>
                <a:lnTo>
                  <a:pt x="0" y="15841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357224" y="4074978"/>
            <a:ext cx="734653" cy="1584157"/>
          </a:xfrm>
          <a:custGeom>
            <a:avLst/>
            <a:gdLst/>
            <a:ahLst/>
            <a:cxnLst/>
            <a:rect r="r" b="b" t="t" l="l"/>
            <a:pathLst>
              <a:path h="1584157" w="734653">
                <a:moveTo>
                  <a:pt x="0" y="0"/>
                </a:moveTo>
                <a:lnTo>
                  <a:pt x="734653" y="0"/>
                </a:lnTo>
                <a:lnTo>
                  <a:pt x="734653" y="1584158"/>
                </a:lnTo>
                <a:lnTo>
                  <a:pt x="0" y="15841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0559332" y="4034982"/>
            <a:ext cx="841245" cy="1814005"/>
          </a:xfrm>
          <a:custGeom>
            <a:avLst/>
            <a:gdLst/>
            <a:ahLst/>
            <a:cxnLst/>
            <a:rect r="r" b="b" t="t" l="l"/>
            <a:pathLst>
              <a:path h="1814005" w="841245">
                <a:moveTo>
                  <a:pt x="0" y="0"/>
                </a:moveTo>
                <a:lnTo>
                  <a:pt x="841245" y="0"/>
                </a:lnTo>
                <a:lnTo>
                  <a:pt x="841245" y="1814004"/>
                </a:lnTo>
                <a:lnTo>
                  <a:pt x="0" y="18140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1949426" y="4034982"/>
            <a:ext cx="841245" cy="1814005"/>
          </a:xfrm>
          <a:custGeom>
            <a:avLst/>
            <a:gdLst/>
            <a:ahLst/>
            <a:cxnLst/>
            <a:rect r="r" b="b" t="t" l="l"/>
            <a:pathLst>
              <a:path h="1814005" w="841245">
                <a:moveTo>
                  <a:pt x="0" y="0"/>
                </a:moveTo>
                <a:lnTo>
                  <a:pt x="841244" y="0"/>
                </a:lnTo>
                <a:lnTo>
                  <a:pt x="841244" y="1814004"/>
                </a:lnTo>
                <a:lnTo>
                  <a:pt x="0" y="18140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3339519" y="4034982"/>
            <a:ext cx="841245" cy="1814005"/>
          </a:xfrm>
          <a:custGeom>
            <a:avLst/>
            <a:gdLst/>
            <a:ahLst/>
            <a:cxnLst/>
            <a:rect r="r" b="b" t="t" l="l"/>
            <a:pathLst>
              <a:path h="1814005" w="841245">
                <a:moveTo>
                  <a:pt x="0" y="0"/>
                </a:moveTo>
                <a:lnTo>
                  <a:pt x="841245" y="0"/>
                </a:lnTo>
                <a:lnTo>
                  <a:pt x="841245" y="1814004"/>
                </a:lnTo>
                <a:lnTo>
                  <a:pt x="0" y="18140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4729613" y="4034982"/>
            <a:ext cx="841245" cy="1814005"/>
          </a:xfrm>
          <a:custGeom>
            <a:avLst/>
            <a:gdLst/>
            <a:ahLst/>
            <a:cxnLst/>
            <a:rect r="r" b="b" t="t" l="l"/>
            <a:pathLst>
              <a:path h="1814005" w="841245">
                <a:moveTo>
                  <a:pt x="0" y="0"/>
                </a:moveTo>
                <a:lnTo>
                  <a:pt x="841245" y="0"/>
                </a:lnTo>
                <a:lnTo>
                  <a:pt x="841245" y="1814004"/>
                </a:lnTo>
                <a:lnTo>
                  <a:pt x="0" y="18140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6119707" y="4034982"/>
            <a:ext cx="841245" cy="1814005"/>
          </a:xfrm>
          <a:custGeom>
            <a:avLst/>
            <a:gdLst/>
            <a:ahLst/>
            <a:cxnLst/>
            <a:rect r="r" b="b" t="t" l="l"/>
            <a:pathLst>
              <a:path h="1814005" w="841245">
                <a:moveTo>
                  <a:pt x="0" y="0"/>
                </a:moveTo>
                <a:lnTo>
                  <a:pt x="841245" y="0"/>
                </a:lnTo>
                <a:lnTo>
                  <a:pt x="841245" y="1814004"/>
                </a:lnTo>
                <a:lnTo>
                  <a:pt x="0" y="18140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0559332" y="6408140"/>
            <a:ext cx="841245" cy="1814005"/>
          </a:xfrm>
          <a:custGeom>
            <a:avLst/>
            <a:gdLst/>
            <a:ahLst/>
            <a:cxnLst/>
            <a:rect r="r" b="b" t="t" l="l"/>
            <a:pathLst>
              <a:path h="1814005" w="841245">
                <a:moveTo>
                  <a:pt x="0" y="0"/>
                </a:moveTo>
                <a:lnTo>
                  <a:pt x="841245" y="0"/>
                </a:lnTo>
                <a:lnTo>
                  <a:pt x="841245" y="1814005"/>
                </a:lnTo>
                <a:lnTo>
                  <a:pt x="0" y="18140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1949426" y="6408140"/>
            <a:ext cx="841245" cy="1814005"/>
          </a:xfrm>
          <a:custGeom>
            <a:avLst/>
            <a:gdLst/>
            <a:ahLst/>
            <a:cxnLst/>
            <a:rect r="r" b="b" t="t" l="l"/>
            <a:pathLst>
              <a:path h="1814005" w="841245">
                <a:moveTo>
                  <a:pt x="0" y="0"/>
                </a:moveTo>
                <a:lnTo>
                  <a:pt x="841244" y="0"/>
                </a:lnTo>
                <a:lnTo>
                  <a:pt x="841244" y="1814005"/>
                </a:lnTo>
                <a:lnTo>
                  <a:pt x="0" y="18140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3339519" y="6408140"/>
            <a:ext cx="841245" cy="1814005"/>
          </a:xfrm>
          <a:custGeom>
            <a:avLst/>
            <a:gdLst/>
            <a:ahLst/>
            <a:cxnLst/>
            <a:rect r="r" b="b" t="t" l="l"/>
            <a:pathLst>
              <a:path h="1814005" w="841245">
                <a:moveTo>
                  <a:pt x="0" y="0"/>
                </a:moveTo>
                <a:lnTo>
                  <a:pt x="841245" y="0"/>
                </a:lnTo>
                <a:lnTo>
                  <a:pt x="841245" y="1814005"/>
                </a:lnTo>
                <a:lnTo>
                  <a:pt x="0" y="18140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729613" y="6408140"/>
            <a:ext cx="841245" cy="1814005"/>
          </a:xfrm>
          <a:custGeom>
            <a:avLst/>
            <a:gdLst/>
            <a:ahLst/>
            <a:cxnLst/>
            <a:rect r="r" b="b" t="t" l="l"/>
            <a:pathLst>
              <a:path h="1814005" w="841245">
                <a:moveTo>
                  <a:pt x="0" y="0"/>
                </a:moveTo>
                <a:lnTo>
                  <a:pt x="841245" y="0"/>
                </a:lnTo>
                <a:lnTo>
                  <a:pt x="841245" y="1814005"/>
                </a:lnTo>
                <a:lnTo>
                  <a:pt x="0" y="18140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6119707" y="6408140"/>
            <a:ext cx="841245" cy="1814005"/>
          </a:xfrm>
          <a:custGeom>
            <a:avLst/>
            <a:gdLst/>
            <a:ahLst/>
            <a:cxnLst/>
            <a:rect r="r" b="b" t="t" l="l"/>
            <a:pathLst>
              <a:path h="1814005" w="841245">
                <a:moveTo>
                  <a:pt x="0" y="0"/>
                </a:moveTo>
                <a:lnTo>
                  <a:pt x="841245" y="0"/>
                </a:lnTo>
                <a:lnTo>
                  <a:pt x="841245" y="1814005"/>
                </a:lnTo>
                <a:lnTo>
                  <a:pt x="0" y="18140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87911" y="308236"/>
            <a:ext cx="4407363" cy="793325"/>
          </a:xfrm>
          <a:custGeom>
            <a:avLst/>
            <a:gdLst/>
            <a:ahLst/>
            <a:cxnLst/>
            <a:rect r="r" b="b" t="t" l="l"/>
            <a:pathLst>
              <a:path h="793325" w="4407363">
                <a:moveTo>
                  <a:pt x="0" y="0"/>
                </a:moveTo>
                <a:lnTo>
                  <a:pt x="4407364" y="0"/>
                </a:lnTo>
                <a:lnTo>
                  <a:pt x="4407364" y="793325"/>
                </a:lnTo>
                <a:lnTo>
                  <a:pt x="0" y="7933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60983" y="2629405"/>
            <a:ext cx="6998317" cy="6998317"/>
          </a:xfrm>
          <a:custGeom>
            <a:avLst/>
            <a:gdLst/>
            <a:ahLst/>
            <a:cxnLst/>
            <a:rect r="r" b="b" t="t" l="l"/>
            <a:pathLst>
              <a:path h="6998317" w="6998317">
                <a:moveTo>
                  <a:pt x="0" y="0"/>
                </a:moveTo>
                <a:lnTo>
                  <a:pt x="6998317" y="0"/>
                </a:lnTo>
                <a:lnTo>
                  <a:pt x="6998317" y="6998316"/>
                </a:lnTo>
                <a:lnTo>
                  <a:pt x="0" y="6998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441190" y="4071163"/>
            <a:ext cx="4942703" cy="4114800"/>
          </a:xfrm>
          <a:custGeom>
            <a:avLst/>
            <a:gdLst/>
            <a:ahLst/>
            <a:cxnLst/>
            <a:rect r="r" b="b" t="t" l="l"/>
            <a:pathLst>
              <a:path h="4114800" w="4942703">
                <a:moveTo>
                  <a:pt x="0" y="0"/>
                </a:moveTo>
                <a:lnTo>
                  <a:pt x="4942703" y="0"/>
                </a:lnTo>
                <a:lnTo>
                  <a:pt x="49427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10395528" y="2038348"/>
            <a:ext cx="1372813" cy="19050"/>
          </a:xfrm>
          <a:prstGeom prst="line">
            <a:avLst/>
          </a:prstGeom>
          <a:ln cap="flat" w="38100">
            <a:solidFill>
              <a:srgbClr val="7A152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666750" y="395336"/>
            <a:ext cx="2530995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Question 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114425" y="866775"/>
            <a:ext cx="4280839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80"/>
              </a:lnSpc>
              <a:spcBef>
                <a:spcPct val="0"/>
              </a:spcBef>
            </a:pPr>
            <a:r>
              <a:rPr lang="en-US" sz="8400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5 x 3 =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932247" y="2629405"/>
            <a:ext cx="5615890" cy="1200396"/>
          </a:xfrm>
          <a:custGeom>
            <a:avLst/>
            <a:gdLst/>
            <a:ahLst/>
            <a:cxnLst/>
            <a:rect r="r" b="b" t="t" l="l"/>
            <a:pathLst>
              <a:path h="1200396" w="5615890">
                <a:moveTo>
                  <a:pt x="0" y="0"/>
                </a:moveTo>
                <a:lnTo>
                  <a:pt x="5615890" y="0"/>
                </a:lnTo>
                <a:lnTo>
                  <a:pt x="5615890" y="1200396"/>
                </a:lnTo>
                <a:lnTo>
                  <a:pt x="0" y="12003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2612577">
            <a:off x="3641017" y="2718663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7" y="0"/>
                </a:lnTo>
                <a:lnTo>
                  <a:pt x="506407" y="1086126"/>
                </a:lnTo>
                <a:lnTo>
                  <a:pt x="0" y="10861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2612577">
            <a:off x="4832520" y="2718663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7" y="0"/>
                </a:lnTo>
                <a:lnTo>
                  <a:pt x="506407" y="1086126"/>
                </a:lnTo>
                <a:lnTo>
                  <a:pt x="0" y="10861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932247" y="2729541"/>
            <a:ext cx="132811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1.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2612577">
            <a:off x="6024024" y="2718663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6" y="0"/>
                </a:lnTo>
                <a:lnTo>
                  <a:pt x="506406" y="1086126"/>
                </a:lnTo>
                <a:lnTo>
                  <a:pt x="0" y="10861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932247" y="4071163"/>
            <a:ext cx="5615890" cy="1200396"/>
          </a:xfrm>
          <a:custGeom>
            <a:avLst/>
            <a:gdLst/>
            <a:ahLst/>
            <a:cxnLst/>
            <a:rect r="r" b="b" t="t" l="l"/>
            <a:pathLst>
              <a:path h="1200396" w="5615890">
                <a:moveTo>
                  <a:pt x="0" y="0"/>
                </a:moveTo>
                <a:lnTo>
                  <a:pt x="5615890" y="0"/>
                </a:lnTo>
                <a:lnTo>
                  <a:pt x="5615890" y="1200397"/>
                </a:lnTo>
                <a:lnTo>
                  <a:pt x="0" y="12003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2612577">
            <a:off x="3641017" y="4160421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7" y="0"/>
                </a:lnTo>
                <a:lnTo>
                  <a:pt x="506407" y="1086127"/>
                </a:lnTo>
                <a:lnTo>
                  <a:pt x="0" y="10861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2612577">
            <a:off x="4832520" y="4160421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7" y="0"/>
                </a:lnTo>
                <a:lnTo>
                  <a:pt x="506407" y="1086127"/>
                </a:lnTo>
                <a:lnTo>
                  <a:pt x="0" y="10861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932247" y="4171299"/>
            <a:ext cx="132811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2.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2612577">
            <a:off x="6024024" y="4160421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6" y="0"/>
                </a:lnTo>
                <a:lnTo>
                  <a:pt x="506406" y="1086127"/>
                </a:lnTo>
                <a:lnTo>
                  <a:pt x="0" y="10861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932247" y="5512921"/>
            <a:ext cx="5615890" cy="1200396"/>
          </a:xfrm>
          <a:custGeom>
            <a:avLst/>
            <a:gdLst/>
            <a:ahLst/>
            <a:cxnLst/>
            <a:rect r="r" b="b" t="t" l="l"/>
            <a:pathLst>
              <a:path h="1200396" w="5615890">
                <a:moveTo>
                  <a:pt x="0" y="0"/>
                </a:moveTo>
                <a:lnTo>
                  <a:pt x="5615890" y="0"/>
                </a:lnTo>
                <a:lnTo>
                  <a:pt x="5615890" y="1200397"/>
                </a:lnTo>
                <a:lnTo>
                  <a:pt x="0" y="12003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0" id="20"/>
          <p:cNvSpPr/>
          <p:nvPr/>
        </p:nvSpPr>
        <p:spPr>
          <a:xfrm flipH="false" flipV="false" rot="2612577">
            <a:off x="3641017" y="5602180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7" y="0"/>
                </a:lnTo>
                <a:lnTo>
                  <a:pt x="506407" y="1086126"/>
                </a:lnTo>
                <a:lnTo>
                  <a:pt x="0" y="10861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2612577">
            <a:off x="4832520" y="5602180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7" y="0"/>
                </a:lnTo>
                <a:lnTo>
                  <a:pt x="506407" y="1086126"/>
                </a:lnTo>
                <a:lnTo>
                  <a:pt x="0" y="10861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932247" y="5613057"/>
            <a:ext cx="132811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3.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2612577">
            <a:off x="6024024" y="5602180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6" y="0"/>
                </a:lnTo>
                <a:lnTo>
                  <a:pt x="506406" y="1086126"/>
                </a:lnTo>
                <a:lnTo>
                  <a:pt x="0" y="10861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932247" y="6954680"/>
            <a:ext cx="5615890" cy="1200396"/>
          </a:xfrm>
          <a:custGeom>
            <a:avLst/>
            <a:gdLst/>
            <a:ahLst/>
            <a:cxnLst/>
            <a:rect r="r" b="b" t="t" l="l"/>
            <a:pathLst>
              <a:path h="1200396" w="5615890">
                <a:moveTo>
                  <a:pt x="0" y="0"/>
                </a:moveTo>
                <a:lnTo>
                  <a:pt x="5615890" y="0"/>
                </a:lnTo>
                <a:lnTo>
                  <a:pt x="5615890" y="1200396"/>
                </a:lnTo>
                <a:lnTo>
                  <a:pt x="0" y="12003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2612577">
            <a:off x="3641017" y="7043938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7" y="0"/>
                </a:lnTo>
                <a:lnTo>
                  <a:pt x="506407" y="1086126"/>
                </a:lnTo>
                <a:lnTo>
                  <a:pt x="0" y="10861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2612577">
            <a:off x="4832520" y="7043938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7" y="0"/>
                </a:lnTo>
                <a:lnTo>
                  <a:pt x="506407" y="1086126"/>
                </a:lnTo>
                <a:lnTo>
                  <a:pt x="0" y="10861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1932247" y="7054815"/>
            <a:ext cx="132811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4.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2612577">
            <a:off x="6024024" y="7043938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6" y="0"/>
                </a:lnTo>
                <a:lnTo>
                  <a:pt x="506406" y="1086126"/>
                </a:lnTo>
                <a:lnTo>
                  <a:pt x="0" y="10861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932247" y="8396438"/>
            <a:ext cx="5615890" cy="1200396"/>
          </a:xfrm>
          <a:custGeom>
            <a:avLst/>
            <a:gdLst/>
            <a:ahLst/>
            <a:cxnLst/>
            <a:rect r="r" b="b" t="t" l="l"/>
            <a:pathLst>
              <a:path h="1200396" w="5615890">
                <a:moveTo>
                  <a:pt x="0" y="0"/>
                </a:moveTo>
                <a:lnTo>
                  <a:pt x="5615890" y="0"/>
                </a:lnTo>
                <a:lnTo>
                  <a:pt x="5615890" y="1200396"/>
                </a:lnTo>
                <a:lnTo>
                  <a:pt x="0" y="12003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0" id="30"/>
          <p:cNvSpPr/>
          <p:nvPr/>
        </p:nvSpPr>
        <p:spPr>
          <a:xfrm flipH="false" flipV="false" rot="2612577">
            <a:off x="3641017" y="8485696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7" y="0"/>
                </a:lnTo>
                <a:lnTo>
                  <a:pt x="506407" y="1086127"/>
                </a:lnTo>
                <a:lnTo>
                  <a:pt x="0" y="10861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2612577">
            <a:off x="4832520" y="8485696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7" y="0"/>
                </a:lnTo>
                <a:lnTo>
                  <a:pt x="506407" y="1086127"/>
                </a:lnTo>
                <a:lnTo>
                  <a:pt x="0" y="10861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932247" y="8496574"/>
            <a:ext cx="132811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39"/>
              </a:lnSpc>
              <a:spcBef>
                <a:spcPct val="0"/>
              </a:spcBef>
            </a:pPr>
            <a:r>
              <a:rPr lang="en-US" sz="5199">
                <a:solidFill>
                  <a:srgbClr val="931426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5.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2612577">
            <a:off x="6024024" y="8485696"/>
            <a:ext cx="506406" cy="1086126"/>
          </a:xfrm>
          <a:custGeom>
            <a:avLst/>
            <a:gdLst/>
            <a:ahLst/>
            <a:cxnLst/>
            <a:rect r="r" b="b" t="t" l="l"/>
            <a:pathLst>
              <a:path h="1086126" w="506406">
                <a:moveTo>
                  <a:pt x="0" y="0"/>
                </a:moveTo>
                <a:lnTo>
                  <a:pt x="506406" y="0"/>
                </a:lnTo>
                <a:lnTo>
                  <a:pt x="506406" y="1086127"/>
                </a:lnTo>
                <a:lnTo>
                  <a:pt x="0" y="10861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DAGZCxu7Zdo</dc:identifier>
  <dcterms:modified xsi:type="dcterms:W3CDTF">2011-08-01T06:04:30Z</dcterms:modified>
  <cp:revision>1</cp:revision>
  <dc:title>Multiplication Quiz Presentation in Pink Playful Style</dc:title>
</cp:coreProperties>
</file>