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Archivo Black" charset="1" panose="020B0A03020202020B04"/>
      <p:regular r:id="rId8"/>
    </p:embeddedFont>
    <p:embeddedFont>
      <p:font typeface="Aileron" charset="1" panose="00000500000000000000"/>
      <p:regular r:id="rId9"/>
    </p:embeddedFont>
    <p:embeddedFont>
      <p:font typeface="Aileron Ultra-Bold" charset="1" panose="00000A00000000000000"/>
      <p:regular r:id="rId10"/>
    </p:embeddedFont>
    <p:embeddedFont>
      <p:font typeface="Aileron Bold" charset="1" panose="0000080000000000000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bg>
      <p:bgPr>
        <a:solidFill>
          <a:srgbClr val="FFEDC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879104" y="2643013"/>
            <a:ext cx="2812474" cy="2231649"/>
            <a:chOff x="0" y="0"/>
            <a:chExt cx="1083733" cy="85992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083733" cy="859923"/>
            </a:xfrm>
            <a:custGeom>
              <a:avLst/>
              <a:gdLst/>
              <a:ahLst/>
              <a:cxnLst/>
              <a:rect r="r" b="b" t="t" l="l"/>
              <a:pathLst>
                <a:path h="859923" w="1083733">
                  <a:moveTo>
                    <a:pt x="118366" y="0"/>
                  </a:moveTo>
                  <a:lnTo>
                    <a:pt x="965367" y="0"/>
                  </a:lnTo>
                  <a:cubicBezTo>
                    <a:pt x="996760" y="0"/>
                    <a:pt x="1026867" y="12471"/>
                    <a:pt x="1049065" y="34669"/>
                  </a:cubicBezTo>
                  <a:cubicBezTo>
                    <a:pt x="1071263" y="56867"/>
                    <a:pt x="1083733" y="86974"/>
                    <a:pt x="1083733" y="118366"/>
                  </a:cubicBezTo>
                  <a:lnTo>
                    <a:pt x="1083733" y="741557"/>
                  </a:lnTo>
                  <a:cubicBezTo>
                    <a:pt x="1083733" y="772950"/>
                    <a:pt x="1071263" y="803057"/>
                    <a:pt x="1049065" y="825255"/>
                  </a:cubicBezTo>
                  <a:cubicBezTo>
                    <a:pt x="1026867" y="847453"/>
                    <a:pt x="996760" y="859923"/>
                    <a:pt x="965367" y="859923"/>
                  </a:cubicBezTo>
                  <a:lnTo>
                    <a:pt x="118366" y="859923"/>
                  </a:lnTo>
                  <a:cubicBezTo>
                    <a:pt x="86974" y="859923"/>
                    <a:pt x="56867" y="847453"/>
                    <a:pt x="34669" y="825255"/>
                  </a:cubicBezTo>
                  <a:cubicBezTo>
                    <a:pt x="12471" y="803057"/>
                    <a:pt x="0" y="772950"/>
                    <a:pt x="0" y="741557"/>
                  </a:cubicBezTo>
                  <a:lnTo>
                    <a:pt x="0" y="118366"/>
                  </a:lnTo>
                  <a:cubicBezTo>
                    <a:pt x="0" y="86974"/>
                    <a:pt x="12471" y="56867"/>
                    <a:pt x="34669" y="34669"/>
                  </a:cubicBezTo>
                  <a:cubicBezTo>
                    <a:pt x="56867" y="12471"/>
                    <a:pt x="86974" y="0"/>
                    <a:pt x="118366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FDB92E"/>
              </a:solidFill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1083733" cy="888498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759598" y="1295960"/>
            <a:ext cx="4388687" cy="9848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757"/>
              </a:lnSpc>
            </a:pPr>
            <a:r>
              <a:rPr lang="en-US" sz="3954">
                <a:solidFill>
                  <a:srgbClr val="E89D04"/>
                </a:solidFill>
                <a:latin typeface="Archivo Black"/>
                <a:ea typeface="Archivo Black"/>
                <a:cs typeface="Archivo Black"/>
                <a:sym typeface="Archivo Black"/>
              </a:rPr>
              <a:t>БӨЛШЕКТЕРДІ КӨБЕЙТУ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5030277" y="1313842"/>
            <a:ext cx="2195537" cy="202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34"/>
              </a:lnSpc>
              <a:spcBef>
                <a:spcPct val="0"/>
              </a:spcBef>
            </a:pPr>
            <a:r>
              <a:rPr lang="en-US" sz="1167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Name:</a:t>
            </a:r>
          </a:p>
        </p:txBody>
      </p:sp>
      <p:sp>
        <p:nvSpPr>
          <p:cNvPr name="AutoShape 7" id="7"/>
          <p:cNvSpPr/>
          <p:nvPr/>
        </p:nvSpPr>
        <p:spPr>
          <a:xfrm>
            <a:off x="5482828" y="1511961"/>
            <a:ext cx="1302730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8" id="8"/>
          <p:cNvGrpSpPr/>
          <p:nvPr/>
        </p:nvGrpSpPr>
        <p:grpSpPr>
          <a:xfrm rot="0">
            <a:off x="589024" y="2643013"/>
            <a:ext cx="580161" cy="580161"/>
            <a:chOff x="0" y="0"/>
            <a:chExt cx="812800" cy="812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DB92E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1634"/>
                </a:lnSpc>
              </a:pPr>
              <a:r>
                <a:rPr lang="en-US" b="true" sz="1167">
                  <a:solidFill>
                    <a:srgbClr val="FFFFFF"/>
                  </a:solidFill>
                  <a:latin typeface="Aileron Ultra-Bold"/>
                  <a:ea typeface="Aileron Ultra-Bold"/>
                  <a:cs typeface="Aileron Ultra-Bold"/>
                  <a:sym typeface="Aileron Ultra-Bold"/>
                </a:rPr>
                <a:t>1.</a:t>
              </a: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4005644" y="2640276"/>
            <a:ext cx="2812474" cy="2231649"/>
            <a:chOff x="0" y="0"/>
            <a:chExt cx="1083733" cy="859923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1083733" cy="859923"/>
            </a:xfrm>
            <a:custGeom>
              <a:avLst/>
              <a:gdLst/>
              <a:ahLst/>
              <a:cxnLst/>
              <a:rect r="r" b="b" t="t" l="l"/>
              <a:pathLst>
                <a:path h="859923" w="1083733">
                  <a:moveTo>
                    <a:pt x="118366" y="0"/>
                  </a:moveTo>
                  <a:lnTo>
                    <a:pt x="965367" y="0"/>
                  </a:lnTo>
                  <a:cubicBezTo>
                    <a:pt x="996760" y="0"/>
                    <a:pt x="1026867" y="12471"/>
                    <a:pt x="1049065" y="34669"/>
                  </a:cubicBezTo>
                  <a:cubicBezTo>
                    <a:pt x="1071263" y="56867"/>
                    <a:pt x="1083733" y="86974"/>
                    <a:pt x="1083733" y="118366"/>
                  </a:cubicBezTo>
                  <a:lnTo>
                    <a:pt x="1083733" y="741557"/>
                  </a:lnTo>
                  <a:cubicBezTo>
                    <a:pt x="1083733" y="772950"/>
                    <a:pt x="1071263" y="803057"/>
                    <a:pt x="1049065" y="825255"/>
                  </a:cubicBezTo>
                  <a:cubicBezTo>
                    <a:pt x="1026867" y="847453"/>
                    <a:pt x="996760" y="859923"/>
                    <a:pt x="965367" y="859923"/>
                  </a:cubicBezTo>
                  <a:lnTo>
                    <a:pt x="118366" y="859923"/>
                  </a:lnTo>
                  <a:cubicBezTo>
                    <a:pt x="86974" y="859923"/>
                    <a:pt x="56867" y="847453"/>
                    <a:pt x="34669" y="825255"/>
                  </a:cubicBezTo>
                  <a:cubicBezTo>
                    <a:pt x="12471" y="803057"/>
                    <a:pt x="0" y="772950"/>
                    <a:pt x="0" y="741557"/>
                  </a:cubicBezTo>
                  <a:lnTo>
                    <a:pt x="0" y="118366"/>
                  </a:lnTo>
                  <a:cubicBezTo>
                    <a:pt x="0" y="86974"/>
                    <a:pt x="12471" y="56867"/>
                    <a:pt x="34669" y="34669"/>
                  </a:cubicBezTo>
                  <a:cubicBezTo>
                    <a:pt x="56867" y="12471"/>
                    <a:pt x="86974" y="0"/>
                    <a:pt x="118366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FDB92E"/>
              </a:solidFill>
              <a:prstDash val="solid"/>
              <a:round/>
            </a:ln>
          </p:spPr>
        </p:sp>
        <p:sp>
          <p:nvSpPr>
            <p:cNvPr name="TextBox 13" id="13"/>
            <p:cNvSpPr txBox="true"/>
            <p:nvPr/>
          </p:nvSpPr>
          <p:spPr>
            <a:xfrm>
              <a:off x="0" y="-28575"/>
              <a:ext cx="1083733" cy="888498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3745253" y="2640276"/>
            <a:ext cx="580161" cy="580161"/>
            <a:chOff x="0" y="0"/>
            <a:chExt cx="812800" cy="812800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DB92E"/>
            </a:solidFill>
          </p:spPr>
        </p:sp>
        <p:sp>
          <p:nvSpPr>
            <p:cNvPr name="TextBox 16" id="16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1634"/>
                </a:lnSpc>
              </a:pPr>
              <a:r>
                <a:rPr lang="en-US" b="true" sz="1167">
                  <a:solidFill>
                    <a:srgbClr val="FFFFFF"/>
                  </a:solidFill>
                  <a:latin typeface="Aileron Ultra-Bold"/>
                  <a:ea typeface="Aileron Ultra-Bold"/>
                  <a:cs typeface="Aileron Ultra-Bold"/>
                  <a:sym typeface="Aileron Ultra-Bold"/>
                </a:rPr>
                <a:t>2.</a:t>
              </a:r>
            </a:p>
          </p:txBody>
        </p:sp>
      </p:grpSp>
      <p:grpSp>
        <p:nvGrpSpPr>
          <p:cNvPr name="Group 17" id="17"/>
          <p:cNvGrpSpPr/>
          <p:nvPr/>
        </p:nvGrpSpPr>
        <p:grpSpPr>
          <a:xfrm rot="0">
            <a:off x="891097" y="5049731"/>
            <a:ext cx="2812474" cy="2231649"/>
            <a:chOff x="0" y="0"/>
            <a:chExt cx="1083733" cy="859923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1083733" cy="859923"/>
            </a:xfrm>
            <a:custGeom>
              <a:avLst/>
              <a:gdLst/>
              <a:ahLst/>
              <a:cxnLst/>
              <a:rect r="r" b="b" t="t" l="l"/>
              <a:pathLst>
                <a:path h="859923" w="1083733">
                  <a:moveTo>
                    <a:pt x="118366" y="0"/>
                  </a:moveTo>
                  <a:lnTo>
                    <a:pt x="965367" y="0"/>
                  </a:lnTo>
                  <a:cubicBezTo>
                    <a:pt x="996760" y="0"/>
                    <a:pt x="1026867" y="12471"/>
                    <a:pt x="1049065" y="34669"/>
                  </a:cubicBezTo>
                  <a:cubicBezTo>
                    <a:pt x="1071263" y="56867"/>
                    <a:pt x="1083733" y="86974"/>
                    <a:pt x="1083733" y="118366"/>
                  </a:cubicBezTo>
                  <a:lnTo>
                    <a:pt x="1083733" y="741557"/>
                  </a:lnTo>
                  <a:cubicBezTo>
                    <a:pt x="1083733" y="772950"/>
                    <a:pt x="1071263" y="803057"/>
                    <a:pt x="1049065" y="825255"/>
                  </a:cubicBezTo>
                  <a:cubicBezTo>
                    <a:pt x="1026867" y="847453"/>
                    <a:pt x="996760" y="859923"/>
                    <a:pt x="965367" y="859923"/>
                  </a:cubicBezTo>
                  <a:lnTo>
                    <a:pt x="118366" y="859923"/>
                  </a:lnTo>
                  <a:cubicBezTo>
                    <a:pt x="86974" y="859923"/>
                    <a:pt x="56867" y="847453"/>
                    <a:pt x="34669" y="825255"/>
                  </a:cubicBezTo>
                  <a:cubicBezTo>
                    <a:pt x="12471" y="803057"/>
                    <a:pt x="0" y="772950"/>
                    <a:pt x="0" y="741557"/>
                  </a:cubicBezTo>
                  <a:lnTo>
                    <a:pt x="0" y="118366"/>
                  </a:lnTo>
                  <a:cubicBezTo>
                    <a:pt x="0" y="86974"/>
                    <a:pt x="12471" y="56867"/>
                    <a:pt x="34669" y="34669"/>
                  </a:cubicBezTo>
                  <a:cubicBezTo>
                    <a:pt x="56867" y="12471"/>
                    <a:pt x="86974" y="0"/>
                    <a:pt x="118366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FDB92E"/>
              </a:solidFill>
              <a:prstDash val="solid"/>
              <a:round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0" y="-28575"/>
              <a:ext cx="1083733" cy="888498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630706" y="5049731"/>
            <a:ext cx="580161" cy="580161"/>
            <a:chOff x="0" y="0"/>
            <a:chExt cx="812800" cy="8128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DB92E"/>
            </a:solidFill>
          </p:spPr>
        </p:sp>
        <p:sp>
          <p:nvSpPr>
            <p:cNvPr name="TextBox 22" id="22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1634"/>
                </a:lnSpc>
              </a:pPr>
              <a:r>
                <a:rPr lang="en-US" b="true" sz="1167">
                  <a:solidFill>
                    <a:srgbClr val="FFFFFF"/>
                  </a:solidFill>
                  <a:latin typeface="Aileron Ultra-Bold"/>
                  <a:ea typeface="Aileron Ultra-Bold"/>
                  <a:cs typeface="Aileron Ultra-Bold"/>
                  <a:sym typeface="Aileron Ultra-Bold"/>
                </a:rPr>
                <a:t>3.</a:t>
              </a:r>
            </a:p>
          </p:txBody>
        </p:sp>
      </p:grpSp>
      <p:grpSp>
        <p:nvGrpSpPr>
          <p:cNvPr name="Group 23" id="23"/>
          <p:cNvGrpSpPr/>
          <p:nvPr/>
        </p:nvGrpSpPr>
        <p:grpSpPr>
          <a:xfrm rot="0">
            <a:off x="4047326" y="5046994"/>
            <a:ext cx="2812474" cy="2231649"/>
            <a:chOff x="0" y="0"/>
            <a:chExt cx="1083733" cy="859923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1083733" cy="859923"/>
            </a:xfrm>
            <a:custGeom>
              <a:avLst/>
              <a:gdLst/>
              <a:ahLst/>
              <a:cxnLst/>
              <a:rect r="r" b="b" t="t" l="l"/>
              <a:pathLst>
                <a:path h="859923" w="1083733">
                  <a:moveTo>
                    <a:pt x="118366" y="0"/>
                  </a:moveTo>
                  <a:lnTo>
                    <a:pt x="965367" y="0"/>
                  </a:lnTo>
                  <a:cubicBezTo>
                    <a:pt x="996760" y="0"/>
                    <a:pt x="1026867" y="12471"/>
                    <a:pt x="1049065" y="34669"/>
                  </a:cubicBezTo>
                  <a:cubicBezTo>
                    <a:pt x="1071263" y="56867"/>
                    <a:pt x="1083733" y="86974"/>
                    <a:pt x="1083733" y="118366"/>
                  </a:cubicBezTo>
                  <a:lnTo>
                    <a:pt x="1083733" y="741557"/>
                  </a:lnTo>
                  <a:cubicBezTo>
                    <a:pt x="1083733" y="772950"/>
                    <a:pt x="1071263" y="803057"/>
                    <a:pt x="1049065" y="825255"/>
                  </a:cubicBezTo>
                  <a:cubicBezTo>
                    <a:pt x="1026867" y="847453"/>
                    <a:pt x="996760" y="859923"/>
                    <a:pt x="965367" y="859923"/>
                  </a:cubicBezTo>
                  <a:lnTo>
                    <a:pt x="118366" y="859923"/>
                  </a:lnTo>
                  <a:cubicBezTo>
                    <a:pt x="86974" y="859923"/>
                    <a:pt x="56867" y="847453"/>
                    <a:pt x="34669" y="825255"/>
                  </a:cubicBezTo>
                  <a:cubicBezTo>
                    <a:pt x="12471" y="803057"/>
                    <a:pt x="0" y="772950"/>
                    <a:pt x="0" y="741557"/>
                  </a:cubicBezTo>
                  <a:lnTo>
                    <a:pt x="0" y="118366"/>
                  </a:lnTo>
                  <a:cubicBezTo>
                    <a:pt x="0" y="86974"/>
                    <a:pt x="12471" y="56867"/>
                    <a:pt x="34669" y="34669"/>
                  </a:cubicBezTo>
                  <a:cubicBezTo>
                    <a:pt x="56867" y="12471"/>
                    <a:pt x="86974" y="0"/>
                    <a:pt x="118366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FDB92E"/>
              </a:solidFill>
              <a:prstDash val="solid"/>
              <a:round/>
            </a:ln>
          </p:spPr>
        </p:sp>
        <p:sp>
          <p:nvSpPr>
            <p:cNvPr name="TextBox 25" id="25"/>
            <p:cNvSpPr txBox="true"/>
            <p:nvPr/>
          </p:nvSpPr>
          <p:spPr>
            <a:xfrm>
              <a:off x="0" y="-28575"/>
              <a:ext cx="1083733" cy="888498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</a:pPr>
            </a:p>
          </p:txBody>
        </p:sp>
      </p:grpSp>
      <p:grpSp>
        <p:nvGrpSpPr>
          <p:cNvPr name="Group 26" id="26"/>
          <p:cNvGrpSpPr/>
          <p:nvPr/>
        </p:nvGrpSpPr>
        <p:grpSpPr>
          <a:xfrm rot="0">
            <a:off x="3786935" y="5046994"/>
            <a:ext cx="580161" cy="580161"/>
            <a:chOff x="0" y="0"/>
            <a:chExt cx="812800" cy="812800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DB92E"/>
            </a:solidFill>
          </p:spPr>
        </p:sp>
        <p:sp>
          <p:nvSpPr>
            <p:cNvPr name="TextBox 28" id="28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1634"/>
                </a:lnSpc>
              </a:pPr>
              <a:r>
                <a:rPr lang="en-US" b="true" sz="1167">
                  <a:solidFill>
                    <a:srgbClr val="FFFFFF"/>
                  </a:solidFill>
                  <a:latin typeface="Aileron Ultra-Bold"/>
                  <a:ea typeface="Aileron Ultra-Bold"/>
                  <a:cs typeface="Aileron Ultra-Bold"/>
                  <a:sym typeface="Aileron Ultra-Bold"/>
                </a:rPr>
                <a:t>4.</a:t>
              </a:r>
            </a:p>
          </p:txBody>
        </p:sp>
      </p:grpSp>
      <p:grpSp>
        <p:nvGrpSpPr>
          <p:cNvPr name="Group 29" id="29"/>
          <p:cNvGrpSpPr/>
          <p:nvPr/>
        </p:nvGrpSpPr>
        <p:grpSpPr>
          <a:xfrm rot="0">
            <a:off x="891097" y="7494215"/>
            <a:ext cx="2812474" cy="2231649"/>
            <a:chOff x="0" y="0"/>
            <a:chExt cx="1083733" cy="859923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1083733" cy="859923"/>
            </a:xfrm>
            <a:custGeom>
              <a:avLst/>
              <a:gdLst/>
              <a:ahLst/>
              <a:cxnLst/>
              <a:rect r="r" b="b" t="t" l="l"/>
              <a:pathLst>
                <a:path h="859923" w="1083733">
                  <a:moveTo>
                    <a:pt x="118366" y="0"/>
                  </a:moveTo>
                  <a:lnTo>
                    <a:pt x="965367" y="0"/>
                  </a:lnTo>
                  <a:cubicBezTo>
                    <a:pt x="996760" y="0"/>
                    <a:pt x="1026867" y="12471"/>
                    <a:pt x="1049065" y="34669"/>
                  </a:cubicBezTo>
                  <a:cubicBezTo>
                    <a:pt x="1071263" y="56867"/>
                    <a:pt x="1083733" y="86974"/>
                    <a:pt x="1083733" y="118366"/>
                  </a:cubicBezTo>
                  <a:lnTo>
                    <a:pt x="1083733" y="741557"/>
                  </a:lnTo>
                  <a:cubicBezTo>
                    <a:pt x="1083733" y="772950"/>
                    <a:pt x="1071263" y="803057"/>
                    <a:pt x="1049065" y="825255"/>
                  </a:cubicBezTo>
                  <a:cubicBezTo>
                    <a:pt x="1026867" y="847453"/>
                    <a:pt x="996760" y="859923"/>
                    <a:pt x="965367" y="859923"/>
                  </a:cubicBezTo>
                  <a:lnTo>
                    <a:pt x="118366" y="859923"/>
                  </a:lnTo>
                  <a:cubicBezTo>
                    <a:pt x="86974" y="859923"/>
                    <a:pt x="56867" y="847453"/>
                    <a:pt x="34669" y="825255"/>
                  </a:cubicBezTo>
                  <a:cubicBezTo>
                    <a:pt x="12471" y="803057"/>
                    <a:pt x="0" y="772950"/>
                    <a:pt x="0" y="741557"/>
                  </a:cubicBezTo>
                  <a:lnTo>
                    <a:pt x="0" y="118366"/>
                  </a:lnTo>
                  <a:cubicBezTo>
                    <a:pt x="0" y="86974"/>
                    <a:pt x="12471" y="56867"/>
                    <a:pt x="34669" y="34669"/>
                  </a:cubicBezTo>
                  <a:cubicBezTo>
                    <a:pt x="56867" y="12471"/>
                    <a:pt x="86974" y="0"/>
                    <a:pt x="118366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FDB92E"/>
              </a:solidFill>
              <a:prstDash val="solid"/>
              <a:round/>
            </a:ln>
          </p:spPr>
        </p:sp>
        <p:sp>
          <p:nvSpPr>
            <p:cNvPr name="TextBox 31" id="31"/>
            <p:cNvSpPr txBox="true"/>
            <p:nvPr/>
          </p:nvSpPr>
          <p:spPr>
            <a:xfrm>
              <a:off x="0" y="-28575"/>
              <a:ext cx="1083733" cy="888498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</a:pPr>
            </a:p>
          </p:txBody>
        </p:sp>
      </p:grpSp>
      <p:grpSp>
        <p:nvGrpSpPr>
          <p:cNvPr name="Group 32" id="32"/>
          <p:cNvGrpSpPr/>
          <p:nvPr/>
        </p:nvGrpSpPr>
        <p:grpSpPr>
          <a:xfrm rot="0">
            <a:off x="630706" y="7494215"/>
            <a:ext cx="580161" cy="580161"/>
            <a:chOff x="0" y="0"/>
            <a:chExt cx="812800" cy="812800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DB92E"/>
            </a:solidFill>
          </p:spPr>
        </p:sp>
        <p:sp>
          <p:nvSpPr>
            <p:cNvPr name="TextBox 34" id="34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1634"/>
                </a:lnSpc>
              </a:pPr>
              <a:r>
                <a:rPr lang="en-US" b="true" sz="1167">
                  <a:solidFill>
                    <a:srgbClr val="FFFFFF"/>
                  </a:solidFill>
                  <a:latin typeface="Aileron Ultra-Bold"/>
                  <a:ea typeface="Aileron Ultra-Bold"/>
                  <a:cs typeface="Aileron Ultra-Bold"/>
                  <a:sym typeface="Aileron Ultra-Bold"/>
                </a:rPr>
                <a:t>5.</a:t>
              </a:r>
            </a:p>
          </p:txBody>
        </p:sp>
      </p:grpSp>
      <p:grpSp>
        <p:nvGrpSpPr>
          <p:cNvPr name="Group 35" id="35"/>
          <p:cNvGrpSpPr/>
          <p:nvPr/>
        </p:nvGrpSpPr>
        <p:grpSpPr>
          <a:xfrm rot="0">
            <a:off x="4047326" y="7491478"/>
            <a:ext cx="2812474" cy="2231649"/>
            <a:chOff x="0" y="0"/>
            <a:chExt cx="1083733" cy="859923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1083733" cy="859923"/>
            </a:xfrm>
            <a:custGeom>
              <a:avLst/>
              <a:gdLst/>
              <a:ahLst/>
              <a:cxnLst/>
              <a:rect r="r" b="b" t="t" l="l"/>
              <a:pathLst>
                <a:path h="859923" w="1083733">
                  <a:moveTo>
                    <a:pt x="118366" y="0"/>
                  </a:moveTo>
                  <a:lnTo>
                    <a:pt x="965367" y="0"/>
                  </a:lnTo>
                  <a:cubicBezTo>
                    <a:pt x="996760" y="0"/>
                    <a:pt x="1026867" y="12471"/>
                    <a:pt x="1049065" y="34669"/>
                  </a:cubicBezTo>
                  <a:cubicBezTo>
                    <a:pt x="1071263" y="56867"/>
                    <a:pt x="1083733" y="86974"/>
                    <a:pt x="1083733" y="118366"/>
                  </a:cubicBezTo>
                  <a:lnTo>
                    <a:pt x="1083733" y="741557"/>
                  </a:lnTo>
                  <a:cubicBezTo>
                    <a:pt x="1083733" y="772950"/>
                    <a:pt x="1071263" y="803057"/>
                    <a:pt x="1049065" y="825255"/>
                  </a:cubicBezTo>
                  <a:cubicBezTo>
                    <a:pt x="1026867" y="847453"/>
                    <a:pt x="996760" y="859923"/>
                    <a:pt x="965367" y="859923"/>
                  </a:cubicBezTo>
                  <a:lnTo>
                    <a:pt x="118366" y="859923"/>
                  </a:lnTo>
                  <a:cubicBezTo>
                    <a:pt x="86974" y="859923"/>
                    <a:pt x="56867" y="847453"/>
                    <a:pt x="34669" y="825255"/>
                  </a:cubicBezTo>
                  <a:cubicBezTo>
                    <a:pt x="12471" y="803057"/>
                    <a:pt x="0" y="772950"/>
                    <a:pt x="0" y="741557"/>
                  </a:cubicBezTo>
                  <a:lnTo>
                    <a:pt x="0" y="118366"/>
                  </a:lnTo>
                  <a:cubicBezTo>
                    <a:pt x="0" y="86974"/>
                    <a:pt x="12471" y="56867"/>
                    <a:pt x="34669" y="34669"/>
                  </a:cubicBezTo>
                  <a:cubicBezTo>
                    <a:pt x="56867" y="12471"/>
                    <a:pt x="86974" y="0"/>
                    <a:pt x="118366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FDB92E"/>
              </a:solidFill>
              <a:prstDash val="solid"/>
              <a:round/>
            </a:ln>
          </p:spPr>
        </p:sp>
        <p:sp>
          <p:nvSpPr>
            <p:cNvPr name="TextBox 37" id="37"/>
            <p:cNvSpPr txBox="true"/>
            <p:nvPr/>
          </p:nvSpPr>
          <p:spPr>
            <a:xfrm>
              <a:off x="0" y="-28575"/>
              <a:ext cx="1083733" cy="888498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</a:pPr>
            </a:p>
          </p:txBody>
        </p:sp>
      </p:grpSp>
      <p:grpSp>
        <p:nvGrpSpPr>
          <p:cNvPr name="Group 38" id="38"/>
          <p:cNvGrpSpPr/>
          <p:nvPr/>
        </p:nvGrpSpPr>
        <p:grpSpPr>
          <a:xfrm rot="0">
            <a:off x="3786935" y="7491478"/>
            <a:ext cx="580161" cy="580161"/>
            <a:chOff x="0" y="0"/>
            <a:chExt cx="812800" cy="812800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DB92E"/>
            </a:solidFill>
          </p:spPr>
        </p:sp>
        <p:sp>
          <p:nvSpPr>
            <p:cNvPr name="TextBox 40" id="40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1634"/>
                </a:lnSpc>
              </a:pPr>
              <a:r>
                <a:rPr lang="en-US" b="true" sz="1167">
                  <a:solidFill>
                    <a:srgbClr val="FFFFFF"/>
                  </a:solidFill>
                  <a:latin typeface="Aileron Ultra-Bold"/>
                  <a:ea typeface="Aileron Ultra-Bold"/>
                  <a:cs typeface="Aileron Ultra-Bold"/>
                  <a:sym typeface="Aileron Ultra-Bold"/>
                </a:rPr>
                <a:t>6.</a:t>
              </a:r>
            </a:p>
          </p:txBody>
        </p:sp>
      </p:grpSp>
      <p:sp>
        <p:nvSpPr>
          <p:cNvPr name="TextBox 41" id="41"/>
          <p:cNvSpPr txBox="true"/>
          <p:nvPr/>
        </p:nvSpPr>
        <p:spPr>
          <a:xfrm rot="0">
            <a:off x="879681" y="2252230"/>
            <a:ext cx="4983905" cy="4065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34"/>
              </a:lnSpc>
              <a:spcBef>
                <a:spcPct val="0"/>
              </a:spcBef>
            </a:pPr>
            <a:r>
              <a:rPr lang="en-US" sz="1167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Әрбір мәселені шешіп, жауабыңызды ең төменгі шарттарға дейін жеңілдетіңіз.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1440321" y="2856113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1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1440321" y="3188807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7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1833264" y="3022460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b="true" sz="2015">
                <a:solidFill>
                  <a:srgbClr val="000000"/>
                </a:solidFill>
                <a:latin typeface="Aileron Bold"/>
                <a:ea typeface="Aileron Bold"/>
                <a:cs typeface="Aileron Bold"/>
                <a:sym typeface="Aileron Bold"/>
              </a:rPr>
              <a:t>x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2902893" y="3038455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b="true" sz="2015">
                <a:solidFill>
                  <a:srgbClr val="000000"/>
                </a:solidFill>
                <a:latin typeface="Aileron Bold"/>
                <a:ea typeface="Aileron Bold"/>
                <a:cs typeface="Aileron Bold"/>
                <a:sym typeface="Aileron Bold"/>
              </a:rPr>
              <a:t>=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2206815" y="2877383"/>
            <a:ext cx="535721" cy="5874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85"/>
              </a:lnSpc>
              <a:spcBef>
                <a:spcPct val="0"/>
              </a:spcBef>
            </a:pPr>
            <a:r>
              <a:rPr lang="en-US" sz="3489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2</a:t>
            </a:r>
          </a:p>
        </p:txBody>
      </p:sp>
      <p:sp>
        <p:nvSpPr>
          <p:cNvPr name="AutoShape 47" id="47"/>
          <p:cNvSpPr/>
          <p:nvPr/>
        </p:nvSpPr>
        <p:spPr>
          <a:xfrm flipV="true">
            <a:off x="1576070" y="3220437"/>
            <a:ext cx="226320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48" id="48"/>
          <p:cNvSpPr txBox="true"/>
          <p:nvPr/>
        </p:nvSpPr>
        <p:spPr>
          <a:xfrm rot="0">
            <a:off x="2493628" y="2856113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6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2508834" y="3188807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8</a:t>
            </a:r>
          </a:p>
        </p:txBody>
      </p:sp>
      <p:sp>
        <p:nvSpPr>
          <p:cNvPr name="AutoShape 50" id="50"/>
          <p:cNvSpPr/>
          <p:nvPr/>
        </p:nvSpPr>
        <p:spPr>
          <a:xfrm flipV="true">
            <a:off x="2644583" y="3220437"/>
            <a:ext cx="226320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51" id="51"/>
          <p:cNvSpPr txBox="true"/>
          <p:nvPr/>
        </p:nvSpPr>
        <p:spPr>
          <a:xfrm rot="0">
            <a:off x="4668208" y="2840118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3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4668208" y="3172812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7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5061151" y="3006465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b="true" sz="2015">
                <a:solidFill>
                  <a:srgbClr val="000000"/>
                </a:solidFill>
                <a:latin typeface="Aileron Bold"/>
                <a:ea typeface="Aileron Bold"/>
                <a:cs typeface="Aileron Bold"/>
                <a:sym typeface="Aileron Bold"/>
              </a:rPr>
              <a:t>x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5843968" y="3022460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b="true" sz="2015">
                <a:solidFill>
                  <a:srgbClr val="000000"/>
                </a:solidFill>
                <a:latin typeface="Aileron Bold"/>
                <a:ea typeface="Aileron Bold"/>
                <a:cs typeface="Aileron Bold"/>
                <a:sym typeface="Aileron Bold"/>
              </a:rPr>
              <a:t>=</a:t>
            </a:r>
          </a:p>
        </p:txBody>
      </p:sp>
      <p:sp>
        <p:nvSpPr>
          <p:cNvPr name="AutoShape 55" id="55"/>
          <p:cNvSpPr/>
          <p:nvPr/>
        </p:nvSpPr>
        <p:spPr>
          <a:xfrm flipV="true">
            <a:off x="4803957" y="3204442"/>
            <a:ext cx="226320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56" id="56"/>
          <p:cNvSpPr txBox="true"/>
          <p:nvPr/>
        </p:nvSpPr>
        <p:spPr>
          <a:xfrm rot="0">
            <a:off x="5434703" y="2840118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2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5449909" y="3172812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5</a:t>
            </a:r>
          </a:p>
        </p:txBody>
      </p:sp>
      <p:sp>
        <p:nvSpPr>
          <p:cNvPr name="AutoShape 58" id="58"/>
          <p:cNvSpPr/>
          <p:nvPr/>
        </p:nvSpPr>
        <p:spPr>
          <a:xfrm flipV="true">
            <a:off x="5585658" y="3204442"/>
            <a:ext cx="226320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59" id="59"/>
          <p:cNvSpPr txBox="true"/>
          <p:nvPr/>
        </p:nvSpPr>
        <p:spPr>
          <a:xfrm rot="0">
            <a:off x="1531639" y="5392183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1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1531639" y="5724877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4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1924582" y="5558530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b="true" sz="2015">
                <a:solidFill>
                  <a:srgbClr val="000000"/>
                </a:solidFill>
                <a:latin typeface="Aileron Bold"/>
                <a:ea typeface="Aileron Bold"/>
                <a:cs typeface="Aileron Bold"/>
                <a:sym typeface="Aileron Bold"/>
              </a:rPr>
              <a:t>x</a:t>
            </a:r>
          </a:p>
        </p:txBody>
      </p:sp>
      <p:sp>
        <p:nvSpPr>
          <p:cNvPr name="TextBox 62" id="62"/>
          <p:cNvSpPr txBox="true"/>
          <p:nvPr/>
        </p:nvSpPr>
        <p:spPr>
          <a:xfrm rot="0">
            <a:off x="2932985" y="5574525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b="true" sz="2015">
                <a:solidFill>
                  <a:srgbClr val="000000"/>
                </a:solidFill>
                <a:latin typeface="Aileron Bold"/>
                <a:ea typeface="Aileron Bold"/>
                <a:cs typeface="Aileron Bold"/>
                <a:sym typeface="Aileron Bold"/>
              </a:rPr>
              <a:t>=</a:t>
            </a:r>
          </a:p>
        </p:txBody>
      </p:sp>
      <p:sp>
        <p:nvSpPr>
          <p:cNvPr name="TextBox 63" id="63"/>
          <p:cNvSpPr txBox="true"/>
          <p:nvPr/>
        </p:nvSpPr>
        <p:spPr>
          <a:xfrm rot="0">
            <a:off x="2236907" y="5413453"/>
            <a:ext cx="535721" cy="5874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85"/>
              </a:lnSpc>
              <a:spcBef>
                <a:spcPct val="0"/>
              </a:spcBef>
            </a:pPr>
            <a:r>
              <a:rPr lang="en-US" sz="3489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1</a:t>
            </a:r>
          </a:p>
        </p:txBody>
      </p:sp>
      <p:sp>
        <p:nvSpPr>
          <p:cNvPr name="AutoShape 64" id="64"/>
          <p:cNvSpPr/>
          <p:nvPr/>
        </p:nvSpPr>
        <p:spPr>
          <a:xfrm flipV="true">
            <a:off x="1667388" y="5756507"/>
            <a:ext cx="226320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65" id="65"/>
          <p:cNvSpPr txBox="true"/>
          <p:nvPr/>
        </p:nvSpPr>
        <p:spPr>
          <a:xfrm rot="0">
            <a:off x="2523720" y="5392183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2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2538926" y="5724877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5</a:t>
            </a:r>
          </a:p>
        </p:txBody>
      </p:sp>
      <p:sp>
        <p:nvSpPr>
          <p:cNvPr name="AutoShape 67" id="67"/>
          <p:cNvSpPr/>
          <p:nvPr/>
        </p:nvSpPr>
        <p:spPr>
          <a:xfrm flipV="true">
            <a:off x="2674675" y="5756507"/>
            <a:ext cx="226320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68" id="68"/>
          <p:cNvSpPr txBox="true"/>
          <p:nvPr/>
        </p:nvSpPr>
        <p:spPr>
          <a:xfrm rot="0">
            <a:off x="1231361" y="5411507"/>
            <a:ext cx="535721" cy="5874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85"/>
              </a:lnSpc>
              <a:spcBef>
                <a:spcPct val="0"/>
              </a:spcBef>
            </a:pPr>
            <a:r>
              <a:rPr lang="en-US" sz="3489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7</a:t>
            </a:r>
          </a:p>
        </p:txBody>
      </p:sp>
      <p:sp>
        <p:nvSpPr>
          <p:cNvPr name="TextBox 69" id="69"/>
          <p:cNvSpPr txBox="true"/>
          <p:nvPr/>
        </p:nvSpPr>
        <p:spPr>
          <a:xfrm rot="0">
            <a:off x="1531639" y="7707315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1</a:t>
            </a:r>
          </a:p>
        </p:txBody>
      </p:sp>
      <p:sp>
        <p:nvSpPr>
          <p:cNvPr name="TextBox 70" id="70"/>
          <p:cNvSpPr txBox="true"/>
          <p:nvPr/>
        </p:nvSpPr>
        <p:spPr>
          <a:xfrm rot="0">
            <a:off x="1531639" y="8040009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6</a:t>
            </a:r>
          </a:p>
        </p:txBody>
      </p:sp>
      <p:sp>
        <p:nvSpPr>
          <p:cNvPr name="TextBox 71" id="71"/>
          <p:cNvSpPr txBox="true"/>
          <p:nvPr/>
        </p:nvSpPr>
        <p:spPr>
          <a:xfrm rot="0">
            <a:off x="1924582" y="7873662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b="true" sz="2015">
                <a:solidFill>
                  <a:srgbClr val="000000"/>
                </a:solidFill>
                <a:latin typeface="Aileron Bold"/>
                <a:ea typeface="Aileron Bold"/>
                <a:cs typeface="Aileron Bold"/>
                <a:sym typeface="Aileron Bold"/>
              </a:rPr>
              <a:t>x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2707399" y="7889657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b="true" sz="2015">
                <a:solidFill>
                  <a:srgbClr val="000000"/>
                </a:solidFill>
                <a:latin typeface="Aileron Bold"/>
                <a:ea typeface="Aileron Bold"/>
                <a:cs typeface="Aileron Bold"/>
                <a:sym typeface="Aileron Bold"/>
              </a:rPr>
              <a:t>=</a:t>
            </a:r>
          </a:p>
        </p:txBody>
      </p:sp>
      <p:sp>
        <p:nvSpPr>
          <p:cNvPr name="AutoShape 73" id="73"/>
          <p:cNvSpPr/>
          <p:nvPr/>
        </p:nvSpPr>
        <p:spPr>
          <a:xfrm flipV="true">
            <a:off x="1667388" y="8071639"/>
            <a:ext cx="226320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74" id="74"/>
          <p:cNvSpPr txBox="true"/>
          <p:nvPr/>
        </p:nvSpPr>
        <p:spPr>
          <a:xfrm rot="0">
            <a:off x="2298134" y="7707315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6</a:t>
            </a:r>
          </a:p>
        </p:txBody>
      </p:sp>
      <p:sp>
        <p:nvSpPr>
          <p:cNvPr name="TextBox 75" id="75"/>
          <p:cNvSpPr txBox="true"/>
          <p:nvPr/>
        </p:nvSpPr>
        <p:spPr>
          <a:xfrm rot="0">
            <a:off x="2313340" y="8040009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8</a:t>
            </a:r>
          </a:p>
        </p:txBody>
      </p:sp>
      <p:sp>
        <p:nvSpPr>
          <p:cNvPr name="AutoShape 76" id="76"/>
          <p:cNvSpPr/>
          <p:nvPr/>
        </p:nvSpPr>
        <p:spPr>
          <a:xfrm flipV="true">
            <a:off x="2449089" y="8071639"/>
            <a:ext cx="226320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77" id="77"/>
          <p:cNvSpPr txBox="true"/>
          <p:nvPr/>
        </p:nvSpPr>
        <p:spPr>
          <a:xfrm rot="0">
            <a:off x="4786216" y="7723310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5</a:t>
            </a:r>
          </a:p>
        </p:txBody>
      </p:sp>
      <p:sp>
        <p:nvSpPr>
          <p:cNvPr name="TextBox 78" id="78"/>
          <p:cNvSpPr txBox="true"/>
          <p:nvPr/>
        </p:nvSpPr>
        <p:spPr>
          <a:xfrm rot="0">
            <a:off x="4786216" y="8056004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8</a:t>
            </a:r>
          </a:p>
        </p:txBody>
      </p:sp>
      <p:sp>
        <p:nvSpPr>
          <p:cNvPr name="TextBox 79" id="79"/>
          <p:cNvSpPr txBox="true"/>
          <p:nvPr/>
        </p:nvSpPr>
        <p:spPr>
          <a:xfrm rot="0">
            <a:off x="5179159" y="7889657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b="true" sz="2015">
                <a:solidFill>
                  <a:srgbClr val="000000"/>
                </a:solidFill>
                <a:latin typeface="Aileron Bold"/>
                <a:ea typeface="Aileron Bold"/>
                <a:cs typeface="Aileron Bold"/>
                <a:sym typeface="Aileron Bold"/>
              </a:rPr>
              <a:t>x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6187562" y="7905652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b="true" sz="2015">
                <a:solidFill>
                  <a:srgbClr val="000000"/>
                </a:solidFill>
                <a:latin typeface="Aileron Bold"/>
                <a:ea typeface="Aileron Bold"/>
                <a:cs typeface="Aileron Bold"/>
                <a:sym typeface="Aileron Bold"/>
              </a:rPr>
              <a:t>=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5491484" y="7744580"/>
            <a:ext cx="535721" cy="5874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85"/>
              </a:lnSpc>
              <a:spcBef>
                <a:spcPct val="0"/>
              </a:spcBef>
            </a:pPr>
            <a:r>
              <a:rPr lang="en-US" sz="3489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1</a:t>
            </a:r>
          </a:p>
        </p:txBody>
      </p:sp>
      <p:sp>
        <p:nvSpPr>
          <p:cNvPr name="AutoShape 82" id="82"/>
          <p:cNvSpPr/>
          <p:nvPr/>
        </p:nvSpPr>
        <p:spPr>
          <a:xfrm flipV="true">
            <a:off x="4921965" y="8087634"/>
            <a:ext cx="226320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3" id="83"/>
          <p:cNvSpPr txBox="true"/>
          <p:nvPr/>
        </p:nvSpPr>
        <p:spPr>
          <a:xfrm rot="0">
            <a:off x="5778296" y="7723310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3</a:t>
            </a:r>
          </a:p>
        </p:txBody>
      </p:sp>
      <p:sp>
        <p:nvSpPr>
          <p:cNvPr name="TextBox 84" id="84"/>
          <p:cNvSpPr txBox="true"/>
          <p:nvPr/>
        </p:nvSpPr>
        <p:spPr>
          <a:xfrm rot="0">
            <a:off x="5793503" y="8056004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4</a:t>
            </a:r>
          </a:p>
        </p:txBody>
      </p:sp>
      <p:sp>
        <p:nvSpPr>
          <p:cNvPr name="AutoShape 85" id="85"/>
          <p:cNvSpPr/>
          <p:nvPr/>
        </p:nvSpPr>
        <p:spPr>
          <a:xfrm flipV="true">
            <a:off x="5929252" y="8087634"/>
            <a:ext cx="226320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6" id="86"/>
          <p:cNvSpPr txBox="true"/>
          <p:nvPr/>
        </p:nvSpPr>
        <p:spPr>
          <a:xfrm rot="0">
            <a:off x="4485937" y="7742634"/>
            <a:ext cx="535721" cy="5874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85"/>
              </a:lnSpc>
              <a:spcBef>
                <a:spcPct val="0"/>
              </a:spcBef>
            </a:pPr>
            <a:r>
              <a:rPr lang="en-US" sz="3489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2</a:t>
            </a:r>
          </a:p>
        </p:txBody>
      </p:sp>
      <p:sp>
        <p:nvSpPr>
          <p:cNvPr name="TextBox 87" id="87"/>
          <p:cNvSpPr txBox="true"/>
          <p:nvPr/>
        </p:nvSpPr>
        <p:spPr>
          <a:xfrm rot="0">
            <a:off x="4524597" y="5374242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3</a:t>
            </a:r>
          </a:p>
        </p:txBody>
      </p:sp>
      <p:sp>
        <p:nvSpPr>
          <p:cNvPr name="TextBox 88" id="88"/>
          <p:cNvSpPr txBox="true"/>
          <p:nvPr/>
        </p:nvSpPr>
        <p:spPr>
          <a:xfrm rot="0">
            <a:off x="4524597" y="5706936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9</a:t>
            </a:r>
          </a:p>
        </p:txBody>
      </p:sp>
      <p:sp>
        <p:nvSpPr>
          <p:cNvPr name="TextBox 89" id="89"/>
          <p:cNvSpPr txBox="true"/>
          <p:nvPr/>
        </p:nvSpPr>
        <p:spPr>
          <a:xfrm rot="0">
            <a:off x="4917540" y="5540589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b="true" sz="2015">
                <a:solidFill>
                  <a:srgbClr val="000000"/>
                </a:solidFill>
                <a:latin typeface="Aileron Bold"/>
                <a:ea typeface="Aileron Bold"/>
                <a:cs typeface="Aileron Bold"/>
                <a:sym typeface="Aileron Bold"/>
              </a:rPr>
              <a:t>x</a:t>
            </a:r>
          </a:p>
        </p:txBody>
      </p:sp>
      <p:sp>
        <p:nvSpPr>
          <p:cNvPr name="TextBox 90" id="90"/>
          <p:cNvSpPr txBox="true"/>
          <p:nvPr/>
        </p:nvSpPr>
        <p:spPr>
          <a:xfrm rot="0">
            <a:off x="5987169" y="5556584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b="true" sz="2015">
                <a:solidFill>
                  <a:srgbClr val="000000"/>
                </a:solidFill>
                <a:latin typeface="Aileron Bold"/>
                <a:ea typeface="Aileron Bold"/>
                <a:cs typeface="Aileron Bold"/>
                <a:sym typeface="Aileron Bold"/>
              </a:rPr>
              <a:t>=</a:t>
            </a:r>
          </a:p>
        </p:txBody>
      </p:sp>
      <p:sp>
        <p:nvSpPr>
          <p:cNvPr name="TextBox 91" id="91"/>
          <p:cNvSpPr txBox="true"/>
          <p:nvPr/>
        </p:nvSpPr>
        <p:spPr>
          <a:xfrm rot="0">
            <a:off x="5291091" y="5395512"/>
            <a:ext cx="535721" cy="5874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85"/>
              </a:lnSpc>
              <a:spcBef>
                <a:spcPct val="0"/>
              </a:spcBef>
            </a:pPr>
            <a:r>
              <a:rPr lang="en-US" sz="3489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7</a:t>
            </a:r>
          </a:p>
        </p:txBody>
      </p:sp>
      <p:sp>
        <p:nvSpPr>
          <p:cNvPr name="AutoShape 92" id="92"/>
          <p:cNvSpPr/>
          <p:nvPr/>
        </p:nvSpPr>
        <p:spPr>
          <a:xfrm flipV="true">
            <a:off x="4660346" y="5738566"/>
            <a:ext cx="226320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93" id="93"/>
          <p:cNvSpPr txBox="true"/>
          <p:nvPr/>
        </p:nvSpPr>
        <p:spPr>
          <a:xfrm rot="0">
            <a:off x="5577904" y="5374242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1</a:t>
            </a:r>
          </a:p>
        </p:txBody>
      </p:sp>
      <p:sp>
        <p:nvSpPr>
          <p:cNvPr name="TextBox 94" id="94"/>
          <p:cNvSpPr txBox="true"/>
          <p:nvPr/>
        </p:nvSpPr>
        <p:spPr>
          <a:xfrm rot="0">
            <a:off x="5593110" y="5706936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2</a:t>
            </a:r>
          </a:p>
        </p:txBody>
      </p:sp>
      <p:sp>
        <p:nvSpPr>
          <p:cNvPr name="AutoShape 95" id="95"/>
          <p:cNvSpPr/>
          <p:nvPr/>
        </p:nvSpPr>
        <p:spPr>
          <a:xfrm flipV="true">
            <a:off x="5728859" y="5738566"/>
            <a:ext cx="226320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bg>
      <p:bgPr>
        <a:solidFill>
          <a:srgbClr val="FFEDC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879104" y="2587425"/>
            <a:ext cx="2812474" cy="2231649"/>
            <a:chOff x="0" y="0"/>
            <a:chExt cx="1083733" cy="85992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083733" cy="859923"/>
            </a:xfrm>
            <a:custGeom>
              <a:avLst/>
              <a:gdLst/>
              <a:ahLst/>
              <a:cxnLst/>
              <a:rect r="r" b="b" t="t" l="l"/>
              <a:pathLst>
                <a:path h="859923" w="1083733">
                  <a:moveTo>
                    <a:pt x="118366" y="0"/>
                  </a:moveTo>
                  <a:lnTo>
                    <a:pt x="965367" y="0"/>
                  </a:lnTo>
                  <a:cubicBezTo>
                    <a:pt x="996760" y="0"/>
                    <a:pt x="1026867" y="12471"/>
                    <a:pt x="1049065" y="34669"/>
                  </a:cubicBezTo>
                  <a:cubicBezTo>
                    <a:pt x="1071263" y="56867"/>
                    <a:pt x="1083733" y="86974"/>
                    <a:pt x="1083733" y="118366"/>
                  </a:cubicBezTo>
                  <a:lnTo>
                    <a:pt x="1083733" y="741557"/>
                  </a:lnTo>
                  <a:cubicBezTo>
                    <a:pt x="1083733" y="772950"/>
                    <a:pt x="1071263" y="803057"/>
                    <a:pt x="1049065" y="825255"/>
                  </a:cubicBezTo>
                  <a:cubicBezTo>
                    <a:pt x="1026867" y="847453"/>
                    <a:pt x="996760" y="859923"/>
                    <a:pt x="965367" y="859923"/>
                  </a:cubicBezTo>
                  <a:lnTo>
                    <a:pt x="118366" y="859923"/>
                  </a:lnTo>
                  <a:cubicBezTo>
                    <a:pt x="86974" y="859923"/>
                    <a:pt x="56867" y="847453"/>
                    <a:pt x="34669" y="825255"/>
                  </a:cubicBezTo>
                  <a:cubicBezTo>
                    <a:pt x="12471" y="803057"/>
                    <a:pt x="0" y="772950"/>
                    <a:pt x="0" y="741557"/>
                  </a:cubicBezTo>
                  <a:lnTo>
                    <a:pt x="0" y="118366"/>
                  </a:lnTo>
                  <a:cubicBezTo>
                    <a:pt x="0" y="86974"/>
                    <a:pt x="12471" y="56867"/>
                    <a:pt x="34669" y="34669"/>
                  </a:cubicBezTo>
                  <a:cubicBezTo>
                    <a:pt x="56867" y="12471"/>
                    <a:pt x="86974" y="0"/>
                    <a:pt x="118366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FDB92E"/>
              </a:solidFill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1083733" cy="888498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589024" y="2587425"/>
            <a:ext cx="580161" cy="580161"/>
            <a:chOff x="0" y="0"/>
            <a:chExt cx="812800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DB92E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1634"/>
                </a:lnSpc>
              </a:pPr>
              <a:r>
                <a:rPr lang="en-US" b="true" sz="1167">
                  <a:solidFill>
                    <a:srgbClr val="FFFFFF"/>
                  </a:solidFill>
                  <a:latin typeface="Aileron Ultra-Bold"/>
                  <a:ea typeface="Aileron Ultra-Bold"/>
                  <a:cs typeface="Aileron Ultra-Bold"/>
                  <a:sym typeface="Aileron Ultra-Bold"/>
                </a:rPr>
                <a:t>1.</a:t>
              </a: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4005644" y="2584688"/>
            <a:ext cx="2812474" cy="2231649"/>
            <a:chOff x="0" y="0"/>
            <a:chExt cx="1083733" cy="859923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1083733" cy="859923"/>
            </a:xfrm>
            <a:custGeom>
              <a:avLst/>
              <a:gdLst/>
              <a:ahLst/>
              <a:cxnLst/>
              <a:rect r="r" b="b" t="t" l="l"/>
              <a:pathLst>
                <a:path h="859923" w="1083733">
                  <a:moveTo>
                    <a:pt x="118366" y="0"/>
                  </a:moveTo>
                  <a:lnTo>
                    <a:pt x="965367" y="0"/>
                  </a:lnTo>
                  <a:cubicBezTo>
                    <a:pt x="996760" y="0"/>
                    <a:pt x="1026867" y="12471"/>
                    <a:pt x="1049065" y="34669"/>
                  </a:cubicBezTo>
                  <a:cubicBezTo>
                    <a:pt x="1071263" y="56867"/>
                    <a:pt x="1083733" y="86974"/>
                    <a:pt x="1083733" y="118366"/>
                  </a:cubicBezTo>
                  <a:lnTo>
                    <a:pt x="1083733" y="741557"/>
                  </a:lnTo>
                  <a:cubicBezTo>
                    <a:pt x="1083733" y="772950"/>
                    <a:pt x="1071263" y="803057"/>
                    <a:pt x="1049065" y="825255"/>
                  </a:cubicBezTo>
                  <a:cubicBezTo>
                    <a:pt x="1026867" y="847453"/>
                    <a:pt x="996760" y="859923"/>
                    <a:pt x="965367" y="859923"/>
                  </a:cubicBezTo>
                  <a:lnTo>
                    <a:pt x="118366" y="859923"/>
                  </a:lnTo>
                  <a:cubicBezTo>
                    <a:pt x="86974" y="859923"/>
                    <a:pt x="56867" y="847453"/>
                    <a:pt x="34669" y="825255"/>
                  </a:cubicBezTo>
                  <a:cubicBezTo>
                    <a:pt x="12471" y="803057"/>
                    <a:pt x="0" y="772950"/>
                    <a:pt x="0" y="741557"/>
                  </a:cubicBezTo>
                  <a:lnTo>
                    <a:pt x="0" y="118366"/>
                  </a:lnTo>
                  <a:cubicBezTo>
                    <a:pt x="0" y="86974"/>
                    <a:pt x="12471" y="56867"/>
                    <a:pt x="34669" y="34669"/>
                  </a:cubicBezTo>
                  <a:cubicBezTo>
                    <a:pt x="56867" y="12471"/>
                    <a:pt x="86974" y="0"/>
                    <a:pt x="118366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FDB92E"/>
              </a:solidFill>
              <a:prstDash val="solid"/>
              <a:round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0" y="-28575"/>
              <a:ext cx="1083733" cy="888498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3745253" y="2584688"/>
            <a:ext cx="580161" cy="580161"/>
            <a:chOff x="0" y="0"/>
            <a:chExt cx="812800" cy="81280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DB92E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1634"/>
                </a:lnSpc>
              </a:pPr>
              <a:r>
                <a:rPr lang="en-US" b="true" sz="1167">
                  <a:solidFill>
                    <a:srgbClr val="FFFFFF"/>
                  </a:solidFill>
                  <a:latin typeface="Aileron Ultra-Bold"/>
                  <a:ea typeface="Aileron Ultra-Bold"/>
                  <a:cs typeface="Aileron Ultra-Bold"/>
                  <a:sym typeface="Aileron Ultra-Bold"/>
                </a:rPr>
                <a:t>2.</a:t>
              </a: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891097" y="4994143"/>
            <a:ext cx="2812474" cy="2231649"/>
            <a:chOff x="0" y="0"/>
            <a:chExt cx="1083733" cy="859923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1083733" cy="859923"/>
            </a:xfrm>
            <a:custGeom>
              <a:avLst/>
              <a:gdLst/>
              <a:ahLst/>
              <a:cxnLst/>
              <a:rect r="r" b="b" t="t" l="l"/>
              <a:pathLst>
                <a:path h="859923" w="1083733">
                  <a:moveTo>
                    <a:pt x="118366" y="0"/>
                  </a:moveTo>
                  <a:lnTo>
                    <a:pt x="965367" y="0"/>
                  </a:lnTo>
                  <a:cubicBezTo>
                    <a:pt x="996760" y="0"/>
                    <a:pt x="1026867" y="12471"/>
                    <a:pt x="1049065" y="34669"/>
                  </a:cubicBezTo>
                  <a:cubicBezTo>
                    <a:pt x="1071263" y="56867"/>
                    <a:pt x="1083733" y="86974"/>
                    <a:pt x="1083733" y="118366"/>
                  </a:cubicBezTo>
                  <a:lnTo>
                    <a:pt x="1083733" y="741557"/>
                  </a:lnTo>
                  <a:cubicBezTo>
                    <a:pt x="1083733" y="772950"/>
                    <a:pt x="1071263" y="803057"/>
                    <a:pt x="1049065" y="825255"/>
                  </a:cubicBezTo>
                  <a:cubicBezTo>
                    <a:pt x="1026867" y="847453"/>
                    <a:pt x="996760" y="859923"/>
                    <a:pt x="965367" y="859923"/>
                  </a:cubicBezTo>
                  <a:lnTo>
                    <a:pt x="118366" y="859923"/>
                  </a:lnTo>
                  <a:cubicBezTo>
                    <a:pt x="86974" y="859923"/>
                    <a:pt x="56867" y="847453"/>
                    <a:pt x="34669" y="825255"/>
                  </a:cubicBezTo>
                  <a:cubicBezTo>
                    <a:pt x="12471" y="803057"/>
                    <a:pt x="0" y="772950"/>
                    <a:pt x="0" y="741557"/>
                  </a:cubicBezTo>
                  <a:lnTo>
                    <a:pt x="0" y="118366"/>
                  </a:lnTo>
                  <a:cubicBezTo>
                    <a:pt x="0" y="86974"/>
                    <a:pt x="12471" y="56867"/>
                    <a:pt x="34669" y="34669"/>
                  </a:cubicBezTo>
                  <a:cubicBezTo>
                    <a:pt x="56867" y="12471"/>
                    <a:pt x="86974" y="0"/>
                    <a:pt x="118366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FDB92E"/>
              </a:solidFill>
              <a:prstDash val="solid"/>
              <a:round/>
            </a:ln>
          </p:spPr>
        </p:sp>
        <p:sp>
          <p:nvSpPr>
            <p:cNvPr name="TextBox 16" id="16"/>
            <p:cNvSpPr txBox="true"/>
            <p:nvPr/>
          </p:nvSpPr>
          <p:spPr>
            <a:xfrm>
              <a:off x="0" y="-28575"/>
              <a:ext cx="1083733" cy="888498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</a:pPr>
            </a:p>
          </p:txBody>
        </p:sp>
      </p:grpSp>
      <p:grpSp>
        <p:nvGrpSpPr>
          <p:cNvPr name="Group 17" id="17"/>
          <p:cNvGrpSpPr/>
          <p:nvPr/>
        </p:nvGrpSpPr>
        <p:grpSpPr>
          <a:xfrm rot="0">
            <a:off x="630706" y="4994143"/>
            <a:ext cx="580161" cy="580161"/>
            <a:chOff x="0" y="0"/>
            <a:chExt cx="812800" cy="81280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DB92E"/>
            </a:solidFill>
          </p:spPr>
        </p:sp>
        <p:sp>
          <p:nvSpPr>
            <p:cNvPr name="TextBox 19" id="19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1634"/>
                </a:lnSpc>
              </a:pPr>
              <a:r>
                <a:rPr lang="en-US" b="true" sz="1167">
                  <a:solidFill>
                    <a:srgbClr val="FFFFFF"/>
                  </a:solidFill>
                  <a:latin typeface="Aileron Ultra-Bold"/>
                  <a:ea typeface="Aileron Ultra-Bold"/>
                  <a:cs typeface="Aileron Ultra-Bold"/>
                  <a:sym typeface="Aileron Ultra-Bold"/>
                </a:rPr>
                <a:t>3.</a:t>
              </a: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4047326" y="4991406"/>
            <a:ext cx="2812474" cy="2231649"/>
            <a:chOff x="0" y="0"/>
            <a:chExt cx="1083733" cy="859923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1083733" cy="859923"/>
            </a:xfrm>
            <a:custGeom>
              <a:avLst/>
              <a:gdLst/>
              <a:ahLst/>
              <a:cxnLst/>
              <a:rect r="r" b="b" t="t" l="l"/>
              <a:pathLst>
                <a:path h="859923" w="1083733">
                  <a:moveTo>
                    <a:pt x="118366" y="0"/>
                  </a:moveTo>
                  <a:lnTo>
                    <a:pt x="965367" y="0"/>
                  </a:lnTo>
                  <a:cubicBezTo>
                    <a:pt x="996760" y="0"/>
                    <a:pt x="1026867" y="12471"/>
                    <a:pt x="1049065" y="34669"/>
                  </a:cubicBezTo>
                  <a:cubicBezTo>
                    <a:pt x="1071263" y="56867"/>
                    <a:pt x="1083733" y="86974"/>
                    <a:pt x="1083733" y="118366"/>
                  </a:cubicBezTo>
                  <a:lnTo>
                    <a:pt x="1083733" y="741557"/>
                  </a:lnTo>
                  <a:cubicBezTo>
                    <a:pt x="1083733" y="772950"/>
                    <a:pt x="1071263" y="803057"/>
                    <a:pt x="1049065" y="825255"/>
                  </a:cubicBezTo>
                  <a:cubicBezTo>
                    <a:pt x="1026867" y="847453"/>
                    <a:pt x="996760" y="859923"/>
                    <a:pt x="965367" y="859923"/>
                  </a:cubicBezTo>
                  <a:lnTo>
                    <a:pt x="118366" y="859923"/>
                  </a:lnTo>
                  <a:cubicBezTo>
                    <a:pt x="86974" y="859923"/>
                    <a:pt x="56867" y="847453"/>
                    <a:pt x="34669" y="825255"/>
                  </a:cubicBezTo>
                  <a:cubicBezTo>
                    <a:pt x="12471" y="803057"/>
                    <a:pt x="0" y="772950"/>
                    <a:pt x="0" y="741557"/>
                  </a:cubicBezTo>
                  <a:lnTo>
                    <a:pt x="0" y="118366"/>
                  </a:lnTo>
                  <a:cubicBezTo>
                    <a:pt x="0" y="86974"/>
                    <a:pt x="12471" y="56867"/>
                    <a:pt x="34669" y="34669"/>
                  </a:cubicBezTo>
                  <a:cubicBezTo>
                    <a:pt x="56867" y="12471"/>
                    <a:pt x="86974" y="0"/>
                    <a:pt x="118366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FDB92E"/>
              </a:solidFill>
              <a:prstDash val="solid"/>
              <a:round/>
            </a:ln>
          </p:spPr>
        </p:sp>
        <p:sp>
          <p:nvSpPr>
            <p:cNvPr name="TextBox 22" id="22"/>
            <p:cNvSpPr txBox="true"/>
            <p:nvPr/>
          </p:nvSpPr>
          <p:spPr>
            <a:xfrm>
              <a:off x="0" y="-28575"/>
              <a:ext cx="1083733" cy="888498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</a:pPr>
            </a:p>
          </p:txBody>
        </p:sp>
      </p:grpSp>
      <p:grpSp>
        <p:nvGrpSpPr>
          <p:cNvPr name="Group 23" id="23"/>
          <p:cNvGrpSpPr/>
          <p:nvPr/>
        </p:nvGrpSpPr>
        <p:grpSpPr>
          <a:xfrm rot="0">
            <a:off x="3786935" y="4991406"/>
            <a:ext cx="580161" cy="580161"/>
            <a:chOff x="0" y="0"/>
            <a:chExt cx="812800" cy="812800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DB92E"/>
            </a:solidFill>
          </p:spPr>
        </p:sp>
        <p:sp>
          <p:nvSpPr>
            <p:cNvPr name="TextBox 25" id="25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1634"/>
                </a:lnSpc>
              </a:pPr>
              <a:r>
                <a:rPr lang="en-US" b="true" sz="1167">
                  <a:solidFill>
                    <a:srgbClr val="FFFFFF"/>
                  </a:solidFill>
                  <a:latin typeface="Aileron Ultra-Bold"/>
                  <a:ea typeface="Aileron Ultra-Bold"/>
                  <a:cs typeface="Aileron Ultra-Bold"/>
                  <a:sym typeface="Aileron Ultra-Bold"/>
                </a:rPr>
                <a:t>4.</a:t>
              </a:r>
            </a:p>
          </p:txBody>
        </p:sp>
      </p:grpSp>
      <p:grpSp>
        <p:nvGrpSpPr>
          <p:cNvPr name="Group 26" id="26"/>
          <p:cNvGrpSpPr/>
          <p:nvPr/>
        </p:nvGrpSpPr>
        <p:grpSpPr>
          <a:xfrm rot="0">
            <a:off x="891097" y="7438626"/>
            <a:ext cx="2812474" cy="2231649"/>
            <a:chOff x="0" y="0"/>
            <a:chExt cx="1083733" cy="859923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1083733" cy="859923"/>
            </a:xfrm>
            <a:custGeom>
              <a:avLst/>
              <a:gdLst/>
              <a:ahLst/>
              <a:cxnLst/>
              <a:rect r="r" b="b" t="t" l="l"/>
              <a:pathLst>
                <a:path h="859923" w="1083733">
                  <a:moveTo>
                    <a:pt x="118366" y="0"/>
                  </a:moveTo>
                  <a:lnTo>
                    <a:pt x="965367" y="0"/>
                  </a:lnTo>
                  <a:cubicBezTo>
                    <a:pt x="996760" y="0"/>
                    <a:pt x="1026867" y="12471"/>
                    <a:pt x="1049065" y="34669"/>
                  </a:cubicBezTo>
                  <a:cubicBezTo>
                    <a:pt x="1071263" y="56867"/>
                    <a:pt x="1083733" y="86974"/>
                    <a:pt x="1083733" y="118366"/>
                  </a:cubicBezTo>
                  <a:lnTo>
                    <a:pt x="1083733" y="741557"/>
                  </a:lnTo>
                  <a:cubicBezTo>
                    <a:pt x="1083733" y="772950"/>
                    <a:pt x="1071263" y="803057"/>
                    <a:pt x="1049065" y="825255"/>
                  </a:cubicBezTo>
                  <a:cubicBezTo>
                    <a:pt x="1026867" y="847453"/>
                    <a:pt x="996760" y="859923"/>
                    <a:pt x="965367" y="859923"/>
                  </a:cubicBezTo>
                  <a:lnTo>
                    <a:pt x="118366" y="859923"/>
                  </a:lnTo>
                  <a:cubicBezTo>
                    <a:pt x="86974" y="859923"/>
                    <a:pt x="56867" y="847453"/>
                    <a:pt x="34669" y="825255"/>
                  </a:cubicBezTo>
                  <a:cubicBezTo>
                    <a:pt x="12471" y="803057"/>
                    <a:pt x="0" y="772950"/>
                    <a:pt x="0" y="741557"/>
                  </a:cubicBezTo>
                  <a:lnTo>
                    <a:pt x="0" y="118366"/>
                  </a:lnTo>
                  <a:cubicBezTo>
                    <a:pt x="0" y="86974"/>
                    <a:pt x="12471" y="56867"/>
                    <a:pt x="34669" y="34669"/>
                  </a:cubicBezTo>
                  <a:cubicBezTo>
                    <a:pt x="56867" y="12471"/>
                    <a:pt x="86974" y="0"/>
                    <a:pt x="118366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FDB92E"/>
              </a:solidFill>
              <a:prstDash val="solid"/>
              <a:round/>
            </a:ln>
          </p:spPr>
        </p:sp>
        <p:sp>
          <p:nvSpPr>
            <p:cNvPr name="TextBox 28" id="28"/>
            <p:cNvSpPr txBox="true"/>
            <p:nvPr/>
          </p:nvSpPr>
          <p:spPr>
            <a:xfrm>
              <a:off x="0" y="-28575"/>
              <a:ext cx="1083733" cy="888498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</a:pPr>
            </a:p>
          </p:txBody>
        </p:sp>
      </p:grpSp>
      <p:grpSp>
        <p:nvGrpSpPr>
          <p:cNvPr name="Group 29" id="29"/>
          <p:cNvGrpSpPr/>
          <p:nvPr/>
        </p:nvGrpSpPr>
        <p:grpSpPr>
          <a:xfrm rot="0">
            <a:off x="630706" y="7438626"/>
            <a:ext cx="580161" cy="580161"/>
            <a:chOff x="0" y="0"/>
            <a:chExt cx="812800" cy="812800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DB92E"/>
            </a:solidFill>
          </p:spPr>
        </p:sp>
        <p:sp>
          <p:nvSpPr>
            <p:cNvPr name="TextBox 31" id="31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1634"/>
                </a:lnSpc>
              </a:pPr>
              <a:r>
                <a:rPr lang="en-US" b="true" sz="1167">
                  <a:solidFill>
                    <a:srgbClr val="FFFFFF"/>
                  </a:solidFill>
                  <a:latin typeface="Aileron Ultra-Bold"/>
                  <a:ea typeface="Aileron Ultra-Bold"/>
                  <a:cs typeface="Aileron Ultra-Bold"/>
                  <a:sym typeface="Aileron Ultra-Bold"/>
                </a:rPr>
                <a:t>5.</a:t>
              </a:r>
            </a:p>
          </p:txBody>
        </p:sp>
      </p:grpSp>
      <p:grpSp>
        <p:nvGrpSpPr>
          <p:cNvPr name="Group 32" id="32"/>
          <p:cNvGrpSpPr/>
          <p:nvPr/>
        </p:nvGrpSpPr>
        <p:grpSpPr>
          <a:xfrm rot="0">
            <a:off x="4047326" y="7435889"/>
            <a:ext cx="2812474" cy="2231649"/>
            <a:chOff x="0" y="0"/>
            <a:chExt cx="1083733" cy="859923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1083733" cy="859923"/>
            </a:xfrm>
            <a:custGeom>
              <a:avLst/>
              <a:gdLst/>
              <a:ahLst/>
              <a:cxnLst/>
              <a:rect r="r" b="b" t="t" l="l"/>
              <a:pathLst>
                <a:path h="859923" w="1083733">
                  <a:moveTo>
                    <a:pt x="118366" y="0"/>
                  </a:moveTo>
                  <a:lnTo>
                    <a:pt x="965367" y="0"/>
                  </a:lnTo>
                  <a:cubicBezTo>
                    <a:pt x="996760" y="0"/>
                    <a:pt x="1026867" y="12471"/>
                    <a:pt x="1049065" y="34669"/>
                  </a:cubicBezTo>
                  <a:cubicBezTo>
                    <a:pt x="1071263" y="56867"/>
                    <a:pt x="1083733" y="86974"/>
                    <a:pt x="1083733" y="118366"/>
                  </a:cubicBezTo>
                  <a:lnTo>
                    <a:pt x="1083733" y="741557"/>
                  </a:lnTo>
                  <a:cubicBezTo>
                    <a:pt x="1083733" y="772950"/>
                    <a:pt x="1071263" y="803057"/>
                    <a:pt x="1049065" y="825255"/>
                  </a:cubicBezTo>
                  <a:cubicBezTo>
                    <a:pt x="1026867" y="847453"/>
                    <a:pt x="996760" y="859923"/>
                    <a:pt x="965367" y="859923"/>
                  </a:cubicBezTo>
                  <a:lnTo>
                    <a:pt x="118366" y="859923"/>
                  </a:lnTo>
                  <a:cubicBezTo>
                    <a:pt x="86974" y="859923"/>
                    <a:pt x="56867" y="847453"/>
                    <a:pt x="34669" y="825255"/>
                  </a:cubicBezTo>
                  <a:cubicBezTo>
                    <a:pt x="12471" y="803057"/>
                    <a:pt x="0" y="772950"/>
                    <a:pt x="0" y="741557"/>
                  </a:cubicBezTo>
                  <a:lnTo>
                    <a:pt x="0" y="118366"/>
                  </a:lnTo>
                  <a:cubicBezTo>
                    <a:pt x="0" y="86974"/>
                    <a:pt x="12471" y="56867"/>
                    <a:pt x="34669" y="34669"/>
                  </a:cubicBezTo>
                  <a:cubicBezTo>
                    <a:pt x="56867" y="12471"/>
                    <a:pt x="86974" y="0"/>
                    <a:pt x="118366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FDB92E"/>
              </a:solidFill>
              <a:prstDash val="solid"/>
              <a:round/>
            </a:ln>
          </p:spPr>
        </p:sp>
        <p:sp>
          <p:nvSpPr>
            <p:cNvPr name="TextBox 34" id="34"/>
            <p:cNvSpPr txBox="true"/>
            <p:nvPr/>
          </p:nvSpPr>
          <p:spPr>
            <a:xfrm>
              <a:off x="0" y="-28575"/>
              <a:ext cx="1083733" cy="888498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2042"/>
                </a:lnSpc>
              </a:pPr>
            </a:p>
          </p:txBody>
        </p:sp>
      </p:grpSp>
      <p:grpSp>
        <p:nvGrpSpPr>
          <p:cNvPr name="Group 35" id="35"/>
          <p:cNvGrpSpPr/>
          <p:nvPr/>
        </p:nvGrpSpPr>
        <p:grpSpPr>
          <a:xfrm rot="0">
            <a:off x="3786935" y="7435889"/>
            <a:ext cx="580161" cy="580161"/>
            <a:chOff x="0" y="0"/>
            <a:chExt cx="812800" cy="812800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DB92E"/>
            </a:solidFill>
          </p:spPr>
        </p:sp>
        <p:sp>
          <p:nvSpPr>
            <p:cNvPr name="TextBox 37" id="37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49412" lIns="49412" bIns="49412" rIns="49412"/>
            <a:lstStyle/>
            <a:p>
              <a:pPr algn="ctr">
                <a:lnSpc>
                  <a:spcPts val="1634"/>
                </a:lnSpc>
              </a:pPr>
              <a:r>
                <a:rPr lang="en-US" b="true" sz="1167">
                  <a:solidFill>
                    <a:srgbClr val="FFFFFF"/>
                  </a:solidFill>
                  <a:latin typeface="Aileron Ultra-Bold"/>
                  <a:ea typeface="Aileron Ultra-Bold"/>
                  <a:cs typeface="Aileron Ultra-Bold"/>
                  <a:sym typeface="Aileron Ultra-Bold"/>
                </a:rPr>
                <a:t>6.</a:t>
              </a:r>
            </a:p>
          </p:txBody>
        </p:sp>
      </p:grpSp>
      <p:sp>
        <p:nvSpPr>
          <p:cNvPr name="TextBox 38" id="38"/>
          <p:cNvSpPr txBox="true"/>
          <p:nvPr/>
        </p:nvSpPr>
        <p:spPr>
          <a:xfrm rot="0">
            <a:off x="879681" y="2196642"/>
            <a:ext cx="4983905" cy="4065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34"/>
              </a:lnSpc>
              <a:spcBef>
                <a:spcPct val="0"/>
              </a:spcBef>
            </a:pPr>
            <a:r>
              <a:rPr lang="en-US" sz="1167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Әрбір мәселені шешіп, жауабыңызды ең төменгі шарттарға дейін жеңілдетіңіз.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1714592" y="2800525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1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1714592" y="3133219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5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2107535" y="2966872"/>
            <a:ext cx="497818" cy="7002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</a:pPr>
            <a:r>
              <a:rPr lang="en-US" sz="2015" b="true">
                <a:solidFill>
                  <a:srgbClr val="000000"/>
                </a:solidFill>
                <a:latin typeface="Aileron Bold"/>
                <a:ea typeface="Aileron Bold"/>
                <a:cs typeface="Aileron Bold"/>
                <a:sym typeface="Aileron Bold"/>
              </a:rPr>
              <a:t>÷</a:t>
            </a:r>
          </a:p>
          <a:p>
            <a:pPr algn="ctr">
              <a:lnSpc>
                <a:spcPts val="2821"/>
              </a:lnSpc>
              <a:spcBef>
                <a:spcPct val="0"/>
              </a:spcBef>
            </a:pPr>
          </a:p>
        </p:txBody>
      </p:sp>
      <p:sp>
        <p:nvSpPr>
          <p:cNvPr name="TextBox 42" id="42"/>
          <p:cNvSpPr txBox="true"/>
          <p:nvPr/>
        </p:nvSpPr>
        <p:spPr>
          <a:xfrm rot="0">
            <a:off x="2902893" y="2982867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b="true" sz="2015">
                <a:solidFill>
                  <a:srgbClr val="000000"/>
                </a:solidFill>
                <a:latin typeface="Aileron Bold"/>
                <a:ea typeface="Aileron Bold"/>
                <a:cs typeface="Aileron Bold"/>
                <a:sym typeface="Aileron Bold"/>
              </a:rPr>
              <a:t>=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1388726" y="2781475"/>
            <a:ext cx="535721" cy="5874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85"/>
              </a:lnSpc>
              <a:spcBef>
                <a:spcPct val="0"/>
              </a:spcBef>
            </a:pPr>
            <a:r>
              <a:rPr lang="en-US" sz="3489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3</a:t>
            </a:r>
          </a:p>
        </p:txBody>
      </p:sp>
      <p:sp>
        <p:nvSpPr>
          <p:cNvPr name="AutoShape 44" id="44"/>
          <p:cNvSpPr/>
          <p:nvPr/>
        </p:nvSpPr>
        <p:spPr>
          <a:xfrm flipV="true">
            <a:off x="1850341" y="3164849"/>
            <a:ext cx="226320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45" id="45"/>
          <p:cNvSpPr txBox="true"/>
          <p:nvPr/>
        </p:nvSpPr>
        <p:spPr>
          <a:xfrm rot="0">
            <a:off x="2493628" y="2800525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2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2508834" y="3133219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7</a:t>
            </a:r>
          </a:p>
        </p:txBody>
      </p:sp>
      <p:sp>
        <p:nvSpPr>
          <p:cNvPr name="AutoShape 47" id="47"/>
          <p:cNvSpPr/>
          <p:nvPr/>
        </p:nvSpPr>
        <p:spPr>
          <a:xfrm flipV="true">
            <a:off x="2644583" y="3164849"/>
            <a:ext cx="226320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48" id="48"/>
          <p:cNvSpPr txBox="true"/>
          <p:nvPr/>
        </p:nvSpPr>
        <p:spPr>
          <a:xfrm rot="0">
            <a:off x="4668208" y="2784530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2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4668208" y="3117224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4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5061151" y="2950877"/>
            <a:ext cx="497818" cy="7002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</a:pPr>
            <a:r>
              <a:rPr lang="en-US" sz="2015" b="true">
                <a:solidFill>
                  <a:srgbClr val="000000"/>
                </a:solidFill>
                <a:latin typeface="Aileron Bold"/>
                <a:ea typeface="Aileron Bold"/>
                <a:cs typeface="Aileron Bold"/>
                <a:sym typeface="Aileron Bold"/>
              </a:rPr>
              <a:t>÷</a:t>
            </a:r>
          </a:p>
          <a:p>
            <a:pPr algn="ctr">
              <a:lnSpc>
                <a:spcPts val="2821"/>
              </a:lnSpc>
              <a:spcBef>
                <a:spcPct val="0"/>
              </a:spcBef>
            </a:pPr>
          </a:p>
        </p:txBody>
      </p:sp>
      <p:sp>
        <p:nvSpPr>
          <p:cNvPr name="TextBox 51" id="51"/>
          <p:cNvSpPr txBox="true"/>
          <p:nvPr/>
        </p:nvSpPr>
        <p:spPr>
          <a:xfrm rot="0">
            <a:off x="5843968" y="2966872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b="true" sz="2015">
                <a:solidFill>
                  <a:srgbClr val="000000"/>
                </a:solidFill>
                <a:latin typeface="Aileron Bold"/>
                <a:ea typeface="Aileron Bold"/>
                <a:cs typeface="Aileron Bold"/>
                <a:sym typeface="Aileron Bold"/>
              </a:rPr>
              <a:t>=</a:t>
            </a:r>
          </a:p>
        </p:txBody>
      </p:sp>
      <p:sp>
        <p:nvSpPr>
          <p:cNvPr name="AutoShape 52" id="52"/>
          <p:cNvSpPr/>
          <p:nvPr/>
        </p:nvSpPr>
        <p:spPr>
          <a:xfrm flipV="true">
            <a:off x="4803957" y="3148854"/>
            <a:ext cx="226320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53" id="53"/>
          <p:cNvSpPr txBox="true"/>
          <p:nvPr/>
        </p:nvSpPr>
        <p:spPr>
          <a:xfrm rot="0">
            <a:off x="5434703" y="2784530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2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5449909" y="3117224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8</a:t>
            </a:r>
          </a:p>
        </p:txBody>
      </p:sp>
      <p:sp>
        <p:nvSpPr>
          <p:cNvPr name="AutoShape 55" id="55"/>
          <p:cNvSpPr/>
          <p:nvPr/>
        </p:nvSpPr>
        <p:spPr>
          <a:xfrm flipV="true">
            <a:off x="5585658" y="3148854"/>
            <a:ext cx="226320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56" id="56"/>
          <p:cNvSpPr txBox="true"/>
          <p:nvPr/>
        </p:nvSpPr>
        <p:spPr>
          <a:xfrm rot="0">
            <a:off x="1531639" y="5336595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1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1531639" y="5669289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3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1924582" y="5502942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b="true" sz="2015">
                <a:solidFill>
                  <a:srgbClr val="000000"/>
                </a:solidFill>
                <a:latin typeface="Aileron Bold"/>
                <a:ea typeface="Aileron Bold"/>
                <a:cs typeface="Aileron Bold"/>
                <a:sym typeface="Aileron Bold"/>
              </a:rPr>
              <a:t>÷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2932985" y="5518937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b="true" sz="2015">
                <a:solidFill>
                  <a:srgbClr val="000000"/>
                </a:solidFill>
                <a:latin typeface="Aileron Bold"/>
                <a:ea typeface="Aileron Bold"/>
                <a:cs typeface="Aileron Bold"/>
                <a:sym typeface="Aileron Bold"/>
              </a:rPr>
              <a:t>=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2236907" y="5357865"/>
            <a:ext cx="535721" cy="5874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85"/>
              </a:lnSpc>
              <a:spcBef>
                <a:spcPct val="0"/>
              </a:spcBef>
            </a:pPr>
            <a:r>
              <a:rPr lang="en-US" sz="3489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1</a:t>
            </a:r>
          </a:p>
        </p:txBody>
      </p:sp>
      <p:sp>
        <p:nvSpPr>
          <p:cNvPr name="AutoShape 61" id="61"/>
          <p:cNvSpPr/>
          <p:nvPr/>
        </p:nvSpPr>
        <p:spPr>
          <a:xfrm flipV="true">
            <a:off x="1667388" y="5700919"/>
            <a:ext cx="226320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62" id="62"/>
          <p:cNvSpPr txBox="true"/>
          <p:nvPr/>
        </p:nvSpPr>
        <p:spPr>
          <a:xfrm rot="0">
            <a:off x="2523720" y="5336595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3</a:t>
            </a:r>
          </a:p>
        </p:txBody>
      </p:sp>
      <p:sp>
        <p:nvSpPr>
          <p:cNvPr name="TextBox 63" id="63"/>
          <p:cNvSpPr txBox="true"/>
          <p:nvPr/>
        </p:nvSpPr>
        <p:spPr>
          <a:xfrm rot="0">
            <a:off x="2538926" y="5669289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8</a:t>
            </a:r>
          </a:p>
        </p:txBody>
      </p:sp>
      <p:sp>
        <p:nvSpPr>
          <p:cNvPr name="AutoShape 64" id="64"/>
          <p:cNvSpPr/>
          <p:nvPr/>
        </p:nvSpPr>
        <p:spPr>
          <a:xfrm flipV="true">
            <a:off x="2674675" y="5700919"/>
            <a:ext cx="226320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65" id="65"/>
          <p:cNvSpPr txBox="true"/>
          <p:nvPr/>
        </p:nvSpPr>
        <p:spPr>
          <a:xfrm rot="0">
            <a:off x="1231361" y="5355919"/>
            <a:ext cx="535721" cy="5874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85"/>
              </a:lnSpc>
              <a:spcBef>
                <a:spcPct val="0"/>
              </a:spcBef>
            </a:pPr>
            <a:r>
              <a:rPr lang="en-US" sz="3489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2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2274811" y="7667722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2</a:t>
            </a:r>
          </a:p>
        </p:txBody>
      </p:sp>
      <p:sp>
        <p:nvSpPr>
          <p:cNvPr name="TextBox 67" id="67"/>
          <p:cNvSpPr txBox="true"/>
          <p:nvPr/>
        </p:nvSpPr>
        <p:spPr>
          <a:xfrm rot="0">
            <a:off x="2274811" y="8000415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9</a:t>
            </a:r>
          </a:p>
        </p:txBody>
      </p:sp>
      <p:sp>
        <p:nvSpPr>
          <p:cNvPr name="TextBox 68" id="68"/>
          <p:cNvSpPr txBox="true"/>
          <p:nvPr/>
        </p:nvSpPr>
        <p:spPr>
          <a:xfrm rot="0">
            <a:off x="1884947" y="7818074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b="true" sz="2015">
                <a:solidFill>
                  <a:srgbClr val="000000"/>
                </a:solidFill>
                <a:latin typeface="Aileron Bold"/>
                <a:ea typeface="Aileron Bold"/>
                <a:cs typeface="Aileron Bold"/>
                <a:sym typeface="Aileron Bold"/>
              </a:rPr>
              <a:t>÷</a:t>
            </a:r>
          </a:p>
        </p:txBody>
      </p:sp>
      <p:sp>
        <p:nvSpPr>
          <p:cNvPr name="TextBox 69" id="69"/>
          <p:cNvSpPr txBox="true"/>
          <p:nvPr/>
        </p:nvSpPr>
        <p:spPr>
          <a:xfrm rot="0">
            <a:off x="2707399" y="7834069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b="true" sz="2015">
                <a:solidFill>
                  <a:srgbClr val="000000"/>
                </a:solidFill>
                <a:latin typeface="Aileron Bold"/>
                <a:ea typeface="Aileron Bold"/>
                <a:cs typeface="Aileron Bold"/>
                <a:sym typeface="Aileron Bold"/>
              </a:rPr>
              <a:t>=</a:t>
            </a:r>
          </a:p>
        </p:txBody>
      </p:sp>
      <p:sp>
        <p:nvSpPr>
          <p:cNvPr name="AutoShape 70" id="70"/>
          <p:cNvSpPr/>
          <p:nvPr/>
        </p:nvSpPr>
        <p:spPr>
          <a:xfrm flipV="true">
            <a:off x="2410560" y="8032045"/>
            <a:ext cx="226320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71" id="71"/>
          <p:cNvSpPr txBox="true"/>
          <p:nvPr/>
        </p:nvSpPr>
        <p:spPr>
          <a:xfrm rot="0">
            <a:off x="1499221" y="7678345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6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1514428" y="8011039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8</a:t>
            </a:r>
          </a:p>
        </p:txBody>
      </p:sp>
      <p:sp>
        <p:nvSpPr>
          <p:cNvPr name="AutoShape 73" id="73"/>
          <p:cNvSpPr/>
          <p:nvPr/>
        </p:nvSpPr>
        <p:spPr>
          <a:xfrm flipV="true">
            <a:off x="1650177" y="8042669"/>
            <a:ext cx="226320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74" id="74"/>
          <p:cNvSpPr txBox="true"/>
          <p:nvPr/>
        </p:nvSpPr>
        <p:spPr>
          <a:xfrm rot="0">
            <a:off x="4786216" y="7667722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1</a:t>
            </a:r>
          </a:p>
        </p:txBody>
      </p:sp>
      <p:sp>
        <p:nvSpPr>
          <p:cNvPr name="TextBox 75" id="75"/>
          <p:cNvSpPr txBox="true"/>
          <p:nvPr/>
        </p:nvSpPr>
        <p:spPr>
          <a:xfrm rot="0">
            <a:off x="4786216" y="8000415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6</a:t>
            </a:r>
          </a:p>
        </p:txBody>
      </p:sp>
      <p:sp>
        <p:nvSpPr>
          <p:cNvPr name="TextBox 76" id="76"/>
          <p:cNvSpPr txBox="true"/>
          <p:nvPr/>
        </p:nvSpPr>
        <p:spPr>
          <a:xfrm rot="0">
            <a:off x="5179159" y="7834069"/>
            <a:ext cx="497818" cy="7002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</a:pPr>
            <a:r>
              <a:rPr lang="en-US" sz="2015" b="true">
                <a:solidFill>
                  <a:srgbClr val="000000"/>
                </a:solidFill>
                <a:latin typeface="Aileron Bold"/>
                <a:ea typeface="Aileron Bold"/>
                <a:cs typeface="Aileron Bold"/>
                <a:sym typeface="Aileron Bold"/>
              </a:rPr>
              <a:t>÷</a:t>
            </a:r>
          </a:p>
          <a:p>
            <a:pPr algn="ctr">
              <a:lnSpc>
                <a:spcPts val="2821"/>
              </a:lnSpc>
              <a:spcBef>
                <a:spcPct val="0"/>
              </a:spcBef>
            </a:pPr>
          </a:p>
        </p:txBody>
      </p:sp>
      <p:sp>
        <p:nvSpPr>
          <p:cNvPr name="TextBox 77" id="77"/>
          <p:cNvSpPr txBox="true"/>
          <p:nvPr/>
        </p:nvSpPr>
        <p:spPr>
          <a:xfrm rot="0">
            <a:off x="6187562" y="7850063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b="true" sz="2015">
                <a:solidFill>
                  <a:srgbClr val="000000"/>
                </a:solidFill>
                <a:latin typeface="Aileron Bold"/>
                <a:ea typeface="Aileron Bold"/>
                <a:cs typeface="Aileron Bold"/>
                <a:sym typeface="Aileron Bold"/>
              </a:rPr>
              <a:t>=</a:t>
            </a:r>
          </a:p>
        </p:txBody>
      </p:sp>
      <p:sp>
        <p:nvSpPr>
          <p:cNvPr name="TextBox 78" id="78"/>
          <p:cNvSpPr txBox="true"/>
          <p:nvPr/>
        </p:nvSpPr>
        <p:spPr>
          <a:xfrm rot="0">
            <a:off x="5491484" y="7688992"/>
            <a:ext cx="535721" cy="5874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85"/>
              </a:lnSpc>
              <a:spcBef>
                <a:spcPct val="0"/>
              </a:spcBef>
            </a:pPr>
            <a:r>
              <a:rPr lang="en-US" sz="3489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3</a:t>
            </a:r>
          </a:p>
        </p:txBody>
      </p:sp>
      <p:sp>
        <p:nvSpPr>
          <p:cNvPr name="AutoShape 79" id="79"/>
          <p:cNvSpPr/>
          <p:nvPr/>
        </p:nvSpPr>
        <p:spPr>
          <a:xfrm flipV="true">
            <a:off x="4921965" y="8032045"/>
            <a:ext cx="226320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0" id="80"/>
          <p:cNvSpPr txBox="true"/>
          <p:nvPr/>
        </p:nvSpPr>
        <p:spPr>
          <a:xfrm rot="0">
            <a:off x="5778296" y="7667722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3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5793503" y="8000415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4</a:t>
            </a:r>
          </a:p>
        </p:txBody>
      </p:sp>
      <p:sp>
        <p:nvSpPr>
          <p:cNvPr name="AutoShape 82" id="82"/>
          <p:cNvSpPr/>
          <p:nvPr/>
        </p:nvSpPr>
        <p:spPr>
          <a:xfrm flipV="true">
            <a:off x="5929252" y="8032045"/>
            <a:ext cx="226320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3" id="83"/>
          <p:cNvSpPr txBox="true"/>
          <p:nvPr/>
        </p:nvSpPr>
        <p:spPr>
          <a:xfrm rot="0">
            <a:off x="4485937" y="7687045"/>
            <a:ext cx="535721" cy="5874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85"/>
              </a:lnSpc>
              <a:spcBef>
                <a:spcPct val="0"/>
              </a:spcBef>
            </a:pPr>
            <a:r>
              <a:rPr lang="en-US" sz="3489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6</a:t>
            </a:r>
          </a:p>
        </p:txBody>
      </p:sp>
      <p:sp>
        <p:nvSpPr>
          <p:cNvPr name="TextBox 84" id="84"/>
          <p:cNvSpPr txBox="true"/>
          <p:nvPr/>
        </p:nvSpPr>
        <p:spPr>
          <a:xfrm rot="0">
            <a:off x="5187001" y="5485001"/>
            <a:ext cx="497818" cy="7002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</a:pPr>
            <a:r>
              <a:rPr lang="en-US" sz="2015" b="true">
                <a:solidFill>
                  <a:srgbClr val="000000"/>
                </a:solidFill>
                <a:latin typeface="Aileron Bold"/>
                <a:ea typeface="Aileron Bold"/>
                <a:cs typeface="Aileron Bold"/>
                <a:sym typeface="Aileron Bold"/>
              </a:rPr>
              <a:t>÷</a:t>
            </a:r>
          </a:p>
          <a:p>
            <a:pPr algn="ctr">
              <a:lnSpc>
                <a:spcPts val="2821"/>
              </a:lnSpc>
              <a:spcBef>
                <a:spcPct val="0"/>
              </a:spcBef>
            </a:pPr>
          </a:p>
        </p:txBody>
      </p:sp>
      <p:sp>
        <p:nvSpPr>
          <p:cNvPr name="TextBox 85" id="85"/>
          <p:cNvSpPr txBox="true"/>
          <p:nvPr/>
        </p:nvSpPr>
        <p:spPr>
          <a:xfrm rot="0">
            <a:off x="5982929" y="5500996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b="true" sz="2015">
                <a:solidFill>
                  <a:srgbClr val="000000"/>
                </a:solidFill>
                <a:latin typeface="Aileron Bold"/>
                <a:ea typeface="Aileron Bold"/>
                <a:cs typeface="Aileron Bold"/>
                <a:sym typeface="Aileron Bold"/>
              </a:rPr>
              <a:t>=</a:t>
            </a:r>
          </a:p>
        </p:txBody>
      </p:sp>
      <p:sp>
        <p:nvSpPr>
          <p:cNvPr name="TextBox 86" id="86"/>
          <p:cNvSpPr txBox="true"/>
          <p:nvPr/>
        </p:nvSpPr>
        <p:spPr>
          <a:xfrm rot="0">
            <a:off x="4774339" y="5373860"/>
            <a:ext cx="535721" cy="5874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85"/>
              </a:lnSpc>
              <a:spcBef>
                <a:spcPct val="0"/>
              </a:spcBef>
            </a:pPr>
            <a:r>
              <a:rPr lang="en-US" sz="3489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7</a:t>
            </a:r>
          </a:p>
        </p:txBody>
      </p:sp>
      <p:sp>
        <p:nvSpPr>
          <p:cNvPr name="TextBox 87" id="87"/>
          <p:cNvSpPr txBox="true"/>
          <p:nvPr/>
        </p:nvSpPr>
        <p:spPr>
          <a:xfrm rot="0">
            <a:off x="5573664" y="5318654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1</a:t>
            </a:r>
          </a:p>
        </p:txBody>
      </p:sp>
      <p:sp>
        <p:nvSpPr>
          <p:cNvPr name="TextBox 88" id="88"/>
          <p:cNvSpPr txBox="true"/>
          <p:nvPr/>
        </p:nvSpPr>
        <p:spPr>
          <a:xfrm rot="0">
            <a:off x="5588870" y="5651348"/>
            <a:ext cx="497818" cy="3483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21"/>
              </a:lnSpc>
              <a:spcBef>
                <a:spcPct val="0"/>
              </a:spcBef>
            </a:pPr>
            <a:r>
              <a:rPr lang="en-US" sz="201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2</a:t>
            </a:r>
          </a:p>
        </p:txBody>
      </p:sp>
      <p:sp>
        <p:nvSpPr>
          <p:cNvPr name="AutoShape 89" id="89"/>
          <p:cNvSpPr/>
          <p:nvPr/>
        </p:nvSpPr>
        <p:spPr>
          <a:xfrm flipV="true">
            <a:off x="5724619" y="5682978"/>
            <a:ext cx="226320" cy="0"/>
          </a:xfrm>
          <a:prstGeom prst="line">
            <a:avLst/>
          </a:prstGeom>
          <a:ln cap="flat" w="285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90" id="90"/>
          <p:cNvSpPr txBox="true"/>
          <p:nvPr/>
        </p:nvSpPr>
        <p:spPr>
          <a:xfrm rot="0">
            <a:off x="759598" y="1240372"/>
            <a:ext cx="6100202" cy="9848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757"/>
              </a:lnSpc>
            </a:pPr>
            <a:r>
              <a:rPr lang="en-US" sz="3954">
                <a:solidFill>
                  <a:srgbClr val="E89D04"/>
                </a:solidFill>
                <a:latin typeface="Archivo Black"/>
                <a:ea typeface="Archivo Black"/>
                <a:cs typeface="Archivo Black"/>
                <a:sym typeface="Archivo Black"/>
              </a:rPr>
              <a:t>БӨЛУ</a:t>
            </a:r>
          </a:p>
          <a:p>
            <a:pPr algn="l">
              <a:lnSpc>
                <a:spcPts val="3757"/>
              </a:lnSpc>
            </a:pPr>
            <a:r>
              <a:rPr lang="en-US" sz="3954">
                <a:solidFill>
                  <a:srgbClr val="E89D04"/>
                </a:solidFill>
                <a:latin typeface="Archivo Black"/>
                <a:ea typeface="Archivo Black"/>
                <a:cs typeface="Archivo Black"/>
                <a:sym typeface="Archivo Black"/>
              </a:rPr>
              <a:t>Бөлшектер</a:t>
            </a:r>
          </a:p>
        </p:txBody>
      </p:sp>
      <p:sp>
        <p:nvSpPr>
          <p:cNvPr name="TextBox 91" id="91"/>
          <p:cNvSpPr txBox="true"/>
          <p:nvPr/>
        </p:nvSpPr>
        <p:spPr>
          <a:xfrm rot="0">
            <a:off x="5030277" y="1258254"/>
            <a:ext cx="2195537" cy="202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34"/>
              </a:lnSpc>
              <a:spcBef>
                <a:spcPct val="0"/>
              </a:spcBef>
            </a:pPr>
            <a:r>
              <a:rPr lang="en-US" sz="1167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Name:</a:t>
            </a:r>
          </a:p>
        </p:txBody>
      </p:sp>
      <p:sp>
        <p:nvSpPr>
          <p:cNvPr name="AutoShape 92" id="92"/>
          <p:cNvSpPr/>
          <p:nvPr/>
        </p:nvSpPr>
        <p:spPr>
          <a:xfrm>
            <a:off x="5482828" y="1456373"/>
            <a:ext cx="1302730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DAGYtnS_Opw</dc:identifier>
  <dcterms:modified xsi:type="dcterms:W3CDTF">2011-08-01T06:04:30Z</dcterms:modified>
  <cp:revision>1</cp:revision>
  <dc:title>Multiplying and Dividing Fractions Math Printable Worksheet Yellow  </dc:title>
</cp:coreProperties>
</file>