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Open Sans Bold" panose="020B0604020202020204" charset="0"/>
      <p:regular r:id="rId13"/>
    </p:embeddedFont>
    <p:embeddedFont>
      <p:font typeface="Poppins Ultra-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oppins Heavy" panose="020B0604020202020204" charset="0"/>
      <p:regular r:id="rId19"/>
    </p:embeddedFont>
    <p:embeddedFont>
      <p:font typeface="Open San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59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6.svg"/><Relationship Id="rId3" Type="http://schemas.openxmlformats.org/officeDocument/2006/relationships/image" Target="../media/image35.jpeg"/><Relationship Id="rId7" Type="http://schemas.openxmlformats.org/officeDocument/2006/relationships/image" Target="../media/image72.svg"/><Relationship Id="rId12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9.svg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openxmlformats.org/officeDocument/2006/relationships/image" Target="../media/image33.svg"/><Relationship Id="rId21" Type="http://schemas.openxmlformats.org/officeDocument/2006/relationships/image" Target="../media/image90.svg"/><Relationship Id="rId34" Type="http://schemas.openxmlformats.org/officeDocument/2006/relationships/image" Target="../media/image58.png"/><Relationship Id="rId7" Type="http://schemas.openxmlformats.org/officeDocument/2006/relationships/image" Target="../media/image78.svg"/><Relationship Id="rId12" Type="http://schemas.openxmlformats.org/officeDocument/2006/relationships/image" Target="../media/image23.png"/><Relationship Id="rId17" Type="http://schemas.openxmlformats.org/officeDocument/2006/relationships/image" Target="../media/image86.svg"/><Relationship Id="rId25" Type="http://schemas.openxmlformats.org/officeDocument/2006/relationships/image" Target="../media/image94.svg"/><Relationship Id="rId33" Type="http://schemas.openxmlformats.org/officeDocument/2006/relationships/image" Target="../media/image37.svg"/><Relationship Id="rId2" Type="http://schemas.openxmlformats.org/officeDocument/2006/relationships/image" Target="../media/image20.png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29" Type="http://schemas.openxmlformats.org/officeDocument/2006/relationships/image" Target="../media/image9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82.svg"/><Relationship Id="rId24" Type="http://schemas.openxmlformats.org/officeDocument/2006/relationships/image" Target="../media/image55.png"/><Relationship Id="rId32" Type="http://schemas.openxmlformats.org/officeDocument/2006/relationships/image" Target="../media/image22.png"/><Relationship Id="rId37" Type="http://schemas.openxmlformats.org/officeDocument/2006/relationships/image" Target="../media/image102.svg"/><Relationship Id="rId5" Type="http://schemas.openxmlformats.org/officeDocument/2006/relationships/image" Target="../media/image43.svg"/><Relationship Id="rId15" Type="http://schemas.openxmlformats.org/officeDocument/2006/relationships/image" Target="../media/image84.svg"/><Relationship Id="rId23" Type="http://schemas.openxmlformats.org/officeDocument/2006/relationships/image" Target="../media/image92.svg"/><Relationship Id="rId28" Type="http://schemas.openxmlformats.org/officeDocument/2006/relationships/image" Target="../media/image57.png"/><Relationship Id="rId36" Type="http://schemas.openxmlformats.org/officeDocument/2006/relationships/image" Target="../media/image59.png"/><Relationship Id="rId10" Type="http://schemas.openxmlformats.org/officeDocument/2006/relationships/image" Target="../media/image49.png"/><Relationship Id="rId19" Type="http://schemas.openxmlformats.org/officeDocument/2006/relationships/image" Target="../media/image88.svg"/><Relationship Id="rId31" Type="http://schemas.openxmlformats.org/officeDocument/2006/relationships/image" Target="../media/image41.svg"/><Relationship Id="rId4" Type="http://schemas.openxmlformats.org/officeDocument/2006/relationships/image" Target="../media/image25.png"/><Relationship Id="rId9" Type="http://schemas.openxmlformats.org/officeDocument/2006/relationships/image" Target="../media/image80.svg"/><Relationship Id="rId14" Type="http://schemas.openxmlformats.org/officeDocument/2006/relationships/image" Target="../media/image50.png"/><Relationship Id="rId22" Type="http://schemas.openxmlformats.org/officeDocument/2006/relationships/image" Target="../media/image54.png"/><Relationship Id="rId27" Type="http://schemas.openxmlformats.org/officeDocument/2006/relationships/image" Target="../media/image96.svg"/><Relationship Id="rId30" Type="http://schemas.openxmlformats.org/officeDocument/2006/relationships/image" Target="../media/image24.png"/><Relationship Id="rId35" Type="http://schemas.openxmlformats.org/officeDocument/2006/relationships/image" Target="../media/image10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1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26.svg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41.svg"/><Relationship Id="rId2" Type="http://schemas.openxmlformats.org/officeDocument/2006/relationships/image" Target="../media/image1.png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3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23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45.sv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12" Type="http://schemas.openxmlformats.org/officeDocument/2006/relationships/image" Target="../media/image6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7.sv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40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994" b="-1069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503321" y="-1721279"/>
            <a:ext cx="5300094" cy="4114800"/>
          </a:xfrm>
          <a:custGeom>
            <a:avLst/>
            <a:gdLst/>
            <a:ahLst/>
            <a:cxnLst/>
            <a:rect l="l" t="t" r="r" b="b"/>
            <a:pathLst>
              <a:path w="5300094" h="4114800">
                <a:moveTo>
                  <a:pt x="0" y="0"/>
                </a:moveTo>
                <a:lnTo>
                  <a:pt x="5300094" y="0"/>
                </a:lnTo>
                <a:lnTo>
                  <a:pt x="53000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57811" y="6227414"/>
            <a:ext cx="8380535" cy="8045313"/>
          </a:xfrm>
          <a:custGeom>
            <a:avLst/>
            <a:gdLst/>
            <a:ahLst/>
            <a:cxnLst/>
            <a:rect l="l" t="t" r="r" b="b"/>
            <a:pathLst>
              <a:path w="8380535" h="8045313">
                <a:moveTo>
                  <a:pt x="0" y="0"/>
                </a:moveTo>
                <a:lnTo>
                  <a:pt x="8380535" y="0"/>
                </a:lnTo>
                <a:lnTo>
                  <a:pt x="8380535" y="8045313"/>
                </a:lnTo>
                <a:lnTo>
                  <a:pt x="0" y="8045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108861">
            <a:off x="120724" y="8408435"/>
            <a:ext cx="2730822" cy="774560"/>
          </a:xfrm>
          <a:custGeom>
            <a:avLst/>
            <a:gdLst/>
            <a:ahLst/>
            <a:cxnLst/>
            <a:rect l="l" t="t" r="r" b="b"/>
            <a:pathLst>
              <a:path w="2730822" h="774560">
                <a:moveTo>
                  <a:pt x="0" y="0"/>
                </a:moveTo>
                <a:lnTo>
                  <a:pt x="2730821" y="0"/>
                </a:lnTo>
                <a:lnTo>
                  <a:pt x="2730821" y="774560"/>
                </a:lnTo>
                <a:lnTo>
                  <a:pt x="0" y="7745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847775">
            <a:off x="15861575" y="-1325391"/>
            <a:ext cx="3646180" cy="3718912"/>
          </a:xfrm>
          <a:custGeom>
            <a:avLst/>
            <a:gdLst/>
            <a:ahLst/>
            <a:cxnLst/>
            <a:rect l="l" t="t" r="r" b="b"/>
            <a:pathLst>
              <a:path w="3646180" h="3718912">
                <a:moveTo>
                  <a:pt x="0" y="0"/>
                </a:moveTo>
                <a:lnTo>
                  <a:pt x="3646180" y="0"/>
                </a:lnTo>
                <a:lnTo>
                  <a:pt x="3646180" y="3718912"/>
                </a:lnTo>
                <a:lnTo>
                  <a:pt x="0" y="37189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02963" y="336121"/>
            <a:ext cx="1104191" cy="1224405"/>
          </a:xfrm>
          <a:custGeom>
            <a:avLst/>
            <a:gdLst/>
            <a:ahLst/>
            <a:cxnLst/>
            <a:rect l="l" t="t" r="r" b="b"/>
            <a:pathLst>
              <a:path w="1104191" h="1224405">
                <a:moveTo>
                  <a:pt x="0" y="0"/>
                </a:moveTo>
                <a:lnTo>
                  <a:pt x="1104191" y="0"/>
                </a:lnTo>
                <a:lnTo>
                  <a:pt x="1104191" y="1224405"/>
                </a:lnTo>
                <a:lnTo>
                  <a:pt x="0" y="122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95826" y="8795715"/>
            <a:ext cx="2081961" cy="2308626"/>
          </a:xfrm>
          <a:custGeom>
            <a:avLst/>
            <a:gdLst/>
            <a:ahLst/>
            <a:cxnLst/>
            <a:rect l="l" t="t" r="r" b="b"/>
            <a:pathLst>
              <a:path w="2081961" h="2308626">
                <a:moveTo>
                  <a:pt x="0" y="0"/>
                </a:moveTo>
                <a:lnTo>
                  <a:pt x="2081961" y="0"/>
                </a:lnTo>
                <a:lnTo>
                  <a:pt x="2081961" y="2308626"/>
                </a:lnTo>
                <a:lnTo>
                  <a:pt x="0" y="23086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677380" y="1028700"/>
            <a:ext cx="1046880" cy="1220113"/>
          </a:xfrm>
          <a:custGeom>
            <a:avLst/>
            <a:gdLst/>
            <a:ahLst/>
            <a:cxnLst/>
            <a:rect l="l" t="t" r="r" b="b"/>
            <a:pathLst>
              <a:path w="1046880" h="1220113">
                <a:moveTo>
                  <a:pt x="0" y="0"/>
                </a:moveTo>
                <a:lnTo>
                  <a:pt x="1046880" y="0"/>
                </a:lnTo>
                <a:lnTo>
                  <a:pt x="1046880" y="1220113"/>
                </a:lnTo>
                <a:lnTo>
                  <a:pt x="0" y="12201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757827" y="7066518"/>
            <a:ext cx="6665446" cy="717782"/>
            <a:chOff x="0" y="0"/>
            <a:chExt cx="1443820" cy="1554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43820" cy="155481"/>
            </a:xfrm>
            <a:custGeom>
              <a:avLst/>
              <a:gdLst/>
              <a:ahLst/>
              <a:cxnLst/>
              <a:rect l="l" t="t" r="r" b="b"/>
              <a:pathLst>
                <a:path w="1443820" h="155481">
                  <a:moveTo>
                    <a:pt x="0" y="0"/>
                  </a:moveTo>
                  <a:lnTo>
                    <a:pt x="1443820" y="0"/>
                  </a:lnTo>
                  <a:lnTo>
                    <a:pt x="1443820" y="155481"/>
                  </a:lnTo>
                  <a:lnTo>
                    <a:pt x="0" y="155481"/>
                  </a:lnTo>
                  <a:close/>
                </a:path>
              </a:pathLst>
            </a:custGeom>
            <a:solidFill>
              <a:srgbClr val="DE889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443820" cy="19358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830"/>
                </a:lnSpc>
              </a:pPr>
              <a:r>
                <a:rPr lang="kk-KZ" sz="2858" spc="171" dirty="0" smtClean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Аты</a:t>
              </a:r>
              <a:r>
                <a:rPr lang="ru-RU" sz="2858" spc="171" dirty="0" smtClean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-ж</a:t>
              </a:r>
              <a:r>
                <a:rPr lang="kk-KZ" sz="2858" spc="171" dirty="0" smtClean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өні:</a:t>
              </a:r>
              <a:endParaRPr lang="en-US" sz="2858" spc="17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257720" y="3223391"/>
            <a:ext cx="9772560" cy="370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4236"/>
              </a:lnSpc>
            </a:pPr>
            <a:r>
              <a:rPr lang="ru-RU" sz="11766" b="1" spc="70" dirty="0">
                <a:solidFill>
                  <a:srgbClr val="F9E2C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БИОЛОГИЯ ЖОБАСЫ</a:t>
            </a:r>
            <a:endParaRPr lang="en-US" sz="11766" b="1" spc="70" dirty="0">
              <a:solidFill>
                <a:srgbClr val="F9E2C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994" b="-1069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28239" y="5268940"/>
            <a:ext cx="3469982" cy="3266505"/>
            <a:chOff x="0" y="0"/>
            <a:chExt cx="812800" cy="765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765138"/>
            </a:xfrm>
            <a:custGeom>
              <a:avLst/>
              <a:gdLst/>
              <a:ahLst/>
              <a:cxnLst/>
              <a:rect l="l" t="t" r="r" b="b"/>
              <a:pathLst>
                <a:path w="812800" h="765138">
                  <a:moveTo>
                    <a:pt x="40160" y="0"/>
                  </a:moveTo>
                  <a:lnTo>
                    <a:pt x="772640" y="0"/>
                  </a:lnTo>
                  <a:cubicBezTo>
                    <a:pt x="783291" y="0"/>
                    <a:pt x="793506" y="4231"/>
                    <a:pt x="801037" y="11763"/>
                  </a:cubicBezTo>
                  <a:cubicBezTo>
                    <a:pt x="808569" y="19294"/>
                    <a:pt x="812800" y="29509"/>
                    <a:pt x="812800" y="40160"/>
                  </a:cubicBezTo>
                  <a:lnTo>
                    <a:pt x="812800" y="724978"/>
                  </a:lnTo>
                  <a:cubicBezTo>
                    <a:pt x="812800" y="735629"/>
                    <a:pt x="808569" y="745844"/>
                    <a:pt x="801037" y="753375"/>
                  </a:cubicBezTo>
                  <a:cubicBezTo>
                    <a:pt x="793506" y="760907"/>
                    <a:pt x="783291" y="765138"/>
                    <a:pt x="772640" y="765138"/>
                  </a:cubicBezTo>
                  <a:lnTo>
                    <a:pt x="40160" y="765138"/>
                  </a:lnTo>
                  <a:cubicBezTo>
                    <a:pt x="29509" y="765138"/>
                    <a:pt x="19294" y="760907"/>
                    <a:pt x="11763" y="753375"/>
                  </a:cubicBezTo>
                  <a:cubicBezTo>
                    <a:pt x="4231" y="745844"/>
                    <a:pt x="0" y="735629"/>
                    <a:pt x="0" y="724978"/>
                  </a:cubicBezTo>
                  <a:lnTo>
                    <a:pt x="0" y="40160"/>
                  </a:lnTo>
                  <a:cubicBezTo>
                    <a:pt x="0" y="29509"/>
                    <a:pt x="4231" y="19294"/>
                    <a:pt x="11763" y="11763"/>
                  </a:cubicBezTo>
                  <a:cubicBezTo>
                    <a:pt x="19294" y="4231"/>
                    <a:pt x="29509" y="0"/>
                    <a:pt x="40160" y="0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774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5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914307" y="4322334"/>
            <a:ext cx="2097845" cy="2089651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5553" r="-103790" b="-4500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7474A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111496" y="5329668"/>
            <a:ext cx="7354522" cy="6605698"/>
          </a:xfrm>
          <a:custGeom>
            <a:avLst/>
            <a:gdLst/>
            <a:ahLst/>
            <a:cxnLst/>
            <a:rect l="l" t="t" r="r" b="b"/>
            <a:pathLst>
              <a:path w="7354522" h="6605698">
                <a:moveTo>
                  <a:pt x="0" y="0"/>
                </a:moveTo>
                <a:lnTo>
                  <a:pt x="7354522" y="0"/>
                </a:lnTo>
                <a:lnTo>
                  <a:pt x="7354522" y="6605698"/>
                </a:lnTo>
                <a:lnTo>
                  <a:pt x="0" y="6605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01655" y="-3192502"/>
            <a:ext cx="3417396" cy="5712972"/>
          </a:xfrm>
          <a:custGeom>
            <a:avLst/>
            <a:gdLst/>
            <a:ahLst/>
            <a:cxnLst/>
            <a:rect l="l" t="t" r="r" b="b"/>
            <a:pathLst>
              <a:path w="3417396" h="5712972">
                <a:moveTo>
                  <a:pt x="0" y="0"/>
                </a:moveTo>
                <a:lnTo>
                  <a:pt x="3417397" y="0"/>
                </a:lnTo>
                <a:lnTo>
                  <a:pt x="3417397" y="5712972"/>
                </a:lnTo>
                <a:lnTo>
                  <a:pt x="0" y="5712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28239" y="1678251"/>
            <a:ext cx="8714159" cy="1637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621"/>
              </a:lnSpc>
              <a:spcBef>
                <a:spcPct val="0"/>
              </a:spcBef>
            </a:pPr>
            <a:r>
              <a:rPr lang="en-US" sz="9015" b="1">
                <a:solidFill>
                  <a:srgbClr val="FFF5ED"/>
                </a:solidFill>
                <a:latin typeface="Poppins Heavy"/>
                <a:ea typeface="Poppins Heavy"/>
                <a:cs typeface="Poppins Heavy"/>
                <a:sym typeface="Poppins Heavy"/>
              </a:rPr>
              <a:t>Thank you!</a:t>
            </a:r>
          </a:p>
        </p:txBody>
      </p:sp>
      <p:sp>
        <p:nvSpPr>
          <p:cNvPr id="12" name="Freeform 12"/>
          <p:cNvSpPr/>
          <p:nvPr/>
        </p:nvSpPr>
        <p:spPr>
          <a:xfrm rot="-2763305">
            <a:off x="10074016" y="590760"/>
            <a:ext cx="5669457" cy="9477816"/>
          </a:xfrm>
          <a:custGeom>
            <a:avLst/>
            <a:gdLst/>
            <a:ahLst/>
            <a:cxnLst/>
            <a:rect l="l" t="t" r="r" b="b"/>
            <a:pathLst>
              <a:path w="5669457" h="9477816">
                <a:moveTo>
                  <a:pt x="0" y="0"/>
                </a:moveTo>
                <a:lnTo>
                  <a:pt x="5669457" y="0"/>
                </a:lnTo>
                <a:lnTo>
                  <a:pt x="5669457" y="9477816"/>
                </a:lnTo>
                <a:lnTo>
                  <a:pt x="0" y="94778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10147" y="-2646997"/>
            <a:ext cx="5144563" cy="4938780"/>
          </a:xfrm>
          <a:custGeom>
            <a:avLst/>
            <a:gdLst/>
            <a:ahLst/>
            <a:cxnLst/>
            <a:rect l="l" t="t" r="r" b="b"/>
            <a:pathLst>
              <a:path w="5144563" h="4938780">
                <a:moveTo>
                  <a:pt x="0" y="0"/>
                </a:moveTo>
                <a:lnTo>
                  <a:pt x="5144563" y="0"/>
                </a:lnTo>
                <a:lnTo>
                  <a:pt x="5144563" y="4938781"/>
                </a:lnTo>
                <a:lnTo>
                  <a:pt x="0" y="49387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2389183" y="7079931"/>
            <a:ext cx="3105700" cy="0"/>
          </a:xfrm>
          <a:prstGeom prst="line">
            <a:avLst/>
          </a:prstGeom>
          <a:ln w="38100" cap="flat">
            <a:solidFill>
              <a:srgbClr val="DE889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2228239" y="3435294"/>
            <a:ext cx="4102658" cy="72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46"/>
              </a:lnSpc>
              <a:spcBef>
                <a:spcPct val="0"/>
              </a:spcBef>
            </a:pPr>
            <a:r>
              <a:rPr lang="en-US" sz="4567" b="1" spc="173">
                <a:solidFill>
                  <a:srgbClr val="FFF5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Contact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01713" y="7298340"/>
            <a:ext cx="2862495" cy="313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4"/>
              </a:lnSpc>
              <a:spcBef>
                <a:spcPct val="0"/>
              </a:spcBef>
            </a:pPr>
            <a:r>
              <a:rPr lang="en-US" sz="1972" u="none" spc="74">
                <a:solidFill>
                  <a:srgbClr val="B7474A"/>
                </a:solidFill>
                <a:latin typeface="Open Sans"/>
                <a:ea typeface="Open Sans"/>
                <a:cs typeface="Open Sans"/>
                <a:sym typeface="Open Sans"/>
              </a:rPr>
              <a:t>Juliana Silva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19859" y="6551191"/>
            <a:ext cx="2844349" cy="33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1"/>
              </a:lnSpc>
            </a:pPr>
            <a:r>
              <a:rPr lang="en-US" sz="1972" b="1" spc="25">
                <a:solidFill>
                  <a:srgbClr val="B747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Laboratory manager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89183" y="7783124"/>
            <a:ext cx="3105700" cy="50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3632" lvl="1" indent="-171816" algn="l">
              <a:lnSpc>
                <a:spcPts val="2037"/>
              </a:lnSpc>
              <a:buFont typeface="Arial"/>
              <a:buChar char="•"/>
            </a:pPr>
            <a:r>
              <a:rPr lang="en-US" sz="1591" spc="60">
                <a:solidFill>
                  <a:srgbClr val="B7474A"/>
                </a:solidFill>
                <a:latin typeface="Open Sans"/>
                <a:ea typeface="Open Sans"/>
                <a:cs typeface="Open Sans"/>
                <a:sym typeface="Open Sans"/>
              </a:rPr>
              <a:t>+123-456-7890</a:t>
            </a:r>
          </a:p>
          <a:p>
            <a:pPr marL="343632" lvl="1" indent="-171816" algn="l">
              <a:lnSpc>
                <a:spcPts val="2037"/>
              </a:lnSpc>
              <a:buFont typeface="Arial"/>
              <a:buChar char="•"/>
            </a:pPr>
            <a:r>
              <a:rPr lang="en-US" sz="1591" spc="60">
                <a:solidFill>
                  <a:srgbClr val="B7474A"/>
                </a:solidFill>
                <a:latin typeface="Open Sans"/>
                <a:ea typeface="Open Sans"/>
                <a:cs typeface="Open Sans"/>
                <a:sym typeface="Open Sans"/>
              </a:rPr>
              <a:t>hello@reallygreatsite.com</a:t>
            </a:r>
          </a:p>
        </p:txBody>
      </p:sp>
      <p:sp>
        <p:nvSpPr>
          <p:cNvPr id="19" name="Freeform 19"/>
          <p:cNvSpPr/>
          <p:nvPr/>
        </p:nvSpPr>
        <p:spPr>
          <a:xfrm rot="1139268">
            <a:off x="-2414696" y="8846642"/>
            <a:ext cx="7574747" cy="5853213"/>
          </a:xfrm>
          <a:custGeom>
            <a:avLst/>
            <a:gdLst/>
            <a:ahLst/>
            <a:cxnLst/>
            <a:rect l="l" t="t" r="r" b="b"/>
            <a:pathLst>
              <a:path w="7574747" h="5853213">
                <a:moveTo>
                  <a:pt x="0" y="0"/>
                </a:moveTo>
                <a:lnTo>
                  <a:pt x="7574747" y="0"/>
                </a:lnTo>
                <a:lnTo>
                  <a:pt x="7574747" y="5853213"/>
                </a:lnTo>
                <a:lnTo>
                  <a:pt x="0" y="58532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3064261">
            <a:off x="14805720" y="9359875"/>
            <a:ext cx="3777174" cy="1854249"/>
          </a:xfrm>
          <a:custGeom>
            <a:avLst/>
            <a:gdLst/>
            <a:ahLst/>
            <a:cxnLst/>
            <a:rect l="l" t="t" r="r" b="b"/>
            <a:pathLst>
              <a:path w="3777174" h="1854249">
                <a:moveTo>
                  <a:pt x="0" y="0"/>
                </a:moveTo>
                <a:lnTo>
                  <a:pt x="3777174" y="0"/>
                </a:lnTo>
                <a:lnTo>
                  <a:pt x="3777174" y="1854250"/>
                </a:lnTo>
                <a:lnTo>
                  <a:pt x="0" y="1854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rot="-8777781">
            <a:off x="15740592" y="3233480"/>
            <a:ext cx="5263916" cy="2584104"/>
          </a:xfrm>
          <a:custGeom>
            <a:avLst/>
            <a:gdLst/>
            <a:ahLst/>
            <a:cxnLst/>
            <a:rect l="l" t="t" r="r" b="b"/>
            <a:pathLst>
              <a:path w="5263916" h="2584104">
                <a:moveTo>
                  <a:pt x="0" y="0"/>
                </a:moveTo>
                <a:lnTo>
                  <a:pt x="5263916" y="0"/>
                </a:lnTo>
                <a:lnTo>
                  <a:pt x="5263916" y="2584104"/>
                </a:lnTo>
                <a:lnTo>
                  <a:pt x="0" y="25841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3824" y="3830167"/>
            <a:ext cx="2282181" cy="1120343"/>
          </a:xfrm>
          <a:custGeom>
            <a:avLst/>
            <a:gdLst/>
            <a:ahLst/>
            <a:cxnLst/>
            <a:rect l="l" t="t" r="r" b="b"/>
            <a:pathLst>
              <a:path w="2282181" h="1120343">
                <a:moveTo>
                  <a:pt x="0" y="0"/>
                </a:moveTo>
                <a:lnTo>
                  <a:pt x="2282181" y="0"/>
                </a:lnTo>
                <a:lnTo>
                  <a:pt x="2282181" y="1120344"/>
                </a:lnTo>
                <a:lnTo>
                  <a:pt x="0" y="1120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09520" y="3513558"/>
            <a:ext cx="1641887" cy="1582182"/>
          </a:xfrm>
          <a:custGeom>
            <a:avLst/>
            <a:gdLst/>
            <a:ahLst/>
            <a:cxnLst/>
            <a:rect l="l" t="t" r="r" b="b"/>
            <a:pathLst>
              <a:path w="1641887" h="1582182">
                <a:moveTo>
                  <a:pt x="0" y="0"/>
                </a:moveTo>
                <a:lnTo>
                  <a:pt x="1641888" y="0"/>
                </a:lnTo>
                <a:lnTo>
                  <a:pt x="1641888" y="1582182"/>
                </a:lnTo>
                <a:lnTo>
                  <a:pt x="0" y="1582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16848" y="3513558"/>
            <a:ext cx="2008634" cy="2048702"/>
          </a:xfrm>
          <a:custGeom>
            <a:avLst/>
            <a:gdLst/>
            <a:ahLst/>
            <a:cxnLst/>
            <a:rect l="l" t="t" r="r" b="b"/>
            <a:pathLst>
              <a:path w="2008634" h="2048702">
                <a:moveTo>
                  <a:pt x="0" y="0"/>
                </a:moveTo>
                <a:lnTo>
                  <a:pt x="2008635" y="0"/>
                </a:lnTo>
                <a:lnTo>
                  <a:pt x="2008635" y="2048701"/>
                </a:lnTo>
                <a:lnTo>
                  <a:pt x="0" y="20487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88427" y="6048258"/>
            <a:ext cx="2884074" cy="818028"/>
          </a:xfrm>
          <a:custGeom>
            <a:avLst/>
            <a:gdLst/>
            <a:ahLst/>
            <a:cxnLst/>
            <a:rect l="l" t="t" r="r" b="b"/>
            <a:pathLst>
              <a:path w="2884074" h="818028">
                <a:moveTo>
                  <a:pt x="0" y="0"/>
                </a:moveTo>
                <a:lnTo>
                  <a:pt x="2884074" y="0"/>
                </a:lnTo>
                <a:lnTo>
                  <a:pt x="2884074" y="818029"/>
                </a:lnTo>
                <a:lnTo>
                  <a:pt x="0" y="8180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46555" y="3756209"/>
            <a:ext cx="1336288" cy="1268259"/>
          </a:xfrm>
          <a:custGeom>
            <a:avLst/>
            <a:gdLst/>
            <a:ahLst/>
            <a:cxnLst/>
            <a:rect l="l" t="t" r="r" b="b"/>
            <a:pathLst>
              <a:path w="1336288" h="1268259">
                <a:moveTo>
                  <a:pt x="0" y="0"/>
                </a:moveTo>
                <a:lnTo>
                  <a:pt x="1336288" y="0"/>
                </a:lnTo>
                <a:lnTo>
                  <a:pt x="1336288" y="1268259"/>
                </a:lnTo>
                <a:lnTo>
                  <a:pt x="0" y="1268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40640" y="3857221"/>
            <a:ext cx="1855790" cy="1066236"/>
          </a:xfrm>
          <a:custGeom>
            <a:avLst/>
            <a:gdLst/>
            <a:ahLst/>
            <a:cxnLst/>
            <a:rect l="l" t="t" r="r" b="b"/>
            <a:pathLst>
              <a:path w="1855790" h="1066236">
                <a:moveTo>
                  <a:pt x="0" y="0"/>
                </a:moveTo>
                <a:lnTo>
                  <a:pt x="1855790" y="0"/>
                </a:lnTo>
                <a:lnTo>
                  <a:pt x="1855790" y="1066236"/>
                </a:lnTo>
                <a:lnTo>
                  <a:pt x="0" y="1066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10997" y="5741017"/>
            <a:ext cx="1148673" cy="1203371"/>
          </a:xfrm>
          <a:custGeom>
            <a:avLst/>
            <a:gdLst/>
            <a:ahLst/>
            <a:cxnLst/>
            <a:rect l="l" t="t" r="r" b="b"/>
            <a:pathLst>
              <a:path w="1148673" h="1203371">
                <a:moveTo>
                  <a:pt x="0" y="0"/>
                </a:moveTo>
                <a:lnTo>
                  <a:pt x="1148672" y="0"/>
                </a:lnTo>
                <a:lnTo>
                  <a:pt x="1148672" y="1203371"/>
                </a:lnTo>
                <a:lnTo>
                  <a:pt x="0" y="1203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33606" y="5562259"/>
            <a:ext cx="2021317" cy="1418597"/>
          </a:xfrm>
          <a:custGeom>
            <a:avLst/>
            <a:gdLst/>
            <a:ahLst/>
            <a:cxnLst/>
            <a:rect l="l" t="t" r="r" b="b"/>
            <a:pathLst>
              <a:path w="2021317" h="1418597">
                <a:moveTo>
                  <a:pt x="0" y="0"/>
                </a:moveTo>
                <a:lnTo>
                  <a:pt x="2021317" y="0"/>
                </a:lnTo>
                <a:lnTo>
                  <a:pt x="2021317" y="1418598"/>
                </a:lnTo>
                <a:lnTo>
                  <a:pt x="0" y="14185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2864" y="5819118"/>
            <a:ext cx="1556602" cy="1047169"/>
          </a:xfrm>
          <a:custGeom>
            <a:avLst/>
            <a:gdLst/>
            <a:ahLst/>
            <a:cxnLst/>
            <a:rect l="l" t="t" r="r" b="b"/>
            <a:pathLst>
              <a:path w="1556602" h="1047169">
                <a:moveTo>
                  <a:pt x="0" y="0"/>
                </a:moveTo>
                <a:lnTo>
                  <a:pt x="1556602" y="0"/>
                </a:lnTo>
                <a:lnTo>
                  <a:pt x="1556602" y="1047169"/>
                </a:lnTo>
                <a:lnTo>
                  <a:pt x="0" y="10471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04237" y="5562259"/>
            <a:ext cx="1328596" cy="1219893"/>
          </a:xfrm>
          <a:custGeom>
            <a:avLst/>
            <a:gdLst/>
            <a:ahLst/>
            <a:cxnLst/>
            <a:rect l="l" t="t" r="r" b="b"/>
            <a:pathLst>
              <a:path w="1328596" h="1219893">
                <a:moveTo>
                  <a:pt x="0" y="0"/>
                </a:moveTo>
                <a:lnTo>
                  <a:pt x="1328596" y="0"/>
                </a:lnTo>
                <a:lnTo>
                  <a:pt x="1328596" y="1219893"/>
                </a:lnTo>
                <a:lnTo>
                  <a:pt x="0" y="1219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65414" y="3560237"/>
            <a:ext cx="1408409" cy="1363220"/>
          </a:xfrm>
          <a:custGeom>
            <a:avLst/>
            <a:gdLst/>
            <a:ahLst/>
            <a:cxnLst/>
            <a:rect l="l" t="t" r="r" b="b"/>
            <a:pathLst>
              <a:path w="1408409" h="1363220">
                <a:moveTo>
                  <a:pt x="0" y="0"/>
                </a:moveTo>
                <a:lnTo>
                  <a:pt x="1408410" y="0"/>
                </a:lnTo>
                <a:lnTo>
                  <a:pt x="1408410" y="1363220"/>
                </a:lnTo>
                <a:lnTo>
                  <a:pt x="0" y="13632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91570" y="5876403"/>
            <a:ext cx="1554331" cy="932598"/>
          </a:xfrm>
          <a:custGeom>
            <a:avLst/>
            <a:gdLst/>
            <a:ahLst/>
            <a:cxnLst/>
            <a:rect l="l" t="t" r="r" b="b"/>
            <a:pathLst>
              <a:path w="1554331" h="932598">
                <a:moveTo>
                  <a:pt x="0" y="0"/>
                </a:moveTo>
                <a:lnTo>
                  <a:pt x="1554330" y="0"/>
                </a:lnTo>
                <a:lnTo>
                  <a:pt x="1554330" y="932598"/>
                </a:lnTo>
                <a:lnTo>
                  <a:pt x="0" y="9325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10218" y="7288546"/>
            <a:ext cx="1822615" cy="1749711"/>
          </a:xfrm>
          <a:custGeom>
            <a:avLst/>
            <a:gdLst/>
            <a:ahLst/>
            <a:cxnLst/>
            <a:rect l="l" t="t" r="r" b="b"/>
            <a:pathLst>
              <a:path w="1822615" h="1749711">
                <a:moveTo>
                  <a:pt x="0" y="0"/>
                </a:moveTo>
                <a:lnTo>
                  <a:pt x="1822615" y="0"/>
                </a:lnTo>
                <a:lnTo>
                  <a:pt x="1822615" y="1749711"/>
                </a:lnTo>
                <a:lnTo>
                  <a:pt x="0" y="17497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96635" y="7287733"/>
            <a:ext cx="2254773" cy="1750524"/>
          </a:xfrm>
          <a:custGeom>
            <a:avLst/>
            <a:gdLst/>
            <a:ahLst/>
            <a:cxnLst/>
            <a:rect l="l" t="t" r="r" b="b"/>
            <a:pathLst>
              <a:path w="2254773" h="1750524">
                <a:moveTo>
                  <a:pt x="0" y="0"/>
                </a:moveTo>
                <a:lnTo>
                  <a:pt x="2254773" y="0"/>
                </a:lnTo>
                <a:lnTo>
                  <a:pt x="2254773" y="1750524"/>
                </a:lnTo>
                <a:lnTo>
                  <a:pt x="0" y="175052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754923" y="7668231"/>
            <a:ext cx="1495068" cy="1370026"/>
          </a:xfrm>
          <a:custGeom>
            <a:avLst/>
            <a:gdLst/>
            <a:ahLst/>
            <a:cxnLst/>
            <a:rect l="l" t="t" r="r" b="b"/>
            <a:pathLst>
              <a:path w="1495068" h="1370026">
                <a:moveTo>
                  <a:pt x="0" y="0"/>
                </a:moveTo>
                <a:lnTo>
                  <a:pt x="1495068" y="0"/>
                </a:lnTo>
                <a:lnTo>
                  <a:pt x="1495068" y="1370026"/>
                </a:lnTo>
                <a:lnTo>
                  <a:pt x="0" y="137002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95225" y="7668231"/>
            <a:ext cx="1297748" cy="1007524"/>
          </a:xfrm>
          <a:custGeom>
            <a:avLst/>
            <a:gdLst/>
            <a:ahLst/>
            <a:cxnLst/>
            <a:rect l="l" t="t" r="r" b="b"/>
            <a:pathLst>
              <a:path w="1297748" h="1007524">
                <a:moveTo>
                  <a:pt x="0" y="0"/>
                </a:moveTo>
                <a:lnTo>
                  <a:pt x="1297748" y="0"/>
                </a:lnTo>
                <a:lnTo>
                  <a:pt x="1297748" y="1007524"/>
                </a:lnTo>
                <a:lnTo>
                  <a:pt x="0" y="100752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412196" y="7305067"/>
            <a:ext cx="2243809" cy="1733853"/>
          </a:xfrm>
          <a:custGeom>
            <a:avLst/>
            <a:gdLst/>
            <a:ahLst/>
            <a:cxnLst/>
            <a:rect l="l" t="t" r="r" b="b"/>
            <a:pathLst>
              <a:path w="2243809" h="1733853">
                <a:moveTo>
                  <a:pt x="0" y="0"/>
                </a:moveTo>
                <a:lnTo>
                  <a:pt x="2243809" y="0"/>
                </a:lnTo>
                <a:lnTo>
                  <a:pt x="2243809" y="1733853"/>
                </a:lnTo>
                <a:lnTo>
                  <a:pt x="0" y="173385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887495" y="7435915"/>
            <a:ext cx="1086551" cy="1239840"/>
          </a:xfrm>
          <a:custGeom>
            <a:avLst/>
            <a:gdLst/>
            <a:ahLst/>
            <a:cxnLst/>
            <a:rect l="l" t="t" r="r" b="b"/>
            <a:pathLst>
              <a:path w="1086551" h="1239840">
                <a:moveTo>
                  <a:pt x="0" y="0"/>
                </a:moveTo>
                <a:lnTo>
                  <a:pt x="1086551" y="0"/>
                </a:lnTo>
                <a:lnTo>
                  <a:pt x="1086551" y="1239840"/>
                </a:lnTo>
                <a:lnTo>
                  <a:pt x="0" y="123984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268735" y="1755803"/>
            <a:ext cx="11750530" cy="131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06"/>
              </a:lnSpc>
              <a:spcBef>
                <a:spcPct val="0"/>
              </a:spcBef>
            </a:pPr>
            <a:r>
              <a:rPr lang="en-US" sz="7290" b="1">
                <a:solidFill>
                  <a:srgbClr val="BF5461"/>
                </a:solidFill>
                <a:latin typeface="Poppins Heavy"/>
                <a:ea typeface="Poppins Heavy"/>
                <a:cs typeface="Poppins Heavy"/>
                <a:sym typeface="Poppins Heavy"/>
              </a:rPr>
              <a:t>Resources page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994" b="-106994"/>
            </a:stretch>
          </a:blipFill>
        </p:spPr>
      </p:sp>
      <p:sp>
        <p:nvSpPr>
          <p:cNvPr id="3" name="Freeform 3"/>
          <p:cNvSpPr/>
          <p:nvPr/>
        </p:nvSpPr>
        <p:spPr>
          <a:xfrm rot="-5847775">
            <a:off x="14514960" y="-1866738"/>
            <a:ext cx="6985330" cy="7124670"/>
          </a:xfrm>
          <a:custGeom>
            <a:avLst/>
            <a:gdLst/>
            <a:ahLst/>
            <a:cxnLst/>
            <a:rect l="l" t="t" r="r" b="b"/>
            <a:pathLst>
              <a:path w="6985330" h="7124670">
                <a:moveTo>
                  <a:pt x="0" y="0"/>
                </a:moveTo>
                <a:lnTo>
                  <a:pt x="6985329" y="0"/>
                </a:lnTo>
                <a:lnTo>
                  <a:pt x="6985329" y="7124670"/>
                </a:lnTo>
                <a:lnTo>
                  <a:pt x="0" y="712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62950">
            <a:off x="-3492665" y="6019187"/>
            <a:ext cx="6985330" cy="7124670"/>
          </a:xfrm>
          <a:custGeom>
            <a:avLst/>
            <a:gdLst/>
            <a:ahLst/>
            <a:cxnLst/>
            <a:rect l="l" t="t" r="r" b="b"/>
            <a:pathLst>
              <a:path w="6985330" h="7124670">
                <a:moveTo>
                  <a:pt x="0" y="0"/>
                </a:moveTo>
                <a:lnTo>
                  <a:pt x="6985330" y="0"/>
                </a:lnTo>
                <a:lnTo>
                  <a:pt x="6985330" y="7124670"/>
                </a:lnTo>
                <a:lnTo>
                  <a:pt x="0" y="712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10800000">
            <a:off x="1197934" y="1293816"/>
            <a:ext cx="16489582" cy="7675106"/>
            <a:chOff x="0" y="0"/>
            <a:chExt cx="4317412" cy="2009548"/>
          </a:xfrm>
        </p:grpSpPr>
        <p:sp>
          <p:nvSpPr>
            <p:cNvPr id="6" name="Freeform 6"/>
            <p:cNvSpPr/>
            <p:nvPr/>
          </p:nvSpPr>
          <p:spPr>
            <a:xfrm>
              <a:off x="0" y="-1270"/>
              <a:ext cx="4318682" cy="2008278"/>
            </a:xfrm>
            <a:custGeom>
              <a:avLst/>
              <a:gdLst/>
              <a:ahLst/>
              <a:cxnLst/>
              <a:rect l="l" t="t" r="r" b="b"/>
              <a:pathLst>
                <a:path w="4318682" h="2008278">
                  <a:moveTo>
                    <a:pt x="4307252" y="27940"/>
                  </a:moveTo>
                  <a:cubicBezTo>
                    <a:pt x="4298362" y="24130"/>
                    <a:pt x="4289472" y="21590"/>
                    <a:pt x="4280582" y="21590"/>
                  </a:cubicBezTo>
                  <a:cubicBezTo>
                    <a:pt x="4253912" y="20320"/>
                    <a:pt x="4190153" y="20320"/>
                    <a:pt x="4119324" y="17780"/>
                  </a:cubicBezTo>
                  <a:cubicBezTo>
                    <a:pt x="3957429" y="12700"/>
                    <a:pt x="3798908" y="6350"/>
                    <a:pt x="3637014" y="3810"/>
                  </a:cubicBezTo>
                  <a:cubicBezTo>
                    <a:pt x="3505474" y="1270"/>
                    <a:pt x="3377308" y="3810"/>
                    <a:pt x="3245769" y="2540"/>
                  </a:cubicBezTo>
                  <a:cubicBezTo>
                    <a:pt x="3188431" y="2540"/>
                    <a:pt x="3131093" y="0"/>
                    <a:pt x="3073756" y="2540"/>
                  </a:cubicBezTo>
                  <a:cubicBezTo>
                    <a:pt x="2935471" y="10160"/>
                    <a:pt x="2797186" y="11430"/>
                    <a:pt x="2655529" y="8890"/>
                  </a:cubicBezTo>
                  <a:cubicBezTo>
                    <a:pt x="2584700" y="7620"/>
                    <a:pt x="2513871" y="7620"/>
                    <a:pt x="2443042" y="7620"/>
                  </a:cubicBezTo>
                  <a:cubicBezTo>
                    <a:pt x="2314876" y="7620"/>
                    <a:pt x="2186709" y="7620"/>
                    <a:pt x="2058543" y="6350"/>
                  </a:cubicBezTo>
                  <a:cubicBezTo>
                    <a:pt x="1923631" y="5080"/>
                    <a:pt x="594748" y="2540"/>
                    <a:pt x="463208" y="1270"/>
                  </a:cubicBezTo>
                  <a:cubicBezTo>
                    <a:pt x="355279" y="0"/>
                    <a:pt x="250722" y="1270"/>
                    <a:pt x="142792" y="1270"/>
                  </a:cubicBezTo>
                  <a:cubicBezTo>
                    <a:pt x="68591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8035"/>
                    <a:pt x="16510" y="214185"/>
                    <a:pt x="17780" y="298823"/>
                  </a:cubicBezTo>
                  <a:cubicBezTo>
                    <a:pt x="19050" y="384973"/>
                    <a:pt x="17780" y="471123"/>
                    <a:pt x="16510" y="558784"/>
                  </a:cubicBezTo>
                  <a:cubicBezTo>
                    <a:pt x="15240" y="647957"/>
                    <a:pt x="2540" y="1583515"/>
                    <a:pt x="2540" y="1672688"/>
                  </a:cubicBezTo>
                  <a:cubicBezTo>
                    <a:pt x="2540" y="1760349"/>
                    <a:pt x="1270" y="1848011"/>
                    <a:pt x="0" y="1935672"/>
                  </a:cubicBezTo>
                  <a:cubicBezTo>
                    <a:pt x="0" y="1953667"/>
                    <a:pt x="3810" y="1963828"/>
                    <a:pt x="15240" y="1968908"/>
                  </a:cubicBezTo>
                  <a:cubicBezTo>
                    <a:pt x="22860" y="1972717"/>
                    <a:pt x="31750" y="1975258"/>
                    <a:pt x="40640" y="1976528"/>
                  </a:cubicBezTo>
                  <a:cubicBezTo>
                    <a:pt x="139420" y="1981608"/>
                    <a:pt x="267586" y="1985417"/>
                    <a:pt x="395752" y="1990498"/>
                  </a:cubicBezTo>
                  <a:cubicBezTo>
                    <a:pt x="466581" y="1993038"/>
                    <a:pt x="537410" y="1998117"/>
                    <a:pt x="608239" y="1999388"/>
                  </a:cubicBezTo>
                  <a:cubicBezTo>
                    <a:pt x="726287" y="2001928"/>
                    <a:pt x="2041679" y="2003198"/>
                    <a:pt x="2159727" y="2004467"/>
                  </a:cubicBezTo>
                  <a:cubicBezTo>
                    <a:pt x="2176591" y="2004467"/>
                    <a:pt x="2193455" y="2004467"/>
                    <a:pt x="2210319" y="2004467"/>
                  </a:cubicBezTo>
                  <a:cubicBezTo>
                    <a:pt x="2291266" y="2004467"/>
                    <a:pt x="2375586" y="2003198"/>
                    <a:pt x="2456533" y="2003198"/>
                  </a:cubicBezTo>
                  <a:cubicBezTo>
                    <a:pt x="2550972" y="2003198"/>
                    <a:pt x="2642037" y="2004467"/>
                    <a:pt x="2736476" y="2004467"/>
                  </a:cubicBezTo>
                  <a:cubicBezTo>
                    <a:pt x="2874760" y="2004467"/>
                    <a:pt x="3016418" y="2004467"/>
                    <a:pt x="3154703" y="2004467"/>
                  </a:cubicBezTo>
                  <a:cubicBezTo>
                    <a:pt x="3282869" y="2004467"/>
                    <a:pt x="3411036" y="2005738"/>
                    <a:pt x="3539202" y="2007008"/>
                  </a:cubicBezTo>
                  <a:cubicBezTo>
                    <a:pt x="3596540" y="2007008"/>
                    <a:pt x="3657250" y="2008278"/>
                    <a:pt x="3714588" y="2008278"/>
                  </a:cubicBezTo>
                  <a:cubicBezTo>
                    <a:pt x="3900092" y="2007008"/>
                    <a:pt x="4082223" y="2000658"/>
                    <a:pt x="4257722" y="2000658"/>
                  </a:cubicBezTo>
                  <a:cubicBezTo>
                    <a:pt x="4261532" y="2000658"/>
                    <a:pt x="4266612" y="1998117"/>
                    <a:pt x="4270422" y="1995578"/>
                  </a:cubicBezTo>
                  <a:cubicBezTo>
                    <a:pt x="4275502" y="1991767"/>
                    <a:pt x="4278042" y="1985417"/>
                    <a:pt x="4280582" y="1982878"/>
                  </a:cubicBezTo>
                  <a:cubicBezTo>
                    <a:pt x="4281852" y="1925092"/>
                    <a:pt x="4283122" y="1861613"/>
                    <a:pt x="4284392" y="1798134"/>
                  </a:cubicBezTo>
                  <a:cubicBezTo>
                    <a:pt x="4285662" y="1699893"/>
                    <a:pt x="4295822" y="756778"/>
                    <a:pt x="4297092" y="658537"/>
                  </a:cubicBezTo>
                  <a:cubicBezTo>
                    <a:pt x="4297092" y="599592"/>
                    <a:pt x="4298362" y="540647"/>
                    <a:pt x="4299632" y="481703"/>
                  </a:cubicBezTo>
                  <a:cubicBezTo>
                    <a:pt x="4300902" y="418224"/>
                    <a:pt x="4302172" y="354745"/>
                    <a:pt x="4304712" y="291266"/>
                  </a:cubicBezTo>
                  <a:cubicBezTo>
                    <a:pt x="4305982" y="253481"/>
                    <a:pt x="4305982" y="214185"/>
                    <a:pt x="4311062" y="176400"/>
                  </a:cubicBezTo>
                  <a:cubicBezTo>
                    <a:pt x="4316142" y="131057"/>
                    <a:pt x="4318682" y="87227"/>
                    <a:pt x="4317412" y="44450"/>
                  </a:cubicBezTo>
                  <a:cubicBezTo>
                    <a:pt x="4317412" y="38100"/>
                    <a:pt x="4313602" y="30480"/>
                    <a:pt x="4307252" y="27940"/>
                  </a:cubicBezTo>
                  <a:close/>
                </a:path>
              </a:pathLst>
            </a:custGeom>
            <a:solidFill>
              <a:srgbClr val="F9E2C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1235493" y="2372235"/>
            <a:ext cx="5715142" cy="5542531"/>
          </a:xfrm>
          <a:custGeom>
            <a:avLst/>
            <a:gdLst/>
            <a:ahLst/>
            <a:cxnLst/>
            <a:rect l="l" t="t" r="r" b="b"/>
            <a:pathLst>
              <a:path w="5715142" h="5542531">
                <a:moveTo>
                  <a:pt x="0" y="0"/>
                </a:moveTo>
                <a:lnTo>
                  <a:pt x="5715142" y="0"/>
                </a:lnTo>
                <a:lnTo>
                  <a:pt x="5715142" y="5542530"/>
                </a:lnTo>
                <a:lnTo>
                  <a:pt x="0" y="55425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90" b="-199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58456" y="2122611"/>
            <a:ext cx="6557188" cy="123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0206"/>
              </a:lnSpc>
              <a:spcBef>
                <a:spcPct val="0"/>
              </a:spcBef>
            </a:pPr>
            <a:r>
              <a:rPr lang="ru-RU" sz="7290" b="1" dirty="0" err="1">
                <a:solidFill>
                  <a:srgbClr val="BF5461"/>
                </a:solidFill>
                <a:latin typeface="Poppins Heavy"/>
                <a:ea typeface="Poppins Heavy"/>
                <a:cs typeface="Poppins Heavy"/>
                <a:sym typeface="Poppins Heavy"/>
              </a:rPr>
              <a:t>Кіріспе</a:t>
            </a:r>
            <a:endParaRPr lang="en-US" sz="7290" b="1" dirty="0">
              <a:solidFill>
                <a:srgbClr val="BF5461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0616" y="3543300"/>
            <a:ext cx="8312496" cy="505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2354" lvl="1" indent="-276177">
              <a:lnSpc>
                <a:spcPts val="3274"/>
              </a:lnSpc>
              <a:buFont typeface="Arial"/>
              <a:buChar char="•"/>
            </a:pP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Биология (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грекше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βιολογία — βίος,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биос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, "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";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басқа-грекше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λόγος —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ілім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) —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табиғат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туралы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ғылым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жаратылыстану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ғылымдарының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бірі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оның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объектілері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организмдер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және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олардың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қоршаған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ортамен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әрекеттесуі</a:t>
            </a:r>
            <a:r>
              <a:rPr lang="ru-RU" sz="2558" spc="97" dirty="0" smtClean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552354" lvl="1" indent="-276177">
              <a:lnSpc>
                <a:spcPts val="3274"/>
              </a:lnSpc>
              <a:buFont typeface="Arial"/>
              <a:buChar char="•"/>
            </a:pPr>
            <a:endParaRPr lang="en-US" sz="2558" spc="97" dirty="0">
              <a:solidFill>
                <a:srgbClr val="BF546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52354" lvl="1" indent="-276177">
              <a:lnSpc>
                <a:spcPts val="3274"/>
              </a:lnSpc>
              <a:buFont typeface="Arial"/>
              <a:buChar char="•"/>
            </a:pPr>
            <a:r>
              <a:rPr lang="ru-RU" sz="2558" spc="97" dirty="0" smtClean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Биология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тіршіліктің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барлық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аспектілерін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атап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айтқанда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жер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бетіндегі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организмдердің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құрылысын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қызметін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өсуін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пайда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болуын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эволюциясын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және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таралуын</a:t>
            </a:r>
            <a:r>
              <a:rPr lang="ru-RU" sz="2558" spc="97" dirty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558" spc="97" dirty="0" err="1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зерттейді</a:t>
            </a:r>
            <a:r>
              <a:rPr lang="ru-RU" sz="2558" spc="97" dirty="0" smtClean="0">
                <a:solidFill>
                  <a:srgbClr val="BF546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994" b="-106994"/>
            </a:stretch>
          </a:blipFill>
        </p:spPr>
      </p:sp>
      <p:grpSp>
        <p:nvGrpSpPr>
          <p:cNvPr id="3" name="Group 3"/>
          <p:cNvGrpSpPr/>
          <p:nvPr/>
        </p:nvGrpSpPr>
        <p:grpSpPr>
          <a:xfrm rot="10594137">
            <a:off x="2340680" y="1732326"/>
            <a:ext cx="8057214" cy="7726450"/>
            <a:chOff x="0" y="0"/>
            <a:chExt cx="3324200" cy="3187735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3325470" cy="3186465"/>
            </a:xfrm>
            <a:custGeom>
              <a:avLst/>
              <a:gdLst/>
              <a:ahLst/>
              <a:cxnLst/>
              <a:rect l="l" t="t" r="r" b="b"/>
              <a:pathLst>
                <a:path w="3325470" h="3186465">
                  <a:moveTo>
                    <a:pt x="3314040" y="27940"/>
                  </a:moveTo>
                  <a:cubicBezTo>
                    <a:pt x="3305150" y="24130"/>
                    <a:pt x="3296260" y="21590"/>
                    <a:pt x="3287370" y="21590"/>
                  </a:cubicBezTo>
                  <a:cubicBezTo>
                    <a:pt x="3260700" y="20320"/>
                    <a:pt x="3211514" y="20320"/>
                    <a:pt x="3157461" y="17780"/>
                  </a:cubicBezTo>
                  <a:cubicBezTo>
                    <a:pt x="3033913" y="12700"/>
                    <a:pt x="2912938" y="6350"/>
                    <a:pt x="2789390" y="3810"/>
                  </a:cubicBezTo>
                  <a:cubicBezTo>
                    <a:pt x="2689006" y="1270"/>
                    <a:pt x="2591197" y="3810"/>
                    <a:pt x="2490814" y="2540"/>
                  </a:cubicBezTo>
                  <a:cubicBezTo>
                    <a:pt x="2447057" y="2540"/>
                    <a:pt x="2403300" y="0"/>
                    <a:pt x="2359544" y="2540"/>
                  </a:cubicBezTo>
                  <a:cubicBezTo>
                    <a:pt x="2254013" y="10160"/>
                    <a:pt x="2148482" y="11430"/>
                    <a:pt x="2040377" y="8890"/>
                  </a:cubicBezTo>
                  <a:cubicBezTo>
                    <a:pt x="1986324" y="7620"/>
                    <a:pt x="1932272" y="7620"/>
                    <a:pt x="1878219" y="7620"/>
                  </a:cubicBezTo>
                  <a:cubicBezTo>
                    <a:pt x="1780410" y="7620"/>
                    <a:pt x="1682601" y="7620"/>
                    <a:pt x="1584792" y="6350"/>
                  </a:cubicBezTo>
                  <a:cubicBezTo>
                    <a:pt x="1481834" y="5080"/>
                    <a:pt x="467707" y="2540"/>
                    <a:pt x="367324" y="1270"/>
                  </a:cubicBezTo>
                  <a:cubicBezTo>
                    <a:pt x="284958" y="0"/>
                    <a:pt x="205166" y="1270"/>
                    <a:pt x="122801" y="1270"/>
                  </a:cubicBezTo>
                  <a:cubicBezTo>
                    <a:pt x="6617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6995"/>
                    <a:pt x="16510" y="307162"/>
                    <a:pt x="17780" y="444869"/>
                  </a:cubicBezTo>
                  <a:cubicBezTo>
                    <a:pt x="19050" y="585035"/>
                    <a:pt x="17780" y="725201"/>
                    <a:pt x="16510" y="867827"/>
                  </a:cubicBezTo>
                  <a:cubicBezTo>
                    <a:pt x="15240" y="1012911"/>
                    <a:pt x="2540" y="2535067"/>
                    <a:pt x="2540" y="2680152"/>
                  </a:cubicBezTo>
                  <a:cubicBezTo>
                    <a:pt x="2540" y="2822777"/>
                    <a:pt x="1270" y="2965402"/>
                    <a:pt x="0" y="3108028"/>
                  </a:cubicBezTo>
                  <a:cubicBezTo>
                    <a:pt x="0" y="3131855"/>
                    <a:pt x="3810" y="3142015"/>
                    <a:pt x="15240" y="3147095"/>
                  </a:cubicBezTo>
                  <a:cubicBezTo>
                    <a:pt x="22860" y="3150905"/>
                    <a:pt x="31750" y="3153445"/>
                    <a:pt x="40640" y="3154715"/>
                  </a:cubicBezTo>
                  <a:cubicBezTo>
                    <a:pt x="120227" y="3159795"/>
                    <a:pt x="218036" y="3163605"/>
                    <a:pt x="315845" y="3168685"/>
                  </a:cubicBezTo>
                  <a:cubicBezTo>
                    <a:pt x="369898" y="3171225"/>
                    <a:pt x="423950" y="3176305"/>
                    <a:pt x="478003" y="3177575"/>
                  </a:cubicBezTo>
                  <a:cubicBezTo>
                    <a:pt x="568090" y="3180115"/>
                    <a:pt x="1571922" y="3181385"/>
                    <a:pt x="1662009" y="3182655"/>
                  </a:cubicBezTo>
                  <a:cubicBezTo>
                    <a:pt x="1674879" y="3182655"/>
                    <a:pt x="1687749" y="3182655"/>
                    <a:pt x="1700618" y="3182655"/>
                  </a:cubicBezTo>
                  <a:cubicBezTo>
                    <a:pt x="1762392" y="3182655"/>
                    <a:pt x="1826741" y="3181385"/>
                    <a:pt x="1888515" y="3181385"/>
                  </a:cubicBezTo>
                  <a:cubicBezTo>
                    <a:pt x="1960585" y="3181385"/>
                    <a:pt x="2030081" y="3182655"/>
                    <a:pt x="2102151" y="3182655"/>
                  </a:cubicBezTo>
                  <a:cubicBezTo>
                    <a:pt x="2207682" y="3182655"/>
                    <a:pt x="2315787" y="3182655"/>
                    <a:pt x="2421318" y="3182655"/>
                  </a:cubicBezTo>
                  <a:cubicBezTo>
                    <a:pt x="2519127" y="3182655"/>
                    <a:pt x="2616936" y="3183925"/>
                    <a:pt x="2714746" y="3185195"/>
                  </a:cubicBezTo>
                  <a:cubicBezTo>
                    <a:pt x="2758502" y="3185195"/>
                    <a:pt x="2804833" y="3186465"/>
                    <a:pt x="2848590" y="3186465"/>
                  </a:cubicBezTo>
                  <a:cubicBezTo>
                    <a:pt x="2990156" y="3185195"/>
                    <a:pt x="3129148" y="3178845"/>
                    <a:pt x="3264510" y="3178845"/>
                  </a:cubicBezTo>
                  <a:cubicBezTo>
                    <a:pt x="3268320" y="3178845"/>
                    <a:pt x="3273400" y="3176305"/>
                    <a:pt x="3277210" y="3173765"/>
                  </a:cubicBezTo>
                  <a:cubicBezTo>
                    <a:pt x="3282290" y="3169955"/>
                    <a:pt x="3284830" y="3163605"/>
                    <a:pt x="3287370" y="3161065"/>
                  </a:cubicBezTo>
                  <a:cubicBezTo>
                    <a:pt x="3288640" y="3090814"/>
                    <a:pt x="3289910" y="2987534"/>
                    <a:pt x="3291180" y="2884253"/>
                  </a:cubicBezTo>
                  <a:cubicBezTo>
                    <a:pt x="3292450" y="2724415"/>
                    <a:pt x="3302610" y="1189963"/>
                    <a:pt x="3303880" y="1030124"/>
                  </a:cubicBezTo>
                  <a:cubicBezTo>
                    <a:pt x="3303880" y="934221"/>
                    <a:pt x="3305150" y="838318"/>
                    <a:pt x="3306420" y="742415"/>
                  </a:cubicBezTo>
                  <a:cubicBezTo>
                    <a:pt x="3307690" y="639134"/>
                    <a:pt x="3308960" y="535854"/>
                    <a:pt x="3311500" y="432574"/>
                  </a:cubicBezTo>
                  <a:cubicBezTo>
                    <a:pt x="3312770" y="371097"/>
                    <a:pt x="3312770" y="307162"/>
                    <a:pt x="3317850" y="245685"/>
                  </a:cubicBezTo>
                  <a:cubicBezTo>
                    <a:pt x="3322930" y="171913"/>
                    <a:pt x="3325470" y="100601"/>
                    <a:pt x="3324200" y="44450"/>
                  </a:cubicBezTo>
                  <a:cubicBezTo>
                    <a:pt x="3324200" y="38100"/>
                    <a:pt x="3320390" y="30480"/>
                    <a:pt x="3314040" y="27940"/>
                  </a:cubicBezTo>
                  <a:close/>
                </a:path>
              </a:pathLst>
            </a:custGeom>
            <a:solidFill>
              <a:srgbClr val="F9E2CF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2116697" y="1531850"/>
            <a:ext cx="8057214" cy="7726450"/>
            <a:chOff x="0" y="0"/>
            <a:chExt cx="3324200" cy="3187735"/>
          </a:xfrm>
        </p:grpSpPr>
        <p:sp>
          <p:nvSpPr>
            <p:cNvPr id="6" name="Freeform 6"/>
            <p:cNvSpPr/>
            <p:nvPr/>
          </p:nvSpPr>
          <p:spPr>
            <a:xfrm>
              <a:off x="0" y="-1270"/>
              <a:ext cx="3325470" cy="3186465"/>
            </a:xfrm>
            <a:custGeom>
              <a:avLst/>
              <a:gdLst/>
              <a:ahLst/>
              <a:cxnLst/>
              <a:rect l="l" t="t" r="r" b="b"/>
              <a:pathLst>
                <a:path w="3325470" h="3186465">
                  <a:moveTo>
                    <a:pt x="3314040" y="27940"/>
                  </a:moveTo>
                  <a:cubicBezTo>
                    <a:pt x="3305150" y="24130"/>
                    <a:pt x="3296260" y="21590"/>
                    <a:pt x="3287370" y="21590"/>
                  </a:cubicBezTo>
                  <a:cubicBezTo>
                    <a:pt x="3260700" y="20320"/>
                    <a:pt x="3211514" y="20320"/>
                    <a:pt x="3157461" y="17780"/>
                  </a:cubicBezTo>
                  <a:cubicBezTo>
                    <a:pt x="3033913" y="12700"/>
                    <a:pt x="2912938" y="6350"/>
                    <a:pt x="2789390" y="3810"/>
                  </a:cubicBezTo>
                  <a:cubicBezTo>
                    <a:pt x="2689006" y="1270"/>
                    <a:pt x="2591197" y="3810"/>
                    <a:pt x="2490814" y="2540"/>
                  </a:cubicBezTo>
                  <a:cubicBezTo>
                    <a:pt x="2447057" y="2540"/>
                    <a:pt x="2403300" y="0"/>
                    <a:pt x="2359544" y="2540"/>
                  </a:cubicBezTo>
                  <a:cubicBezTo>
                    <a:pt x="2254013" y="10160"/>
                    <a:pt x="2148482" y="11430"/>
                    <a:pt x="2040377" y="8890"/>
                  </a:cubicBezTo>
                  <a:cubicBezTo>
                    <a:pt x="1986324" y="7620"/>
                    <a:pt x="1932272" y="7620"/>
                    <a:pt x="1878219" y="7620"/>
                  </a:cubicBezTo>
                  <a:cubicBezTo>
                    <a:pt x="1780410" y="7620"/>
                    <a:pt x="1682601" y="7620"/>
                    <a:pt x="1584792" y="6350"/>
                  </a:cubicBezTo>
                  <a:cubicBezTo>
                    <a:pt x="1481834" y="5080"/>
                    <a:pt x="467707" y="2540"/>
                    <a:pt x="367324" y="1270"/>
                  </a:cubicBezTo>
                  <a:cubicBezTo>
                    <a:pt x="284958" y="0"/>
                    <a:pt x="205166" y="1270"/>
                    <a:pt x="122801" y="1270"/>
                  </a:cubicBezTo>
                  <a:cubicBezTo>
                    <a:pt x="6617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6995"/>
                    <a:pt x="16510" y="307162"/>
                    <a:pt x="17780" y="444869"/>
                  </a:cubicBezTo>
                  <a:cubicBezTo>
                    <a:pt x="19050" y="585035"/>
                    <a:pt x="17780" y="725201"/>
                    <a:pt x="16510" y="867827"/>
                  </a:cubicBezTo>
                  <a:cubicBezTo>
                    <a:pt x="15240" y="1012911"/>
                    <a:pt x="2540" y="2535067"/>
                    <a:pt x="2540" y="2680152"/>
                  </a:cubicBezTo>
                  <a:cubicBezTo>
                    <a:pt x="2540" y="2822777"/>
                    <a:pt x="1270" y="2965402"/>
                    <a:pt x="0" y="3108028"/>
                  </a:cubicBezTo>
                  <a:cubicBezTo>
                    <a:pt x="0" y="3131855"/>
                    <a:pt x="3810" y="3142015"/>
                    <a:pt x="15240" y="3147095"/>
                  </a:cubicBezTo>
                  <a:cubicBezTo>
                    <a:pt x="22860" y="3150905"/>
                    <a:pt x="31750" y="3153445"/>
                    <a:pt x="40640" y="3154715"/>
                  </a:cubicBezTo>
                  <a:cubicBezTo>
                    <a:pt x="120227" y="3159795"/>
                    <a:pt x="218036" y="3163605"/>
                    <a:pt x="315845" y="3168685"/>
                  </a:cubicBezTo>
                  <a:cubicBezTo>
                    <a:pt x="369898" y="3171225"/>
                    <a:pt x="423950" y="3176305"/>
                    <a:pt x="478003" y="3177575"/>
                  </a:cubicBezTo>
                  <a:cubicBezTo>
                    <a:pt x="568090" y="3180115"/>
                    <a:pt x="1571922" y="3181385"/>
                    <a:pt x="1662009" y="3182655"/>
                  </a:cubicBezTo>
                  <a:cubicBezTo>
                    <a:pt x="1674879" y="3182655"/>
                    <a:pt x="1687749" y="3182655"/>
                    <a:pt x="1700618" y="3182655"/>
                  </a:cubicBezTo>
                  <a:cubicBezTo>
                    <a:pt x="1762392" y="3182655"/>
                    <a:pt x="1826741" y="3181385"/>
                    <a:pt x="1888515" y="3181385"/>
                  </a:cubicBezTo>
                  <a:cubicBezTo>
                    <a:pt x="1960585" y="3181385"/>
                    <a:pt x="2030081" y="3182655"/>
                    <a:pt x="2102151" y="3182655"/>
                  </a:cubicBezTo>
                  <a:cubicBezTo>
                    <a:pt x="2207682" y="3182655"/>
                    <a:pt x="2315787" y="3182655"/>
                    <a:pt x="2421318" y="3182655"/>
                  </a:cubicBezTo>
                  <a:cubicBezTo>
                    <a:pt x="2519127" y="3182655"/>
                    <a:pt x="2616936" y="3183925"/>
                    <a:pt x="2714746" y="3185195"/>
                  </a:cubicBezTo>
                  <a:cubicBezTo>
                    <a:pt x="2758502" y="3185195"/>
                    <a:pt x="2804833" y="3186465"/>
                    <a:pt x="2848590" y="3186465"/>
                  </a:cubicBezTo>
                  <a:cubicBezTo>
                    <a:pt x="2990156" y="3185195"/>
                    <a:pt x="3129148" y="3178845"/>
                    <a:pt x="3264510" y="3178845"/>
                  </a:cubicBezTo>
                  <a:cubicBezTo>
                    <a:pt x="3268320" y="3178845"/>
                    <a:pt x="3273400" y="3176305"/>
                    <a:pt x="3277210" y="3173765"/>
                  </a:cubicBezTo>
                  <a:cubicBezTo>
                    <a:pt x="3282290" y="3169955"/>
                    <a:pt x="3284830" y="3163605"/>
                    <a:pt x="3287370" y="3161065"/>
                  </a:cubicBezTo>
                  <a:cubicBezTo>
                    <a:pt x="3288640" y="3090814"/>
                    <a:pt x="3289910" y="2987534"/>
                    <a:pt x="3291180" y="2884253"/>
                  </a:cubicBezTo>
                  <a:cubicBezTo>
                    <a:pt x="3292450" y="2724415"/>
                    <a:pt x="3302610" y="1189963"/>
                    <a:pt x="3303880" y="1030124"/>
                  </a:cubicBezTo>
                  <a:cubicBezTo>
                    <a:pt x="3303880" y="934221"/>
                    <a:pt x="3305150" y="838318"/>
                    <a:pt x="3306420" y="742415"/>
                  </a:cubicBezTo>
                  <a:cubicBezTo>
                    <a:pt x="3307690" y="639134"/>
                    <a:pt x="3308960" y="535854"/>
                    <a:pt x="3311500" y="432574"/>
                  </a:cubicBezTo>
                  <a:cubicBezTo>
                    <a:pt x="3312770" y="371097"/>
                    <a:pt x="3312770" y="307162"/>
                    <a:pt x="3317850" y="245685"/>
                  </a:cubicBezTo>
                  <a:cubicBezTo>
                    <a:pt x="3322930" y="171913"/>
                    <a:pt x="3325470" y="100601"/>
                    <a:pt x="3324200" y="44450"/>
                  </a:cubicBezTo>
                  <a:cubicBezTo>
                    <a:pt x="3324200" y="38100"/>
                    <a:pt x="3320390" y="30480"/>
                    <a:pt x="3314040" y="27940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4041965" y="5595551"/>
            <a:ext cx="7428470" cy="8389442"/>
          </a:xfrm>
          <a:custGeom>
            <a:avLst/>
            <a:gdLst/>
            <a:ahLst/>
            <a:cxnLst/>
            <a:rect l="l" t="t" r="r" b="b"/>
            <a:pathLst>
              <a:path w="7428470" h="8389442">
                <a:moveTo>
                  <a:pt x="0" y="0"/>
                </a:moveTo>
                <a:lnTo>
                  <a:pt x="7428469" y="0"/>
                </a:lnTo>
                <a:lnTo>
                  <a:pt x="7428469" y="8389442"/>
                </a:lnTo>
                <a:lnTo>
                  <a:pt x="0" y="8389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55817" y="-4011419"/>
            <a:ext cx="8106265" cy="9154919"/>
          </a:xfrm>
          <a:custGeom>
            <a:avLst/>
            <a:gdLst/>
            <a:ahLst/>
            <a:cxnLst/>
            <a:rect l="l" t="t" r="r" b="b"/>
            <a:pathLst>
              <a:path w="8106265" h="9154919">
                <a:moveTo>
                  <a:pt x="0" y="0"/>
                </a:moveTo>
                <a:lnTo>
                  <a:pt x="8106265" y="0"/>
                </a:lnTo>
                <a:lnTo>
                  <a:pt x="8106265" y="9154919"/>
                </a:lnTo>
                <a:lnTo>
                  <a:pt x="0" y="9154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04627" y="338133"/>
            <a:ext cx="4852264" cy="5083325"/>
          </a:xfrm>
          <a:custGeom>
            <a:avLst/>
            <a:gdLst/>
            <a:ahLst/>
            <a:cxnLst/>
            <a:rect l="l" t="t" r="r" b="b"/>
            <a:pathLst>
              <a:path w="4852264" h="5083325">
                <a:moveTo>
                  <a:pt x="0" y="0"/>
                </a:moveTo>
                <a:lnTo>
                  <a:pt x="4852265" y="0"/>
                </a:lnTo>
                <a:lnTo>
                  <a:pt x="4852265" y="5083325"/>
                </a:lnTo>
                <a:lnTo>
                  <a:pt x="0" y="50833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3228" y="8605178"/>
            <a:ext cx="3786935" cy="3967265"/>
          </a:xfrm>
          <a:custGeom>
            <a:avLst/>
            <a:gdLst/>
            <a:ahLst/>
            <a:cxnLst/>
            <a:rect l="l" t="t" r="r" b="b"/>
            <a:pathLst>
              <a:path w="3786935" h="3967265">
                <a:moveTo>
                  <a:pt x="0" y="0"/>
                </a:moveTo>
                <a:lnTo>
                  <a:pt x="3786936" y="0"/>
                </a:lnTo>
                <a:lnTo>
                  <a:pt x="3786936" y="3967266"/>
                </a:lnTo>
                <a:lnTo>
                  <a:pt x="0" y="3967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798027">
            <a:off x="-454023" y="7526212"/>
            <a:ext cx="1375357" cy="1440850"/>
          </a:xfrm>
          <a:custGeom>
            <a:avLst/>
            <a:gdLst/>
            <a:ahLst/>
            <a:cxnLst/>
            <a:rect l="l" t="t" r="r" b="b"/>
            <a:pathLst>
              <a:path w="1375357" h="1440850">
                <a:moveTo>
                  <a:pt x="0" y="0"/>
                </a:moveTo>
                <a:lnTo>
                  <a:pt x="1375357" y="0"/>
                </a:lnTo>
                <a:lnTo>
                  <a:pt x="1375357" y="1440851"/>
                </a:lnTo>
                <a:lnTo>
                  <a:pt x="0" y="1440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392458">
            <a:off x="11793987" y="-327140"/>
            <a:ext cx="1318422" cy="1381204"/>
          </a:xfrm>
          <a:custGeom>
            <a:avLst/>
            <a:gdLst/>
            <a:ahLst/>
            <a:cxnLst/>
            <a:rect l="l" t="t" r="r" b="b"/>
            <a:pathLst>
              <a:path w="1318422" h="1381204">
                <a:moveTo>
                  <a:pt x="0" y="0"/>
                </a:moveTo>
                <a:lnTo>
                  <a:pt x="1318421" y="0"/>
                </a:lnTo>
                <a:lnTo>
                  <a:pt x="1318421" y="1381204"/>
                </a:lnTo>
                <a:lnTo>
                  <a:pt x="0" y="1381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5799888" y="1186434"/>
            <a:ext cx="690833" cy="69083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E2C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5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586812" y="2115129"/>
            <a:ext cx="6557188" cy="123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10206"/>
              </a:lnSpc>
              <a:spcBef>
                <a:spcPct val="0"/>
              </a:spcBef>
            </a:pPr>
            <a:r>
              <a:rPr lang="ru-RU" sz="7290" b="1" dirty="0" err="1">
                <a:solidFill>
                  <a:srgbClr val="F9E2CF"/>
                </a:solidFill>
                <a:latin typeface="Poppins Heavy"/>
                <a:ea typeface="Poppins Heavy"/>
                <a:cs typeface="Poppins Heavy"/>
                <a:sym typeface="Poppins Heavy"/>
              </a:rPr>
              <a:t>Шолу</a:t>
            </a:r>
            <a:endParaRPr lang="en-US" sz="7290" b="1" u="none" strike="noStrike" dirty="0">
              <a:solidFill>
                <a:srgbClr val="F9E2CF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487645" y="3709909"/>
            <a:ext cx="7315319" cy="2212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6093" lvl="1" indent="-243046">
              <a:lnSpc>
                <a:spcPts val="2881"/>
              </a:lnSpc>
              <a:buFont typeface="Arial"/>
              <a:buChar char="•"/>
            </a:pP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Биология (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грекше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βιολογία — βίος,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биос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, "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";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басқа-грекше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λόγος —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ілім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) —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табиғат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туралы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ғылым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жаратылыстану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ғылымдарының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бірі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оның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объектілері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организмдер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және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олардың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қоршаған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ортамен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әрекеттесуі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79555" y="6237405"/>
            <a:ext cx="7315319" cy="2212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6093" lvl="1" indent="-243046">
              <a:lnSpc>
                <a:spcPts val="2881"/>
              </a:lnSpc>
              <a:buFont typeface="Arial"/>
              <a:buChar char="•"/>
            </a:pP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Биология (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грекше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βιολογία — βίος,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биос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, "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";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басқа-грекше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λόγος —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ілім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) —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табиғат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туралы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ғылым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жаратылыстану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ғылымдарының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бірі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оның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объектілері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организмдер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және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олардың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қоршаған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ортамен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251" spc="85" dirty="0" err="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әрекеттесуі</a:t>
            </a:r>
            <a:r>
              <a:rPr lang="ru-RU" sz="2251" spc="85" dirty="0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796995" y="2084032"/>
            <a:ext cx="6756164" cy="6622085"/>
            <a:chOff x="0" y="0"/>
            <a:chExt cx="13630910" cy="13360400"/>
          </a:xfrm>
        </p:grpSpPr>
        <p:sp>
          <p:nvSpPr>
            <p:cNvPr id="20" name="Freeform 20"/>
            <p:cNvSpPr/>
            <p:nvPr/>
          </p:nvSpPr>
          <p:spPr>
            <a:xfrm>
              <a:off x="-424180" y="-500380"/>
              <a:ext cx="14497051" cy="14132560"/>
            </a:xfrm>
            <a:custGeom>
              <a:avLst/>
              <a:gdLst/>
              <a:ahLst/>
              <a:cxnLst/>
              <a:rect l="l" t="t" r="r" b="b"/>
              <a:pathLst>
                <a:path w="14497051" h="14132560">
                  <a:moveTo>
                    <a:pt x="8376920" y="1022350"/>
                  </a:moveTo>
                  <a:cubicBezTo>
                    <a:pt x="9483090" y="0"/>
                    <a:pt x="11269980" y="861060"/>
                    <a:pt x="11160760" y="2363470"/>
                  </a:cubicBezTo>
                  <a:cubicBezTo>
                    <a:pt x="11097260" y="3228340"/>
                    <a:pt x="11709400" y="3995420"/>
                    <a:pt x="12566650" y="4126230"/>
                  </a:cubicBezTo>
                  <a:cubicBezTo>
                    <a:pt x="14056360" y="4353560"/>
                    <a:pt x="14497051" y="6287770"/>
                    <a:pt x="13253720" y="7138670"/>
                  </a:cubicBezTo>
                  <a:cubicBezTo>
                    <a:pt x="12538710" y="7628890"/>
                    <a:pt x="12320270" y="8585200"/>
                    <a:pt x="12752070" y="9337041"/>
                  </a:cubicBezTo>
                  <a:cubicBezTo>
                    <a:pt x="13502641" y="10643871"/>
                    <a:pt x="12265660" y="12194541"/>
                    <a:pt x="10825480" y="11752581"/>
                  </a:cubicBezTo>
                  <a:cubicBezTo>
                    <a:pt x="9996170" y="11498581"/>
                    <a:pt x="9112250" y="11925300"/>
                    <a:pt x="8793480" y="12730481"/>
                  </a:cubicBezTo>
                  <a:cubicBezTo>
                    <a:pt x="8239760" y="14132560"/>
                    <a:pt x="6256020" y="14132560"/>
                    <a:pt x="5703570" y="12730481"/>
                  </a:cubicBezTo>
                  <a:cubicBezTo>
                    <a:pt x="5384800" y="11924031"/>
                    <a:pt x="4500880" y="11498581"/>
                    <a:pt x="3671570" y="11752581"/>
                  </a:cubicBezTo>
                  <a:cubicBezTo>
                    <a:pt x="2231390" y="12193270"/>
                    <a:pt x="994410" y="10642600"/>
                    <a:pt x="1744980" y="9337040"/>
                  </a:cubicBezTo>
                  <a:cubicBezTo>
                    <a:pt x="2176780" y="8585200"/>
                    <a:pt x="1958340" y="7628890"/>
                    <a:pt x="1243330" y="7138669"/>
                  </a:cubicBezTo>
                  <a:cubicBezTo>
                    <a:pt x="0" y="6287769"/>
                    <a:pt x="441960" y="4353560"/>
                    <a:pt x="1930400" y="4126229"/>
                  </a:cubicBezTo>
                  <a:cubicBezTo>
                    <a:pt x="2787650" y="3995419"/>
                    <a:pt x="3399790" y="3228339"/>
                    <a:pt x="3336290" y="2363469"/>
                  </a:cubicBezTo>
                  <a:cubicBezTo>
                    <a:pt x="3228340" y="861060"/>
                    <a:pt x="5015230" y="0"/>
                    <a:pt x="6121400" y="1022350"/>
                  </a:cubicBezTo>
                  <a:cubicBezTo>
                    <a:pt x="6757670" y="1611630"/>
                    <a:pt x="7739380" y="1611630"/>
                    <a:pt x="8376920" y="1022350"/>
                  </a:cubicBezTo>
                  <a:close/>
                </a:path>
              </a:pathLst>
            </a:custGeom>
            <a:blipFill>
              <a:blip r:embed="rId7"/>
              <a:stretch>
                <a:fillRect l="-23493" r="-23493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-508000" y="-411480"/>
              <a:ext cx="14678659" cy="13935710"/>
            </a:xfrm>
            <a:custGeom>
              <a:avLst/>
              <a:gdLst/>
              <a:ahLst/>
              <a:cxnLst/>
              <a:rect l="l" t="t" r="r" b="b"/>
              <a:pathLst>
                <a:path w="14678659" h="13935710">
                  <a:moveTo>
                    <a:pt x="7332980" y="13771880"/>
                  </a:moveTo>
                  <a:cubicBezTo>
                    <a:pt x="6623050" y="13776960"/>
                    <a:pt x="5971540" y="13341350"/>
                    <a:pt x="5716270" y="12672060"/>
                  </a:cubicBezTo>
                  <a:cubicBezTo>
                    <a:pt x="5434330" y="11917680"/>
                    <a:pt x="4544061" y="11488420"/>
                    <a:pt x="3778250" y="11738610"/>
                  </a:cubicBezTo>
                  <a:cubicBezTo>
                    <a:pt x="3422650" y="11847830"/>
                    <a:pt x="3055620" y="11845291"/>
                    <a:pt x="2716530" y="11729720"/>
                  </a:cubicBezTo>
                  <a:cubicBezTo>
                    <a:pt x="2085340" y="11523980"/>
                    <a:pt x="1593850" y="10908030"/>
                    <a:pt x="1534160" y="10246360"/>
                  </a:cubicBezTo>
                  <a:cubicBezTo>
                    <a:pt x="1497330" y="9890760"/>
                    <a:pt x="1577340" y="9532620"/>
                    <a:pt x="1762760" y="9210041"/>
                  </a:cubicBezTo>
                  <a:cubicBezTo>
                    <a:pt x="2178050" y="8519160"/>
                    <a:pt x="1957070" y="7556500"/>
                    <a:pt x="1285240" y="7113271"/>
                  </a:cubicBezTo>
                  <a:cubicBezTo>
                    <a:pt x="0" y="6311900"/>
                    <a:pt x="415290" y="4146550"/>
                    <a:pt x="1951990" y="3971290"/>
                  </a:cubicBezTo>
                  <a:cubicBezTo>
                    <a:pt x="2366010" y="3914140"/>
                    <a:pt x="2744470" y="3712210"/>
                    <a:pt x="3004820" y="3383280"/>
                  </a:cubicBezTo>
                  <a:cubicBezTo>
                    <a:pt x="3564890" y="2783840"/>
                    <a:pt x="3145790" y="1885950"/>
                    <a:pt x="3590290" y="1247140"/>
                  </a:cubicBezTo>
                  <a:cubicBezTo>
                    <a:pt x="3930650" y="678180"/>
                    <a:pt x="4638040" y="336550"/>
                    <a:pt x="5297170" y="424180"/>
                  </a:cubicBezTo>
                  <a:cubicBezTo>
                    <a:pt x="5651500" y="467360"/>
                    <a:pt x="5984240" y="624840"/>
                    <a:pt x="6257290" y="877570"/>
                  </a:cubicBezTo>
                  <a:cubicBezTo>
                    <a:pt x="6838950" y="1435100"/>
                    <a:pt x="7825740" y="1432560"/>
                    <a:pt x="8408670" y="877570"/>
                  </a:cubicBezTo>
                  <a:cubicBezTo>
                    <a:pt x="9174480" y="120650"/>
                    <a:pt x="10541000" y="334010"/>
                    <a:pt x="11078210" y="1247140"/>
                  </a:cubicBezTo>
                  <a:cubicBezTo>
                    <a:pt x="11264900" y="1551940"/>
                    <a:pt x="11349990" y="1908810"/>
                    <a:pt x="11322050" y="2280920"/>
                  </a:cubicBezTo>
                  <a:cubicBezTo>
                    <a:pt x="11249660" y="3082290"/>
                    <a:pt x="11865610" y="3854450"/>
                    <a:pt x="12663170" y="3961130"/>
                  </a:cubicBezTo>
                  <a:cubicBezTo>
                    <a:pt x="14184630" y="4132580"/>
                    <a:pt x="14678659" y="6299200"/>
                    <a:pt x="13381989" y="7114540"/>
                  </a:cubicBezTo>
                  <a:cubicBezTo>
                    <a:pt x="12708889" y="7557770"/>
                    <a:pt x="12490449" y="8520430"/>
                    <a:pt x="12904470" y="9211310"/>
                  </a:cubicBezTo>
                  <a:cubicBezTo>
                    <a:pt x="13089889" y="9533891"/>
                    <a:pt x="13168630" y="9893300"/>
                    <a:pt x="13133070" y="10247630"/>
                  </a:cubicBezTo>
                  <a:cubicBezTo>
                    <a:pt x="13072110" y="10909300"/>
                    <a:pt x="12581889" y="11525250"/>
                    <a:pt x="11950700" y="11730990"/>
                  </a:cubicBezTo>
                  <a:cubicBezTo>
                    <a:pt x="11611610" y="11845290"/>
                    <a:pt x="11244580" y="11847830"/>
                    <a:pt x="10888980" y="11739880"/>
                  </a:cubicBezTo>
                  <a:cubicBezTo>
                    <a:pt x="10123170" y="11489690"/>
                    <a:pt x="9232900" y="11918950"/>
                    <a:pt x="8950961" y="12673330"/>
                  </a:cubicBezTo>
                  <a:cubicBezTo>
                    <a:pt x="8694420" y="13345160"/>
                    <a:pt x="8044180" y="13776960"/>
                    <a:pt x="7332980" y="13771880"/>
                  </a:cubicBezTo>
                  <a:close/>
                  <a:moveTo>
                    <a:pt x="4243070" y="11515090"/>
                  </a:moveTo>
                  <a:cubicBezTo>
                    <a:pt x="4940300" y="11508740"/>
                    <a:pt x="5609590" y="11962130"/>
                    <a:pt x="5858510" y="12616180"/>
                  </a:cubicBezTo>
                  <a:cubicBezTo>
                    <a:pt x="6319520" y="13934441"/>
                    <a:pt x="8345170" y="13935710"/>
                    <a:pt x="8804910" y="12616180"/>
                  </a:cubicBezTo>
                  <a:cubicBezTo>
                    <a:pt x="9114790" y="11788140"/>
                    <a:pt x="10088880" y="11318240"/>
                    <a:pt x="10930889" y="11591290"/>
                  </a:cubicBezTo>
                  <a:cubicBezTo>
                    <a:pt x="12249149" y="12052300"/>
                    <a:pt x="13514070" y="10471150"/>
                    <a:pt x="12768580" y="9287510"/>
                  </a:cubicBezTo>
                  <a:cubicBezTo>
                    <a:pt x="12313920" y="8529320"/>
                    <a:pt x="12555220" y="7472680"/>
                    <a:pt x="13293089" y="6987541"/>
                  </a:cubicBezTo>
                  <a:cubicBezTo>
                    <a:pt x="14476729" y="6245861"/>
                    <a:pt x="14025879" y="4269741"/>
                    <a:pt x="12636499" y="4113531"/>
                  </a:cubicBezTo>
                  <a:cubicBezTo>
                    <a:pt x="11761469" y="3995421"/>
                    <a:pt x="11085830" y="3148331"/>
                    <a:pt x="11165839" y="2268221"/>
                  </a:cubicBezTo>
                  <a:cubicBezTo>
                    <a:pt x="11323320" y="882650"/>
                    <a:pt x="9500870" y="0"/>
                    <a:pt x="8512810" y="990600"/>
                  </a:cubicBezTo>
                  <a:cubicBezTo>
                    <a:pt x="7867650" y="1606550"/>
                    <a:pt x="6777990" y="1600200"/>
                    <a:pt x="6137910" y="976630"/>
                  </a:cubicBezTo>
                  <a:cubicBezTo>
                    <a:pt x="5143500" y="3810"/>
                    <a:pt x="3328670" y="896620"/>
                    <a:pt x="3498850" y="2282190"/>
                  </a:cubicBezTo>
                  <a:cubicBezTo>
                    <a:pt x="3526790" y="2719070"/>
                    <a:pt x="3390900" y="3148330"/>
                    <a:pt x="3115310" y="3489960"/>
                  </a:cubicBezTo>
                  <a:cubicBezTo>
                    <a:pt x="2653030" y="4196080"/>
                    <a:pt x="1663700" y="3983990"/>
                    <a:pt x="1120140" y="4542790"/>
                  </a:cubicBezTo>
                  <a:cubicBezTo>
                    <a:pt x="687070" y="4960620"/>
                    <a:pt x="544830" y="5661660"/>
                    <a:pt x="763270" y="6223000"/>
                  </a:cubicBezTo>
                  <a:cubicBezTo>
                    <a:pt x="1021080" y="6959600"/>
                    <a:pt x="1986280" y="7208519"/>
                    <a:pt x="2086610" y="8049260"/>
                  </a:cubicBezTo>
                  <a:cubicBezTo>
                    <a:pt x="2181860" y="8479790"/>
                    <a:pt x="2110740" y="8924290"/>
                    <a:pt x="1885950" y="9306560"/>
                  </a:cubicBezTo>
                  <a:cubicBezTo>
                    <a:pt x="1159510" y="10488930"/>
                    <a:pt x="2428240" y="12057380"/>
                    <a:pt x="3741420" y="11588750"/>
                  </a:cubicBezTo>
                  <a:cubicBezTo>
                    <a:pt x="3905250" y="11539220"/>
                    <a:pt x="4075430" y="11515090"/>
                    <a:pt x="4243070" y="11515090"/>
                  </a:cubicBezTo>
                  <a:close/>
                </a:path>
              </a:pathLst>
            </a:custGeom>
            <a:solidFill>
              <a:srgbClr val="B7474A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994" b="-106994"/>
            </a:stretch>
          </a:blipFill>
        </p:spPr>
      </p:sp>
      <p:sp>
        <p:nvSpPr>
          <p:cNvPr id="3" name="Freeform 3"/>
          <p:cNvSpPr/>
          <p:nvPr/>
        </p:nvSpPr>
        <p:spPr>
          <a:xfrm rot="-5847775">
            <a:off x="14514960" y="-1866738"/>
            <a:ext cx="6985330" cy="7124670"/>
          </a:xfrm>
          <a:custGeom>
            <a:avLst/>
            <a:gdLst/>
            <a:ahLst/>
            <a:cxnLst/>
            <a:rect l="l" t="t" r="r" b="b"/>
            <a:pathLst>
              <a:path w="6985330" h="7124670">
                <a:moveTo>
                  <a:pt x="0" y="0"/>
                </a:moveTo>
                <a:lnTo>
                  <a:pt x="6985329" y="0"/>
                </a:lnTo>
                <a:lnTo>
                  <a:pt x="6985329" y="7124670"/>
                </a:lnTo>
                <a:lnTo>
                  <a:pt x="0" y="712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800360">
            <a:off x="-3525889" y="-4125907"/>
            <a:ext cx="8506661" cy="8676348"/>
          </a:xfrm>
          <a:custGeom>
            <a:avLst/>
            <a:gdLst/>
            <a:ahLst/>
            <a:cxnLst/>
            <a:rect l="l" t="t" r="r" b="b"/>
            <a:pathLst>
              <a:path w="8506661" h="8676348">
                <a:moveTo>
                  <a:pt x="0" y="0"/>
                </a:moveTo>
                <a:lnTo>
                  <a:pt x="8506662" y="0"/>
                </a:lnTo>
                <a:lnTo>
                  <a:pt x="8506662" y="8676348"/>
                </a:lnTo>
                <a:lnTo>
                  <a:pt x="0" y="8676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10800000">
            <a:off x="1994286" y="4367713"/>
            <a:ext cx="14300192" cy="4890587"/>
            <a:chOff x="0" y="0"/>
            <a:chExt cx="5899893" cy="2017731"/>
          </a:xfrm>
        </p:grpSpPr>
        <p:sp>
          <p:nvSpPr>
            <p:cNvPr id="6" name="Freeform 6"/>
            <p:cNvSpPr/>
            <p:nvPr/>
          </p:nvSpPr>
          <p:spPr>
            <a:xfrm>
              <a:off x="0" y="-1270"/>
              <a:ext cx="5901163" cy="2016461"/>
            </a:xfrm>
            <a:custGeom>
              <a:avLst/>
              <a:gdLst/>
              <a:ahLst/>
              <a:cxnLst/>
              <a:rect l="l" t="t" r="r" b="b"/>
              <a:pathLst>
                <a:path w="5901163" h="2016461">
                  <a:moveTo>
                    <a:pt x="5889733" y="27940"/>
                  </a:moveTo>
                  <a:cubicBezTo>
                    <a:pt x="5880843" y="24130"/>
                    <a:pt x="5871953" y="21590"/>
                    <a:pt x="5863063" y="21590"/>
                  </a:cubicBezTo>
                  <a:cubicBezTo>
                    <a:pt x="5836393" y="20320"/>
                    <a:pt x="5749414" y="20320"/>
                    <a:pt x="5651856" y="17780"/>
                  </a:cubicBezTo>
                  <a:cubicBezTo>
                    <a:pt x="5428865" y="12700"/>
                    <a:pt x="5210520" y="6350"/>
                    <a:pt x="4987529" y="3810"/>
                  </a:cubicBezTo>
                  <a:cubicBezTo>
                    <a:pt x="4806349" y="1270"/>
                    <a:pt x="4629815" y="3810"/>
                    <a:pt x="4448635" y="2540"/>
                  </a:cubicBezTo>
                  <a:cubicBezTo>
                    <a:pt x="4369659" y="2540"/>
                    <a:pt x="4290683" y="0"/>
                    <a:pt x="4211707" y="2540"/>
                  </a:cubicBezTo>
                  <a:cubicBezTo>
                    <a:pt x="4021236" y="10160"/>
                    <a:pt x="3830765" y="11430"/>
                    <a:pt x="3635648" y="8890"/>
                  </a:cubicBezTo>
                  <a:cubicBezTo>
                    <a:pt x="3538089" y="7620"/>
                    <a:pt x="3440531" y="7620"/>
                    <a:pt x="3342972" y="7620"/>
                  </a:cubicBezTo>
                  <a:cubicBezTo>
                    <a:pt x="3166438" y="7620"/>
                    <a:pt x="2989904" y="7620"/>
                    <a:pt x="2813369" y="6350"/>
                  </a:cubicBezTo>
                  <a:cubicBezTo>
                    <a:pt x="2627543" y="5080"/>
                    <a:pt x="797161" y="2540"/>
                    <a:pt x="615981" y="1270"/>
                  </a:cubicBezTo>
                  <a:cubicBezTo>
                    <a:pt x="467321" y="0"/>
                    <a:pt x="323306" y="1270"/>
                    <a:pt x="174645" y="1270"/>
                  </a:cubicBezTo>
                  <a:cubicBezTo>
                    <a:pt x="72441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8305"/>
                    <a:pt x="16510" y="214830"/>
                    <a:pt x="17780" y="299838"/>
                  </a:cubicBezTo>
                  <a:cubicBezTo>
                    <a:pt x="19050" y="386363"/>
                    <a:pt x="17780" y="472888"/>
                    <a:pt x="16510" y="560931"/>
                  </a:cubicBezTo>
                  <a:cubicBezTo>
                    <a:pt x="15240" y="650492"/>
                    <a:pt x="2540" y="1590125"/>
                    <a:pt x="2540" y="1679686"/>
                  </a:cubicBezTo>
                  <a:cubicBezTo>
                    <a:pt x="2540" y="1767729"/>
                    <a:pt x="1270" y="1855772"/>
                    <a:pt x="0" y="1943815"/>
                  </a:cubicBezTo>
                  <a:cubicBezTo>
                    <a:pt x="0" y="1961851"/>
                    <a:pt x="3810" y="1972011"/>
                    <a:pt x="15240" y="1977091"/>
                  </a:cubicBezTo>
                  <a:cubicBezTo>
                    <a:pt x="22860" y="1980901"/>
                    <a:pt x="31750" y="1983441"/>
                    <a:pt x="40640" y="1984711"/>
                  </a:cubicBezTo>
                  <a:cubicBezTo>
                    <a:pt x="169999" y="1989791"/>
                    <a:pt x="346534" y="1993601"/>
                    <a:pt x="523068" y="1998681"/>
                  </a:cubicBezTo>
                  <a:cubicBezTo>
                    <a:pt x="620626" y="2001221"/>
                    <a:pt x="718185" y="2006301"/>
                    <a:pt x="815743" y="2007571"/>
                  </a:cubicBezTo>
                  <a:cubicBezTo>
                    <a:pt x="978341" y="2010111"/>
                    <a:pt x="2790141" y="2011381"/>
                    <a:pt x="2952738" y="2012651"/>
                  </a:cubicBezTo>
                  <a:cubicBezTo>
                    <a:pt x="2975966" y="2012651"/>
                    <a:pt x="2999195" y="2012651"/>
                    <a:pt x="3022423" y="2012651"/>
                  </a:cubicBezTo>
                  <a:cubicBezTo>
                    <a:pt x="3133918" y="2012651"/>
                    <a:pt x="3250059" y="2011381"/>
                    <a:pt x="3361555" y="2011381"/>
                  </a:cubicBezTo>
                  <a:cubicBezTo>
                    <a:pt x="3491633" y="2011381"/>
                    <a:pt x="3617065" y="2012651"/>
                    <a:pt x="3747143" y="2012651"/>
                  </a:cubicBezTo>
                  <a:cubicBezTo>
                    <a:pt x="3937614" y="2012651"/>
                    <a:pt x="4132731" y="2012651"/>
                    <a:pt x="4323202" y="2012651"/>
                  </a:cubicBezTo>
                  <a:cubicBezTo>
                    <a:pt x="4499737" y="2012651"/>
                    <a:pt x="4676271" y="2013921"/>
                    <a:pt x="4852805" y="2015191"/>
                  </a:cubicBezTo>
                  <a:cubicBezTo>
                    <a:pt x="4931781" y="2015191"/>
                    <a:pt x="5015403" y="2016461"/>
                    <a:pt x="5094379" y="2016461"/>
                  </a:cubicBezTo>
                  <a:cubicBezTo>
                    <a:pt x="5349889" y="2015191"/>
                    <a:pt x="5600753" y="2008841"/>
                    <a:pt x="5840203" y="2008841"/>
                  </a:cubicBezTo>
                  <a:cubicBezTo>
                    <a:pt x="5844013" y="2008841"/>
                    <a:pt x="5849093" y="2006301"/>
                    <a:pt x="5852903" y="2003761"/>
                  </a:cubicBezTo>
                  <a:cubicBezTo>
                    <a:pt x="5857983" y="1999951"/>
                    <a:pt x="5860523" y="1993601"/>
                    <a:pt x="5863063" y="1991061"/>
                  </a:cubicBezTo>
                  <a:cubicBezTo>
                    <a:pt x="5864333" y="1933189"/>
                    <a:pt x="5865603" y="1869433"/>
                    <a:pt x="5866873" y="1805678"/>
                  </a:cubicBezTo>
                  <a:cubicBezTo>
                    <a:pt x="5868143" y="1707009"/>
                    <a:pt x="5878303" y="759787"/>
                    <a:pt x="5879573" y="661118"/>
                  </a:cubicBezTo>
                  <a:cubicBezTo>
                    <a:pt x="5879573" y="601916"/>
                    <a:pt x="5880843" y="542715"/>
                    <a:pt x="5882113" y="483514"/>
                  </a:cubicBezTo>
                  <a:cubicBezTo>
                    <a:pt x="5883383" y="419758"/>
                    <a:pt x="5884653" y="356003"/>
                    <a:pt x="5887193" y="292248"/>
                  </a:cubicBezTo>
                  <a:cubicBezTo>
                    <a:pt x="5888463" y="254298"/>
                    <a:pt x="5888463" y="214830"/>
                    <a:pt x="5893543" y="176881"/>
                  </a:cubicBezTo>
                  <a:cubicBezTo>
                    <a:pt x="5898623" y="131341"/>
                    <a:pt x="5901163" y="87320"/>
                    <a:pt x="5899893" y="44450"/>
                  </a:cubicBezTo>
                  <a:cubicBezTo>
                    <a:pt x="5899893" y="38100"/>
                    <a:pt x="5896083" y="30480"/>
                    <a:pt x="5889733" y="27940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3816829" y="3088900"/>
            <a:ext cx="2578882" cy="2578882"/>
          </a:xfrm>
          <a:custGeom>
            <a:avLst/>
            <a:gdLst/>
            <a:ahLst/>
            <a:cxnLst/>
            <a:rect l="l" t="t" r="r" b="b"/>
            <a:pathLst>
              <a:path w="2578882" h="2578882">
                <a:moveTo>
                  <a:pt x="0" y="0"/>
                </a:moveTo>
                <a:lnTo>
                  <a:pt x="2578882" y="0"/>
                </a:lnTo>
                <a:lnTo>
                  <a:pt x="2578882" y="2578882"/>
                </a:lnTo>
                <a:lnTo>
                  <a:pt x="0" y="25788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54941" y="3078272"/>
            <a:ext cx="2578882" cy="2578882"/>
          </a:xfrm>
          <a:custGeom>
            <a:avLst/>
            <a:gdLst/>
            <a:ahLst/>
            <a:cxnLst/>
            <a:rect l="l" t="t" r="r" b="b"/>
            <a:pathLst>
              <a:path w="2578882" h="2578882">
                <a:moveTo>
                  <a:pt x="0" y="0"/>
                </a:moveTo>
                <a:lnTo>
                  <a:pt x="2578882" y="0"/>
                </a:lnTo>
                <a:lnTo>
                  <a:pt x="2578882" y="2578882"/>
                </a:lnTo>
                <a:lnTo>
                  <a:pt x="0" y="25788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92289" y="3088900"/>
            <a:ext cx="2578882" cy="2578882"/>
          </a:xfrm>
          <a:custGeom>
            <a:avLst/>
            <a:gdLst/>
            <a:ahLst/>
            <a:cxnLst/>
            <a:rect l="l" t="t" r="r" b="b"/>
            <a:pathLst>
              <a:path w="2578882" h="2578882">
                <a:moveTo>
                  <a:pt x="0" y="0"/>
                </a:moveTo>
                <a:lnTo>
                  <a:pt x="2578882" y="0"/>
                </a:lnTo>
                <a:lnTo>
                  <a:pt x="2578882" y="2578882"/>
                </a:lnTo>
                <a:lnTo>
                  <a:pt x="0" y="25788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56005" y="3642006"/>
            <a:ext cx="1418757" cy="1451414"/>
          </a:xfrm>
          <a:custGeom>
            <a:avLst/>
            <a:gdLst/>
            <a:ahLst/>
            <a:cxnLst/>
            <a:rect l="l" t="t" r="r" b="b"/>
            <a:pathLst>
              <a:path w="1418757" h="1451414">
                <a:moveTo>
                  <a:pt x="0" y="0"/>
                </a:moveTo>
                <a:lnTo>
                  <a:pt x="1418757" y="0"/>
                </a:lnTo>
                <a:lnTo>
                  <a:pt x="1418757" y="1451414"/>
                </a:lnTo>
                <a:lnTo>
                  <a:pt x="0" y="1451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95973" y="3642006"/>
            <a:ext cx="1496635" cy="1666294"/>
          </a:xfrm>
          <a:custGeom>
            <a:avLst/>
            <a:gdLst/>
            <a:ahLst/>
            <a:cxnLst/>
            <a:rect l="l" t="t" r="r" b="b"/>
            <a:pathLst>
              <a:path w="1496635" h="1666294">
                <a:moveTo>
                  <a:pt x="0" y="0"/>
                </a:moveTo>
                <a:lnTo>
                  <a:pt x="1496635" y="0"/>
                </a:lnTo>
                <a:lnTo>
                  <a:pt x="1496635" y="1666293"/>
                </a:lnTo>
                <a:lnTo>
                  <a:pt x="0" y="16662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16018" y="3721022"/>
            <a:ext cx="1180504" cy="1293381"/>
          </a:xfrm>
          <a:custGeom>
            <a:avLst/>
            <a:gdLst/>
            <a:ahLst/>
            <a:cxnLst/>
            <a:rect l="l" t="t" r="r" b="b"/>
            <a:pathLst>
              <a:path w="1180504" h="1293381">
                <a:moveTo>
                  <a:pt x="0" y="0"/>
                </a:moveTo>
                <a:lnTo>
                  <a:pt x="1180504" y="0"/>
                </a:lnTo>
                <a:lnTo>
                  <a:pt x="1180504" y="1293381"/>
                </a:lnTo>
                <a:lnTo>
                  <a:pt x="0" y="1293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23984" y="1621289"/>
            <a:ext cx="8158472" cy="123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0206"/>
              </a:lnSpc>
              <a:spcBef>
                <a:spcPct val="0"/>
              </a:spcBef>
            </a:pPr>
            <a:r>
              <a:rPr lang="ru-RU" sz="7290" b="1" dirty="0" err="1">
                <a:solidFill>
                  <a:srgbClr val="F9E2CF"/>
                </a:solidFill>
                <a:latin typeface="Poppins Heavy"/>
                <a:ea typeface="Poppins Heavy"/>
                <a:cs typeface="Poppins Heavy"/>
                <a:sym typeface="Poppins Heavy"/>
              </a:rPr>
              <a:t>Мақсаттар</a:t>
            </a:r>
            <a:endParaRPr lang="en-US" sz="7290" b="1" dirty="0">
              <a:solidFill>
                <a:srgbClr val="F9E2CF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535271" y="5853763"/>
            <a:ext cx="3141998" cy="240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745"/>
              </a:lnSpc>
            </a:pP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Биология (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грекше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βιολογία — βίος,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биос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"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";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басқа-грекше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λόγος —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ілім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—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табиғат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туралы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ғылым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endParaRPr lang="en-US" sz="2144" spc="81" dirty="0">
              <a:solidFill>
                <a:srgbClr val="F9E2C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573384" y="5843134"/>
            <a:ext cx="3141998" cy="240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745"/>
              </a:lnSpc>
            </a:pP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Биология (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грекше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βιολογία — βίος,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биос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"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";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басқа-грекше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λόγος —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ілім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—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табиғат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туралы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ғылым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endParaRPr lang="en-US" sz="2144" spc="81" dirty="0">
              <a:solidFill>
                <a:srgbClr val="F9E2C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610731" y="5853763"/>
            <a:ext cx="3141998" cy="240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745"/>
              </a:lnSpc>
            </a:pP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Биология (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грекше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βιολογία — βίος,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биос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"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";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басқа-грекше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λόγος —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ілім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—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табиғат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туралы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144" spc="81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ғылым</a:t>
            </a:r>
            <a:r>
              <a:rPr lang="ru-RU" sz="2144" spc="81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endParaRPr lang="en-US" sz="2144" spc="81" dirty="0">
              <a:solidFill>
                <a:srgbClr val="F9E2C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994" b="-10699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-428442" y="-3588368"/>
            <a:ext cx="19144884" cy="8963161"/>
            <a:chOff x="0" y="0"/>
            <a:chExt cx="5012641" cy="2346795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5013911" cy="2345524"/>
            </a:xfrm>
            <a:custGeom>
              <a:avLst/>
              <a:gdLst/>
              <a:ahLst/>
              <a:cxnLst/>
              <a:rect l="l" t="t" r="r" b="b"/>
              <a:pathLst>
                <a:path w="5013911" h="2345524">
                  <a:moveTo>
                    <a:pt x="5002481" y="27940"/>
                  </a:moveTo>
                  <a:cubicBezTo>
                    <a:pt x="4993591" y="24130"/>
                    <a:pt x="4984702" y="21590"/>
                    <a:pt x="4975811" y="21590"/>
                  </a:cubicBezTo>
                  <a:cubicBezTo>
                    <a:pt x="4949141" y="20320"/>
                    <a:pt x="4875181" y="20320"/>
                    <a:pt x="4792609" y="17780"/>
                  </a:cubicBezTo>
                  <a:cubicBezTo>
                    <a:pt x="4603873" y="12700"/>
                    <a:pt x="4419069" y="6350"/>
                    <a:pt x="4230334" y="3810"/>
                  </a:cubicBezTo>
                  <a:cubicBezTo>
                    <a:pt x="4076986" y="1270"/>
                    <a:pt x="3927570" y="3810"/>
                    <a:pt x="3774222" y="2540"/>
                  </a:cubicBezTo>
                  <a:cubicBezTo>
                    <a:pt x="3707378" y="2540"/>
                    <a:pt x="3640534" y="0"/>
                    <a:pt x="3573690" y="2540"/>
                  </a:cubicBezTo>
                  <a:cubicBezTo>
                    <a:pt x="3412479" y="10160"/>
                    <a:pt x="3251267" y="11430"/>
                    <a:pt x="3086123" y="8890"/>
                  </a:cubicBezTo>
                  <a:cubicBezTo>
                    <a:pt x="3003551" y="7620"/>
                    <a:pt x="2920979" y="7620"/>
                    <a:pt x="2838407" y="7620"/>
                  </a:cubicBezTo>
                  <a:cubicBezTo>
                    <a:pt x="2688991" y="7620"/>
                    <a:pt x="2539575" y="7620"/>
                    <a:pt x="2390160" y="6350"/>
                  </a:cubicBezTo>
                  <a:cubicBezTo>
                    <a:pt x="2232880" y="5080"/>
                    <a:pt x="683674" y="2540"/>
                    <a:pt x="530326" y="1270"/>
                  </a:cubicBezTo>
                  <a:cubicBezTo>
                    <a:pt x="404502" y="0"/>
                    <a:pt x="282610" y="1270"/>
                    <a:pt x="156786" y="1270"/>
                  </a:cubicBezTo>
                  <a:cubicBezTo>
                    <a:pt x="702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9187"/>
                    <a:pt x="16510" y="240799"/>
                    <a:pt x="17780" y="340628"/>
                  </a:cubicBezTo>
                  <a:cubicBezTo>
                    <a:pt x="19050" y="442239"/>
                    <a:pt x="17780" y="543851"/>
                    <a:pt x="16510" y="647245"/>
                  </a:cubicBezTo>
                  <a:cubicBezTo>
                    <a:pt x="15240" y="752422"/>
                    <a:pt x="2540" y="1855890"/>
                    <a:pt x="2540" y="1961066"/>
                  </a:cubicBezTo>
                  <a:cubicBezTo>
                    <a:pt x="2540" y="2064461"/>
                    <a:pt x="1270" y="2167855"/>
                    <a:pt x="0" y="2271249"/>
                  </a:cubicBezTo>
                  <a:cubicBezTo>
                    <a:pt x="0" y="2290914"/>
                    <a:pt x="3810" y="2301074"/>
                    <a:pt x="15240" y="2306155"/>
                  </a:cubicBezTo>
                  <a:cubicBezTo>
                    <a:pt x="22860" y="2309964"/>
                    <a:pt x="31750" y="2312505"/>
                    <a:pt x="40640" y="2313774"/>
                  </a:cubicBezTo>
                  <a:cubicBezTo>
                    <a:pt x="152854" y="2318855"/>
                    <a:pt x="302270" y="2322664"/>
                    <a:pt x="451686" y="2327744"/>
                  </a:cubicBezTo>
                  <a:cubicBezTo>
                    <a:pt x="534258" y="2330284"/>
                    <a:pt x="616830" y="2335364"/>
                    <a:pt x="699401" y="2336634"/>
                  </a:cubicBezTo>
                  <a:cubicBezTo>
                    <a:pt x="837021" y="2339174"/>
                    <a:pt x="2370499" y="2340444"/>
                    <a:pt x="2508119" y="2341714"/>
                  </a:cubicBezTo>
                  <a:cubicBezTo>
                    <a:pt x="2527779" y="2341714"/>
                    <a:pt x="2547439" y="2341714"/>
                    <a:pt x="2567099" y="2341714"/>
                  </a:cubicBezTo>
                  <a:cubicBezTo>
                    <a:pt x="2661467" y="2341714"/>
                    <a:pt x="2759767" y="2340444"/>
                    <a:pt x="2854135" y="2340444"/>
                  </a:cubicBezTo>
                  <a:cubicBezTo>
                    <a:pt x="2964231" y="2340444"/>
                    <a:pt x="3070395" y="2341714"/>
                    <a:pt x="3180491" y="2341714"/>
                  </a:cubicBezTo>
                  <a:cubicBezTo>
                    <a:pt x="3341702" y="2341714"/>
                    <a:pt x="3506846" y="2341714"/>
                    <a:pt x="3668058" y="2341714"/>
                  </a:cubicBezTo>
                  <a:cubicBezTo>
                    <a:pt x="3817474" y="2341714"/>
                    <a:pt x="3966890" y="2342984"/>
                    <a:pt x="4116306" y="2344255"/>
                  </a:cubicBezTo>
                  <a:cubicBezTo>
                    <a:pt x="4183149" y="2344255"/>
                    <a:pt x="4253925" y="2345524"/>
                    <a:pt x="4320769" y="2345524"/>
                  </a:cubicBezTo>
                  <a:cubicBezTo>
                    <a:pt x="4537029" y="2344255"/>
                    <a:pt x="4749357" y="2337905"/>
                    <a:pt x="4952951" y="2337905"/>
                  </a:cubicBezTo>
                  <a:cubicBezTo>
                    <a:pt x="4956761" y="2337905"/>
                    <a:pt x="4961841" y="2335364"/>
                    <a:pt x="4965651" y="2332824"/>
                  </a:cubicBezTo>
                  <a:cubicBezTo>
                    <a:pt x="4970731" y="2329014"/>
                    <a:pt x="4973271" y="2322664"/>
                    <a:pt x="4975811" y="2320124"/>
                  </a:cubicBezTo>
                  <a:cubicBezTo>
                    <a:pt x="4977081" y="2258771"/>
                    <a:pt x="4978351" y="2183899"/>
                    <a:pt x="4979621" y="2109027"/>
                  </a:cubicBezTo>
                  <a:cubicBezTo>
                    <a:pt x="4980891" y="1993154"/>
                    <a:pt x="4991051" y="880774"/>
                    <a:pt x="4992321" y="764901"/>
                  </a:cubicBezTo>
                  <a:cubicBezTo>
                    <a:pt x="4992321" y="695377"/>
                    <a:pt x="4993591" y="625853"/>
                    <a:pt x="4994861" y="556329"/>
                  </a:cubicBezTo>
                  <a:cubicBezTo>
                    <a:pt x="4996131" y="481458"/>
                    <a:pt x="4997401" y="406586"/>
                    <a:pt x="4999941" y="331714"/>
                  </a:cubicBezTo>
                  <a:cubicBezTo>
                    <a:pt x="5001211" y="287148"/>
                    <a:pt x="5001211" y="240799"/>
                    <a:pt x="5006291" y="196232"/>
                  </a:cubicBezTo>
                  <a:cubicBezTo>
                    <a:pt x="5011371" y="142752"/>
                    <a:pt x="5013911" y="91055"/>
                    <a:pt x="5012641" y="44450"/>
                  </a:cubicBezTo>
                  <a:cubicBezTo>
                    <a:pt x="5012641" y="38100"/>
                    <a:pt x="5008831" y="30480"/>
                    <a:pt x="5002481" y="27940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171688" y="819150"/>
            <a:ext cx="11944625" cy="123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0206"/>
              </a:lnSpc>
              <a:spcBef>
                <a:spcPct val="0"/>
              </a:spcBef>
            </a:pPr>
            <a:r>
              <a:rPr lang="ru-RU" sz="7290" b="1" spc="240" dirty="0" err="1">
                <a:solidFill>
                  <a:srgbClr val="BF5461"/>
                </a:solidFill>
                <a:latin typeface="Poppins Heavy"/>
                <a:ea typeface="Poppins Heavy"/>
                <a:cs typeface="Poppins Heavy"/>
                <a:sym typeface="Poppins Heavy"/>
              </a:rPr>
              <a:t>Негізгі</a:t>
            </a:r>
            <a:r>
              <a:rPr lang="ru-RU" sz="7290" b="1" spc="240" dirty="0">
                <a:solidFill>
                  <a:srgbClr val="BF5461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  <a:r>
              <a:rPr lang="ru-RU" sz="7290" b="1" spc="240" dirty="0" err="1">
                <a:solidFill>
                  <a:srgbClr val="BF5461"/>
                </a:solidFill>
                <a:latin typeface="Poppins Heavy"/>
                <a:ea typeface="Poppins Heavy"/>
                <a:cs typeface="Poppins Heavy"/>
                <a:sym typeface="Poppins Heavy"/>
              </a:rPr>
              <a:t>ұғымдар</a:t>
            </a:r>
            <a:endParaRPr lang="en-US" sz="7290" b="1" spc="240" dirty="0">
              <a:solidFill>
                <a:srgbClr val="BF5461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611612" y="2551172"/>
            <a:ext cx="1786617" cy="99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37"/>
              </a:lnSpc>
              <a:spcBef>
                <a:spcPct val="0"/>
              </a:spcBef>
            </a:pPr>
            <a:r>
              <a:rPr lang="en-US" sz="5527" b="1">
                <a:solidFill>
                  <a:srgbClr val="BF5461"/>
                </a:solidFill>
                <a:latin typeface="Poppins Heavy"/>
                <a:ea typeface="Poppins Heavy"/>
                <a:cs typeface="Poppins Heavy"/>
                <a:sym typeface="Poppins Heavy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50692" y="2551172"/>
            <a:ext cx="1786617" cy="99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37"/>
              </a:lnSpc>
              <a:spcBef>
                <a:spcPct val="0"/>
              </a:spcBef>
            </a:pPr>
            <a:r>
              <a:rPr lang="en-US" sz="5527" b="1">
                <a:solidFill>
                  <a:srgbClr val="BF5461"/>
                </a:solidFill>
                <a:latin typeface="Poppins Heavy"/>
                <a:ea typeface="Poppins Heavy"/>
                <a:cs typeface="Poppins Heavy"/>
                <a:sym typeface="Poppins Heavy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85408" y="2551172"/>
            <a:ext cx="1786617" cy="99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37"/>
              </a:lnSpc>
              <a:spcBef>
                <a:spcPct val="0"/>
              </a:spcBef>
            </a:pPr>
            <a:r>
              <a:rPr lang="en-US" sz="5527" b="1">
                <a:solidFill>
                  <a:srgbClr val="BF5461"/>
                </a:solidFill>
                <a:latin typeface="Poppins Heavy"/>
                <a:ea typeface="Poppins Heavy"/>
                <a:cs typeface="Poppins Heavy"/>
                <a:sym typeface="Poppins Heavy"/>
              </a:rPr>
              <a:t>03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09595" y="3544258"/>
            <a:ext cx="3595013" cy="359501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3"/>
              <a:stretch>
                <a:fillRect l="-38870" r="-38870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348675" y="3544258"/>
            <a:ext cx="3595013" cy="359501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4"/>
              <a:stretch>
                <a:fillRect l="-15884" r="-1588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983392" y="3544258"/>
            <a:ext cx="3595013" cy="359501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5"/>
              <a:stretch>
                <a:fillRect l="-16653" r="-16653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F5ED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709595" y="7298248"/>
            <a:ext cx="3595013" cy="146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325"/>
              </a:lnSpc>
            </a:pP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Биология (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грекше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βιολογία — βίος,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биос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"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";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басқа-грекше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λόγος —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ілім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—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табиғат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туралы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ғылым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endParaRPr lang="en-US" sz="1817" spc="69" dirty="0">
              <a:solidFill>
                <a:srgbClr val="F9E2C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346494" y="7298248"/>
            <a:ext cx="3595013" cy="146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325"/>
              </a:lnSpc>
            </a:pP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Биология (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грекше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βιολογία — βίος,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биос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"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";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басқа-грекше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λόγος —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ілім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—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табиғат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туралы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ғылым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endParaRPr lang="en-US" sz="1817" spc="69" dirty="0">
              <a:solidFill>
                <a:srgbClr val="F9E2C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979856" y="7298248"/>
            <a:ext cx="3595013" cy="146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325"/>
              </a:lnSpc>
            </a:pP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Биология (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грекше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βιολογία — βίος,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биос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"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";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басқа-грекше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l-GR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λόγος —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ілім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—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тіршілік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тірі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табиғат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туралы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817" spc="69" dirty="0" err="1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ғылым</a:t>
            </a:r>
            <a:r>
              <a:rPr lang="ru-RU" sz="1817" spc="69" dirty="0">
                <a:solidFill>
                  <a:srgbClr val="F9E2C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endParaRPr lang="en-US" sz="1817" spc="69" dirty="0">
              <a:solidFill>
                <a:srgbClr val="F9E2C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994" b="-1069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12910"/>
            <a:ext cx="2711854" cy="1506847"/>
            <a:chOff x="0" y="0"/>
            <a:chExt cx="4159440" cy="231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9377" cy="2311146"/>
            </a:xfrm>
            <a:custGeom>
              <a:avLst/>
              <a:gdLst/>
              <a:ahLst/>
              <a:cxnLst/>
              <a:rect l="l" t="t" r="r" b="b"/>
              <a:pathLst>
                <a:path w="4159377" h="2311146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34790" y="4732574"/>
            <a:ext cx="2195489" cy="2196898"/>
            <a:chOff x="0" y="0"/>
            <a:chExt cx="3367440" cy="336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736329" y="4731165"/>
            <a:ext cx="2195959" cy="2194551"/>
            <a:chOff x="0" y="0"/>
            <a:chExt cx="3368160" cy="336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68040" cy="3366008"/>
            </a:xfrm>
            <a:custGeom>
              <a:avLst/>
              <a:gdLst/>
              <a:ahLst/>
              <a:cxnLst/>
              <a:rect l="l" t="t" r="r" b="b"/>
              <a:pathLst>
                <a:path w="3368040" h="3366008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3616157" y="5788774"/>
            <a:ext cx="2716079" cy="1504969"/>
            <a:chOff x="0" y="0"/>
            <a:chExt cx="4165920" cy="23083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5981" cy="2308352"/>
            </a:xfrm>
            <a:custGeom>
              <a:avLst/>
              <a:gdLst/>
              <a:ahLst/>
              <a:cxnLst/>
              <a:rect l="l" t="t" r="r" b="b"/>
              <a:pathLst>
                <a:path w="4165981" h="2308352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solidFill>
              <a:srgbClr val="FFF5ED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3740554" y="5317677"/>
            <a:ext cx="1742397" cy="855358"/>
          </a:xfrm>
          <a:custGeom>
            <a:avLst/>
            <a:gdLst/>
            <a:ahLst/>
            <a:cxnLst/>
            <a:rect l="l" t="t" r="r" b="b"/>
            <a:pathLst>
              <a:path w="1742397" h="855358">
                <a:moveTo>
                  <a:pt x="0" y="0"/>
                </a:moveTo>
                <a:lnTo>
                  <a:pt x="1742397" y="0"/>
                </a:lnTo>
                <a:lnTo>
                  <a:pt x="1742397" y="855358"/>
                </a:lnTo>
                <a:lnTo>
                  <a:pt x="0" y="855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8236" y="5135409"/>
            <a:ext cx="1328596" cy="1219893"/>
          </a:xfrm>
          <a:custGeom>
            <a:avLst/>
            <a:gdLst/>
            <a:ahLst/>
            <a:cxnLst/>
            <a:rect l="l" t="t" r="r" b="b"/>
            <a:pathLst>
              <a:path w="1328596" h="1219893">
                <a:moveTo>
                  <a:pt x="0" y="0"/>
                </a:moveTo>
                <a:lnTo>
                  <a:pt x="1328596" y="0"/>
                </a:lnTo>
                <a:lnTo>
                  <a:pt x="1328596" y="1219893"/>
                </a:lnTo>
                <a:lnTo>
                  <a:pt x="0" y="1219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492232" y="4340606"/>
            <a:ext cx="2711854" cy="1506847"/>
            <a:chOff x="0" y="0"/>
            <a:chExt cx="4159440" cy="23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59377" cy="2311146"/>
            </a:xfrm>
            <a:custGeom>
              <a:avLst/>
              <a:gdLst/>
              <a:ahLst/>
              <a:cxnLst/>
              <a:rect l="l" t="t" r="r" b="b"/>
              <a:pathLst>
                <a:path w="4159377" h="2311146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6598321" y="4760269"/>
            <a:ext cx="2195489" cy="2196898"/>
            <a:chOff x="0" y="0"/>
            <a:chExt cx="3367440" cy="336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199861" y="4758861"/>
            <a:ext cx="2195959" cy="2194551"/>
            <a:chOff x="0" y="0"/>
            <a:chExt cx="3368160" cy="3366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68040" cy="3366008"/>
            </a:xfrm>
            <a:custGeom>
              <a:avLst/>
              <a:gdLst/>
              <a:ahLst/>
              <a:cxnLst/>
              <a:rect l="l" t="t" r="r" b="b"/>
              <a:pathLst>
                <a:path w="3368040" h="3366008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9079689" y="5816470"/>
            <a:ext cx="2716079" cy="1504969"/>
            <a:chOff x="0" y="0"/>
            <a:chExt cx="4165920" cy="23083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65981" cy="2308352"/>
            </a:xfrm>
            <a:custGeom>
              <a:avLst/>
              <a:gdLst/>
              <a:ahLst/>
              <a:cxnLst/>
              <a:rect l="l" t="t" r="r" b="b"/>
              <a:pathLst>
                <a:path w="4165981" h="2308352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081518" y="4368302"/>
            <a:ext cx="2711854" cy="1506847"/>
            <a:chOff x="0" y="0"/>
            <a:chExt cx="4159440" cy="2311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59377" cy="2311146"/>
            </a:xfrm>
            <a:custGeom>
              <a:avLst/>
              <a:gdLst/>
              <a:ahLst/>
              <a:cxnLst/>
              <a:rect l="l" t="t" r="r" b="b"/>
              <a:pathLst>
                <a:path w="4159377" h="2311146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2187608" y="4787965"/>
            <a:ext cx="2195489" cy="2196898"/>
            <a:chOff x="0" y="0"/>
            <a:chExt cx="3367440" cy="33696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367405" cy="3369564"/>
            </a:xfrm>
            <a:custGeom>
              <a:avLst/>
              <a:gdLst/>
              <a:ahLst/>
              <a:cxnLst/>
              <a:rect l="l" t="t" r="r" b="b"/>
              <a:pathLst>
                <a:path w="3367405" h="3369564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4789148" y="4786557"/>
            <a:ext cx="2195959" cy="2194551"/>
            <a:chOff x="0" y="0"/>
            <a:chExt cx="3368160" cy="3366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368040" cy="3366008"/>
            </a:xfrm>
            <a:custGeom>
              <a:avLst/>
              <a:gdLst/>
              <a:ahLst/>
              <a:cxnLst/>
              <a:rect l="l" t="t" r="r" b="b"/>
              <a:pathLst>
                <a:path w="3368040" h="3366008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4668975" y="5844166"/>
            <a:ext cx="2716079" cy="1504969"/>
            <a:chOff x="0" y="0"/>
            <a:chExt cx="4165920" cy="230832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165981" cy="2308352"/>
            </a:xfrm>
            <a:custGeom>
              <a:avLst/>
              <a:gdLst/>
              <a:ahLst/>
              <a:cxnLst/>
              <a:rect l="l" t="t" r="r" b="b"/>
              <a:pathLst>
                <a:path w="4165981" h="2308352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solidFill>
              <a:srgbClr val="FFF5ED"/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7096141" y="5382652"/>
            <a:ext cx="1297748" cy="1007524"/>
          </a:xfrm>
          <a:custGeom>
            <a:avLst/>
            <a:gdLst/>
            <a:ahLst/>
            <a:cxnLst/>
            <a:rect l="l" t="t" r="r" b="b"/>
            <a:pathLst>
              <a:path w="1297748" h="1007524">
                <a:moveTo>
                  <a:pt x="0" y="0"/>
                </a:moveTo>
                <a:lnTo>
                  <a:pt x="1297748" y="0"/>
                </a:lnTo>
                <a:lnTo>
                  <a:pt x="1297748" y="1007524"/>
                </a:lnTo>
                <a:lnTo>
                  <a:pt x="0" y="1007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593424" y="5411751"/>
            <a:ext cx="1408834" cy="809439"/>
          </a:xfrm>
          <a:custGeom>
            <a:avLst/>
            <a:gdLst/>
            <a:ahLst/>
            <a:cxnLst/>
            <a:rect l="l" t="t" r="r" b="b"/>
            <a:pathLst>
              <a:path w="1408834" h="809439">
                <a:moveTo>
                  <a:pt x="0" y="0"/>
                </a:moveTo>
                <a:lnTo>
                  <a:pt x="1408834" y="0"/>
                </a:lnTo>
                <a:lnTo>
                  <a:pt x="1408834" y="809439"/>
                </a:lnTo>
                <a:lnTo>
                  <a:pt x="0" y="80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2481568" y="5190135"/>
            <a:ext cx="1495068" cy="1370026"/>
          </a:xfrm>
          <a:custGeom>
            <a:avLst/>
            <a:gdLst/>
            <a:ahLst/>
            <a:cxnLst/>
            <a:rect l="l" t="t" r="r" b="b"/>
            <a:pathLst>
              <a:path w="1495068" h="1370026">
                <a:moveTo>
                  <a:pt x="0" y="0"/>
                </a:moveTo>
                <a:lnTo>
                  <a:pt x="1495068" y="0"/>
                </a:lnTo>
                <a:lnTo>
                  <a:pt x="1495068" y="1370026"/>
                </a:lnTo>
                <a:lnTo>
                  <a:pt x="0" y="13700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079122" y="5213874"/>
            <a:ext cx="1338355" cy="1289688"/>
          </a:xfrm>
          <a:custGeom>
            <a:avLst/>
            <a:gdLst/>
            <a:ahLst/>
            <a:cxnLst/>
            <a:rect l="l" t="t" r="r" b="b"/>
            <a:pathLst>
              <a:path w="1338355" h="1289688">
                <a:moveTo>
                  <a:pt x="0" y="0"/>
                </a:moveTo>
                <a:lnTo>
                  <a:pt x="1338356" y="0"/>
                </a:lnTo>
                <a:lnTo>
                  <a:pt x="1338356" y="1289688"/>
                </a:lnTo>
                <a:lnTo>
                  <a:pt x="0" y="1289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2956656" y="-2838390"/>
            <a:ext cx="5913313" cy="5676780"/>
          </a:xfrm>
          <a:custGeom>
            <a:avLst/>
            <a:gdLst/>
            <a:ahLst/>
            <a:cxnLst/>
            <a:rect l="l" t="t" r="r" b="b"/>
            <a:pathLst>
              <a:path w="5913313" h="5676780">
                <a:moveTo>
                  <a:pt x="0" y="0"/>
                </a:moveTo>
                <a:lnTo>
                  <a:pt x="5913312" y="0"/>
                </a:lnTo>
                <a:lnTo>
                  <a:pt x="5913312" y="5676780"/>
                </a:lnTo>
                <a:lnTo>
                  <a:pt x="0" y="56767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268735" y="903037"/>
            <a:ext cx="11750530" cy="131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06"/>
              </a:lnSpc>
              <a:spcBef>
                <a:spcPct val="0"/>
              </a:spcBef>
            </a:pPr>
            <a:r>
              <a:rPr lang="en-US" sz="7290" b="1">
                <a:solidFill>
                  <a:srgbClr val="FFF5ED"/>
                </a:solidFill>
                <a:latin typeface="Poppins Heavy"/>
                <a:ea typeface="Poppins Heavy"/>
                <a:cs typeface="Poppins Heavy"/>
                <a:sym typeface="Poppins Heavy"/>
              </a:rPr>
              <a:t>Molecules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88382" y="7164566"/>
            <a:ext cx="2952172" cy="1546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9"/>
              </a:lnSpc>
              <a:spcBef>
                <a:spcPct val="0"/>
              </a:spcBef>
            </a:pPr>
            <a:r>
              <a:rPr lang="en-US" sz="1617" u="none" strike="noStrike" spc="6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332236" y="7164566"/>
            <a:ext cx="2952172" cy="1546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9"/>
              </a:lnSpc>
              <a:spcBef>
                <a:spcPct val="0"/>
              </a:spcBef>
            </a:pPr>
            <a:r>
              <a:rPr lang="en-US" sz="1617" u="none" strike="noStrike" spc="6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961359" y="7164566"/>
            <a:ext cx="2952172" cy="1546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9"/>
              </a:lnSpc>
            </a:pPr>
            <a:r>
              <a:rPr lang="en-US" sz="1617" spc="6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40059" y="2821913"/>
            <a:ext cx="2952172" cy="1546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9"/>
              </a:lnSpc>
              <a:spcBef>
                <a:spcPct val="0"/>
              </a:spcBef>
            </a:pPr>
            <a:r>
              <a:rPr lang="en-US" sz="1617" u="none" strike="noStrike" spc="6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821755" y="2821913"/>
            <a:ext cx="2952172" cy="1546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9"/>
              </a:lnSpc>
              <a:spcBef>
                <a:spcPct val="0"/>
              </a:spcBef>
            </a:pPr>
            <a:r>
              <a:rPr lang="en-US" sz="1617" u="none" strike="noStrike" spc="6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432882" y="2821913"/>
            <a:ext cx="2952172" cy="1546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9"/>
              </a:lnSpc>
              <a:spcBef>
                <a:spcPct val="0"/>
              </a:spcBef>
            </a:pPr>
            <a:r>
              <a:rPr lang="en-US" sz="1617" u="none" strike="noStrike" spc="61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41" name="Freeform 41"/>
          <p:cNvSpPr/>
          <p:nvPr/>
        </p:nvSpPr>
        <p:spPr>
          <a:xfrm>
            <a:off x="16167411" y="8196860"/>
            <a:ext cx="4004154" cy="3843988"/>
          </a:xfrm>
          <a:custGeom>
            <a:avLst/>
            <a:gdLst/>
            <a:ahLst/>
            <a:cxnLst/>
            <a:rect l="l" t="t" r="r" b="b"/>
            <a:pathLst>
              <a:path w="4004154" h="3843988">
                <a:moveTo>
                  <a:pt x="0" y="0"/>
                </a:moveTo>
                <a:lnTo>
                  <a:pt x="4004154" y="0"/>
                </a:lnTo>
                <a:lnTo>
                  <a:pt x="4004154" y="3843988"/>
                </a:lnTo>
                <a:lnTo>
                  <a:pt x="0" y="38439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994" b="-10699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1984970" y="2222821"/>
            <a:ext cx="7183292" cy="2281336"/>
            <a:chOff x="0" y="0"/>
            <a:chExt cx="6849211" cy="217523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6850481" cy="2173966"/>
            </a:xfrm>
            <a:custGeom>
              <a:avLst/>
              <a:gdLst/>
              <a:ahLst/>
              <a:cxnLst/>
              <a:rect l="l" t="t" r="r" b="b"/>
              <a:pathLst>
                <a:path w="6850481" h="2173966">
                  <a:moveTo>
                    <a:pt x="6839051" y="27940"/>
                  </a:moveTo>
                  <a:cubicBezTo>
                    <a:pt x="6830161" y="24130"/>
                    <a:pt x="6821271" y="21590"/>
                    <a:pt x="6812381" y="21590"/>
                  </a:cubicBezTo>
                  <a:cubicBezTo>
                    <a:pt x="6785711" y="20320"/>
                    <a:pt x="6684803" y="20320"/>
                    <a:pt x="6571210" y="17780"/>
                  </a:cubicBezTo>
                  <a:cubicBezTo>
                    <a:pt x="6311567" y="12700"/>
                    <a:pt x="6057335" y="6350"/>
                    <a:pt x="5797693" y="3810"/>
                  </a:cubicBezTo>
                  <a:cubicBezTo>
                    <a:pt x="5586733" y="1270"/>
                    <a:pt x="5381184" y="3810"/>
                    <a:pt x="5170225" y="2540"/>
                  </a:cubicBezTo>
                  <a:cubicBezTo>
                    <a:pt x="5078268" y="2540"/>
                    <a:pt x="4986312" y="0"/>
                    <a:pt x="4894355" y="2540"/>
                  </a:cubicBezTo>
                  <a:cubicBezTo>
                    <a:pt x="4672577" y="10160"/>
                    <a:pt x="4450800" y="11430"/>
                    <a:pt x="4223613" y="8890"/>
                  </a:cubicBezTo>
                  <a:cubicBezTo>
                    <a:pt x="4110020" y="7620"/>
                    <a:pt x="3996426" y="7620"/>
                    <a:pt x="3882833" y="7620"/>
                  </a:cubicBezTo>
                  <a:cubicBezTo>
                    <a:pt x="3677283" y="7620"/>
                    <a:pt x="3471733" y="7620"/>
                    <a:pt x="3266184" y="6350"/>
                  </a:cubicBezTo>
                  <a:cubicBezTo>
                    <a:pt x="3049815" y="5080"/>
                    <a:pt x="918587" y="2540"/>
                    <a:pt x="707628" y="1270"/>
                  </a:cubicBezTo>
                  <a:cubicBezTo>
                    <a:pt x="534533" y="0"/>
                    <a:pt x="366848" y="1270"/>
                    <a:pt x="193753" y="1270"/>
                  </a:cubicBezTo>
                  <a:cubicBezTo>
                    <a:pt x="74751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3514"/>
                    <a:pt x="16510" y="227260"/>
                    <a:pt x="17780" y="319362"/>
                  </a:cubicBezTo>
                  <a:cubicBezTo>
                    <a:pt x="19050" y="413108"/>
                    <a:pt x="17780" y="506854"/>
                    <a:pt x="16510" y="602245"/>
                  </a:cubicBezTo>
                  <a:cubicBezTo>
                    <a:pt x="15240" y="699280"/>
                    <a:pt x="2540" y="1717332"/>
                    <a:pt x="2540" y="1814367"/>
                  </a:cubicBezTo>
                  <a:cubicBezTo>
                    <a:pt x="2540" y="1909758"/>
                    <a:pt x="1270" y="2005149"/>
                    <a:pt x="0" y="2100540"/>
                  </a:cubicBezTo>
                  <a:cubicBezTo>
                    <a:pt x="0" y="2119356"/>
                    <a:pt x="3810" y="2129516"/>
                    <a:pt x="15240" y="2134596"/>
                  </a:cubicBezTo>
                  <a:cubicBezTo>
                    <a:pt x="22860" y="2138406"/>
                    <a:pt x="31750" y="2140946"/>
                    <a:pt x="40640" y="2142216"/>
                  </a:cubicBezTo>
                  <a:cubicBezTo>
                    <a:pt x="188344" y="2147296"/>
                    <a:pt x="393894" y="2151106"/>
                    <a:pt x="599444" y="2156186"/>
                  </a:cubicBezTo>
                  <a:cubicBezTo>
                    <a:pt x="713037" y="2158726"/>
                    <a:pt x="826630" y="2163806"/>
                    <a:pt x="940224" y="2165076"/>
                  </a:cubicBezTo>
                  <a:cubicBezTo>
                    <a:pt x="1129546" y="2167616"/>
                    <a:pt x="3239137" y="2168886"/>
                    <a:pt x="3428459" y="2170156"/>
                  </a:cubicBezTo>
                  <a:cubicBezTo>
                    <a:pt x="3455505" y="2170156"/>
                    <a:pt x="3482551" y="2170156"/>
                    <a:pt x="3509597" y="2170156"/>
                  </a:cubicBezTo>
                  <a:cubicBezTo>
                    <a:pt x="3639419" y="2170156"/>
                    <a:pt x="3774649" y="2168886"/>
                    <a:pt x="3904469" y="2168886"/>
                  </a:cubicBezTo>
                  <a:cubicBezTo>
                    <a:pt x="4055927" y="2168886"/>
                    <a:pt x="4201976" y="2170156"/>
                    <a:pt x="4353434" y="2170156"/>
                  </a:cubicBezTo>
                  <a:cubicBezTo>
                    <a:pt x="4575211" y="2170156"/>
                    <a:pt x="4802398" y="2170156"/>
                    <a:pt x="5024176" y="2170156"/>
                  </a:cubicBezTo>
                  <a:cubicBezTo>
                    <a:pt x="5229725" y="2170156"/>
                    <a:pt x="5435275" y="2171426"/>
                    <a:pt x="5640825" y="2172696"/>
                  </a:cubicBezTo>
                  <a:cubicBezTo>
                    <a:pt x="5732782" y="2172696"/>
                    <a:pt x="5830148" y="2173966"/>
                    <a:pt x="5922104" y="2173966"/>
                  </a:cubicBezTo>
                  <a:cubicBezTo>
                    <a:pt x="6219611" y="2172696"/>
                    <a:pt x="6511708" y="2166346"/>
                    <a:pt x="6789520" y="2166346"/>
                  </a:cubicBezTo>
                  <a:cubicBezTo>
                    <a:pt x="6793331" y="2166346"/>
                    <a:pt x="6798411" y="2163806"/>
                    <a:pt x="6802220" y="2161266"/>
                  </a:cubicBezTo>
                  <a:cubicBezTo>
                    <a:pt x="6807301" y="2157456"/>
                    <a:pt x="6809841" y="2151106"/>
                    <a:pt x="6812381" y="2148566"/>
                  </a:cubicBezTo>
                  <a:cubicBezTo>
                    <a:pt x="6813651" y="2089027"/>
                    <a:pt x="6814920" y="2019951"/>
                    <a:pt x="6816191" y="1950875"/>
                  </a:cubicBezTo>
                  <a:cubicBezTo>
                    <a:pt x="6817461" y="1843971"/>
                    <a:pt x="6827620" y="817697"/>
                    <a:pt x="6828891" y="710793"/>
                  </a:cubicBezTo>
                  <a:cubicBezTo>
                    <a:pt x="6828891" y="646651"/>
                    <a:pt x="6830161" y="582509"/>
                    <a:pt x="6831431" y="518367"/>
                  </a:cubicBezTo>
                  <a:cubicBezTo>
                    <a:pt x="6832701" y="449290"/>
                    <a:pt x="6833970" y="380214"/>
                    <a:pt x="6836511" y="311138"/>
                  </a:cubicBezTo>
                  <a:cubicBezTo>
                    <a:pt x="6837781" y="270021"/>
                    <a:pt x="6837781" y="227260"/>
                    <a:pt x="6842861" y="186143"/>
                  </a:cubicBezTo>
                  <a:cubicBezTo>
                    <a:pt x="6847941" y="136803"/>
                    <a:pt x="6850481" y="89108"/>
                    <a:pt x="6849211" y="44450"/>
                  </a:cubicBezTo>
                  <a:cubicBezTo>
                    <a:pt x="6849211" y="38100"/>
                    <a:pt x="6845401" y="30480"/>
                    <a:pt x="6839051" y="27940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395284" y="-1169680"/>
            <a:ext cx="4335517" cy="4114800"/>
          </a:xfrm>
          <a:custGeom>
            <a:avLst/>
            <a:gdLst/>
            <a:ahLst/>
            <a:cxnLst/>
            <a:rect l="l" t="t" r="r" b="b"/>
            <a:pathLst>
              <a:path w="4335517" h="4114800">
                <a:moveTo>
                  <a:pt x="0" y="0"/>
                </a:moveTo>
                <a:lnTo>
                  <a:pt x="4335518" y="0"/>
                </a:lnTo>
                <a:lnTo>
                  <a:pt x="43355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39059" y="7960836"/>
            <a:ext cx="4039982" cy="3834310"/>
          </a:xfrm>
          <a:custGeom>
            <a:avLst/>
            <a:gdLst/>
            <a:ahLst/>
            <a:cxnLst/>
            <a:rect l="l" t="t" r="r" b="b"/>
            <a:pathLst>
              <a:path w="4039982" h="3834310">
                <a:moveTo>
                  <a:pt x="0" y="0"/>
                </a:moveTo>
                <a:lnTo>
                  <a:pt x="4039982" y="0"/>
                </a:lnTo>
                <a:lnTo>
                  <a:pt x="4039982" y="3834310"/>
                </a:lnTo>
                <a:lnTo>
                  <a:pt x="0" y="3834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95284" y="7200900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52552" y="-1435811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88770" y="2600499"/>
            <a:ext cx="1536852" cy="1548111"/>
          </a:xfrm>
          <a:custGeom>
            <a:avLst/>
            <a:gdLst/>
            <a:ahLst/>
            <a:cxnLst/>
            <a:rect l="l" t="t" r="r" b="b"/>
            <a:pathLst>
              <a:path w="1536852" h="1548111">
                <a:moveTo>
                  <a:pt x="0" y="0"/>
                </a:moveTo>
                <a:lnTo>
                  <a:pt x="1536852" y="0"/>
                </a:lnTo>
                <a:lnTo>
                  <a:pt x="1536852" y="1548110"/>
                </a:lnTo>
                <a:lnTo>
                  <a:pt x="0" y="15481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10800000">
            <a:off x="9291207" y="2222821"/>
            <a:ext cx="7060347" cy="7305900"/>
            <a:chOff x="0" y="0"/>
            <a:chExt cx="5829475" cy="6032219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5830745" cy="6030949"/>
            </a:xfrm>
            <a:custGeom>
              <a:avLst/>
              <a:gdLst/>
              <a:ahLst/>
              <a:cxnLst/>
              <a:rect l="l" t="t" r="r" b="b"/>
              <a:pathLst>
                <a:path w="5830745" h="6030949">
                  <a:moveTo>
                    <a:pt x="5819315" y="27940"/>
                  </a:moveTo>
                  <a:cubicBezTo>
                    <a:pt x="5810425" y="24130"/>
                    <a:pt x="5801535" y="21590"/>
                    <a:pt x="5792645" y="21590"/>
                  </a:cubicBezTo>
                  <a:cubicBezTo>
                    <a:pt x="5765975" y="20320"/>
                    <a:pt x="5680030" y="20320"/>
                    <a:pt x="5583660" y="17780"/>
                  </a:cubicBezTo>
                  <a:cubicBezTo>
                    <a:pt x="5363388" y="12700"/>
                    <a:pt x="5147706" y="6350"/>
                    <a:pt x="4927433" y="3810"/>
                  </a:cubicBezTo>
                  <a:cubicBezTo>
                    <a:pt x="4748462" y="1270"/>
                    <a:pt x="4574080" y="3810"/>
                    <a:pt x="4395109" y="2540"/>
                  </a:cubicBezTo>
                  <a:cubicBezTo>
                    <a:pt x="4317096" y="2540"/>
                    <a:pt x="4239083" y="0"/>
                    <a:pt x="4161070" y="2540"/>
                  </a:cubicBezTo>
                  <a:cubicBezTo>
                    <a:pt x="3972921" y="10160"/>
                    <a:pt x="3784772" y="11430"/>
                    <a:pt x="3592034" y="8890"/>
                  </a:cubicBezTo>
                  <a:cubicBezTo>
                    <a:pt x="3495665" y="7620"/>
                    <a:pt x="3399296" y="7620"/>
                    <a:pt x="3302927" y="7620"/>
                  </a:cubicBezTo>
                  <a:cubicBezTo>
                    <a:pt x="3128545" y="7620"/>
                    <a:pt x="2954163" y="7620"/>
                    <a:pt x="2779781" y="6350"/>
                  </a:cubicBezTo>
                  <a:cubicBezTo>
                    <a:pt x="2596221" y="5080"/>
                    <a:pt x="788154" y="2540"/>
                    <a:pt x="609183" y="1270"/>
                  </a:cubicBezTo>
                  <a:cubicBezTo>
                    <a:pt x="462335" y="0"/>
                    <a:pt x="320076" y="1270"/>
                    <a:pt x="173228" y="1270"/>
                  </a:cubicBezTo>
                  <a:cubicBezTo>
                    <a:pt x="722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261058"/>
                    <a:pt x="16510" y="531635"/>
                    <a:pt x="17780" y="797465"/>
                  </a:cubicBezTo>
                  <a:cubicBezTo>
                    <a:pt x="19050" y="1068042"/>
                    <a:pt x="17780" y="1338619"/>
                    <a:pt x="16510" y="1613944"/>
                  </a:cubicBezTo>
                  <a:cubicBezTo>
                    <a:pt x="15240" y="1894015"/>
                    <a:pt x="2540" y="4832388"/>
                    <a:pt x="2540" y="5112458"/>
                  </a:cubicBezTo>
                  <a:cubicBezTo>
                    <a:pt x="2540" y="5387783"/>
                    <a:pt x="1270" y="5663107"/>
                    <a:pt x="0" y="5938431"/>
                  </a:cubicBezTo>
                  <a:cubicBezTo>
                    <a:pt x="0" y="5976339"/>
                    <a:pt x="3810" y="5986499"/>
                    <a:pt x="15240" y="5991579"/>
                  </a:cubicBezTo>
                  <a:cubicBezTo>
                    <a:pt x="22860" y="5995389"/>
                    <a:pt x="31750" y="5997929"/>
                    <a:pt x="40640" y="5999199"/>
                  </a:cubicBezTo>
                  <a:cubicBezTo>
                    <a:pt x="168639" y="6004279"/>
                    <a:pt x="343021" y="6008089"/>
                    <a:pt x="517403" y="6013169"/>
                  </a:cubicBezTo>
                  <a:cubicBezTo>
                    <a:pt x="613772" y="6015709"/>
                    <a:pt x="710141" y="6020789"/>
                    <a:pt x="806510" y="6022059"/>
                  </a:cubicBezTo>
                  <a:cubicBezTo>
                    <a:pt x="967125" y="6024599"/>
                    <a:pt x="2756835" y="6025869"/>
                    <a:pt x="2917450" y="6027139"/>
                  </a:cubicBezTo>
                  <a:cubicBezTo>
                    <a:pt x="2940396" y="6027139"/>
                    <a:pt x="2963340" y="6027139"/>
                    <a:pt x="2986286" y="6027139"/>
                  </a:cubicBezTo>
                  <a:cubicBezTo>
                    <a:pt x="3096422" y="6027139"/>
                    <a:pt x="3211147" y="6025869"/>
                    <a:pt x="3321283" y="6025869"/>
                  </a:cubicBezTo>
                  <a:cubicBezTo>
                    <a:pt x="3449775" y="6025869"/>
                    <a:pt x="3573678" y="6027139"/>
                    <a:pt x="3702170" y="6027139"/>
                  </a:cubicBezTo>
                  <a:cubicBezTo>
                    <a:pt x="3890319" y="6027139"/>
                    <a:pt x="4083057" y="6027139"/>
                    <a:pt x="4271206" y="6027139"/>
                  </a:cubicBezTo>
                  <a:cubicBezTo>
                    <a:pt x="4445588" y="6027139"/>
                    <a:pt x="4619970" y="6028409"/>
                    <a:pt x="4794352" y="6029679"/>
                  </a:cubicBezTo>
                  <a:cubicBezTo>
                    <a:pt x="4872365" y="6029679"/>
                    <a:pt x="4954967" y="6030949"/>
                    <a:pt x="5032980" y="6030949"/>
                  </a:cubicBezTo>
                  <a:cubicBezTo>
                    <a:pt x="5285375" y="6029679"/>
                    <a:pt x="5533181" y="6023329"/>
                    <a:pt x="5769785" y="6023329"/>
                  </a:cubicBezTo>
                  <a:cubicBezTo>
                    <a:pt x="5773595" y="6023329"/>
                    <a:pt x="5778675" y="6020789"/>
                    <a:pt x="5782485" y="6018249"/>
                  </a:cubicBezTo>
                  <a:cubicBezTo>
                    <a:pt x="5787565" y="6014439"/>
                    <a:pt x="5790105" y="6008089"/>
                    <a:pt x="5792645" y="6005549"/>
                  </a:cubicBezTo>
                  <a:cubicBezTo>
                    <a:pt x="5793915" y="5905201"/>
                    <a:pt x="5795185" y="5705829"/>
                    <a:pt x="5796455" y="5506457"/>
                  </a:cubicBezTo>
                  <a:cubicBezTo>
                    <a:pt x="5797725" y="5197904"/>
                    <a:pt x="5807885" y="2235796"/>
                    <a:pt x="5809155" y="1927243"/>
                  </a:cubicBezTo>
                  <a:cubicBezTo>
                    <a:pt x="5809155" y="1742111"/>
                    <a:pt x="5810425" y="1556980"/>
                    <a:pt x="5811695" y="1371848"/>
                  </a:cubicBezTo>
                  <a:cubicBezTo>
                    <a:pt x="5812965" y="1172475"/>
                    <a:pt x="5814235" y="973103"/>
                    <a:pt x="5816775" y="773730"/>
                  </a:cubicBezTo>
                  <a:cubicBezTo>
                    <a:pt x="5818045" y="655056"/>
                    <a:pt x="5818045" y="531635"/>
                    <a:pt x="5823125" y="412961"/>
                  </a:cubicBezTo>
                  <a:cubicBezTo>
                    <a:pt x="5828205" y="270552"/>
                    <a:pt x="5830745" y="132889"/>
                    <a:pt x="5829475" y="44450"/>
                  </a:cubicBezTo>
                  <a:cubicBezTo>
                    <a:pt x="5829475" y="38100"/>
                    <a:pt x="5825665" y="30480"/>
                    <a:pt x="5819315" y="27940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1984970" y="4735103"/>
            <a:ext cx="7183292" cy="2281336"/>
            <a:chOff x="0" y="0"/>
            <a:chExt cx="6849211" cy="2175236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850481" cy="2173966"/>
            </a:xfrm>
            <a:custGeom>
              <a:avLst/>
              <a:gdLst/>
              <a:ahLst/>
              <a:cxnLst/>
              <a:rect l="l" t="t" r="r" b="b"/>
              <a:pathLst>
                <a:path w="6850481" h="2173966">
                  <a:moveTo>
                    <a:pt x="6839051" y="27940"/>
                  </a:moveTo>
                  <a:cubicBezTo>
                    <a:pt x="6830161" y="24130"/>
                    <a:pt x="6821271" y="21590"/>
                    <a:pt x="6812381" y="21590"/>
                  </a:cubicBezTo>
                  <a:cubicBezTo>
                    <a:pt x="6785711" y="20320"/>
                    <a:pt x="6684803" y="20320"/>
                    <a:pt x="6571210" y="17780"/>
                  </a:cubicBezTo>
                  <a:cubicBezTo>
                    <a:pt x="6311567" y="12700"/>
                    <a:pt x="6057335" y="6350"/>
                    <a:pt x="5797693" y="3810"/>
                  </a:cubicBezTo>
                  <a:cubicBezTo>
                    <a:pt x="5586733" y="1270"/>
                    <a:pt x="5381184" y="3810"/>
                    <a:pt x="5170225" y="2540"/>
                  </a:cubicBezTo>
                  <a:cubicBezTo>
                    <a:pt x="5078268" y="2540"/>
                    <a:pt x="4986312" y="0"/>
                    <a:pt x="4894355" y="2540"/>
                  </a:cubicBezTo>
                  <a:cubicBezTo>
                    <a:pt x="4672577" y="10160"/>
                    <a:pt x="4450800" y="11430"/>
                    <a:pt x="4223613" y="8890"/>
                  </a:cubicBezTo>
                  <a:cubicBezTo>
                    <a:pt x="4110020" y="7620"/>
                    <a:pt x="3996426" y="7620"/>
                    <a:pt x="3882833" y="7620"/>
                  </a:cubicBezTo>
                  <a:cubicBezTo>
                    <a:pt x="3677283" y="7620"/>
                    <a:pt x="3471733" y="7620"/>
                    <a:pt x="3266184" y="6350"/>
                  </a:cubicBezTo>
                  <a:cubicBezTo>
                    <a:pt x="3049815" y="5080"/>
                    <a:pt x="918587" y="2540"/>
                    <a:pt x="707628" y="1270"/>
                  </a:cubicBezTo>
                  <a:cubicBezTo>
                    <a:pt x="534533" y="0"/>
                    <a:pt x="366848" y="1270"/>
                    <a:pt x="193753" y="1270"/>
                  </a:cubicBezTo>
                  <a:cubicBezTo>
                    <a:pt x="74751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3514"/>
                    <a:pt x="16510" y="227260"/>
                    <a:pt x="17780" y="319362"/>
                  </a:cubicBezTo>
                  <a:cubicBezTo>
                    <a:pt x="19050" y="413108"/>
                    <a:pt x="17780" y="506854"/>
                    <a:pt x="16510" y="602245"/>
                  </a:cubicBezTo>
                  <a:cubicBezTo>
                    <a:pt x="15240" y="699280"/>
                    <a:pt x="2540" y="1717332"/>
                    <a:pt x="2540" y="1814367"/>
                  </a:cubicBezTo>
                  <a:cubicBezTo>
                    <a:pt x="2540" y="1909758"/>
                    <a:pt x="1270" y="2005149"/>
                    <a:pt x="0" y="2100540"/>
                  </a:cubicBezTo>
                  <a:cubicBezTo>
                    <a:pt x="0" y="2119356"/>
                    <a:pt x="3810" y="2129516"/>
                    <a:pt x="15240" y="2134596"/>
                  </a:cubicBezTo>
                  <a:cubicBezTo>
                    <a:pt x="22860" y="2138406"/>
                    <a:pt x="31750" y="2140946"/>
                    <a:pt x="40640" y="2142216"/>
                  </a:cubicBezTo>
                  <a:cubicBezTo>
                    <a:pt x="188344" y="2147296"/>
                    <a:pt x="393894" y="2151106"/>
                    <a:pt x="599444" y="2156186"/>
                  </a:cubicBezTo>
                  <a:cubicBezTo>
                    <a:pt x="713037" y="2158726"/>
                    <a:pt x="826630" y="2163806"/>
                    <a:pt x="940224" y="2165076"/>
                  </a:cubicBezTo>
                  <a:cubicBezTo>
                    <a:pt x="1129546" y="2167616"/>
                    <a:pt x="3239137" y="2168886"/>
                    <a:pt x="3428459" y="2170156"/>
                  </a:cubicBezTo>
                  <a:cubicBezTo>
                    <a:pt x="3455505" y="2170156"/>
                    <a:pt x="3482551" y="2170156"/>
                    <a:pt x="3509597" y="2170156"/>
                  </a:cubicBezTo>
                  <a:cubicBezTo>
                    <a:pt x="3639419" y="2170156"/>
                    <a:pt x="3774649" y="2168886"/>
                    <a:pt x="3904469" y="2168886"/>
                  </a:cubicBezTo>
                  <a:cubicBezTo>
                    <a:pt x="4055927" y="2168886"/>
                    <a:pt x="4201976" y="2170156"/>
                    <a:pt x="4353434" y="2170156"/>
                  </a:cubicBezTo>
                  <a:cubicBezTo>
                    <a:pt x="4575211" y="2170156"/>
                    <a:pt x="4802398" y="2170156"/>
                    <a:pt x="5024176" y="2170156"/>
                  </a:cubicBezTo>
                  <a:cubicBezTo>
                    <a:pt x="5229725" y="2170156"/>
                    <a:pt x="5435275" y="2171426"/>
                    <a:pt x="5640825" y="2172696"/>
                  </a:cubicBezTo>
                  <a:cubicBezTo>
                    <a:pt x="5732782" y="2172696"/>
                    <a:pt x="5830148" y="2173966"/>
                    <a:pt x="5922104" y="2173966"/>
                  </a:cubicBezTo>
                  <a:cubicBezTo>
                    <a:pt x="6219611" y="2172696"/>
                    <a:pt x="6511708" y="2166346"/>
                    <a:pt x="6789520" y="2166346"/>
                  </a:cubicBezTo>
                  <a:cubicBezTo>
                    <a:pt x="6793331" y="2166346"/>
                    <a:pt x="6798411" y="2163806"/>
                    <a:pt x="6802220" y="2161266"/>
                  </a:cubicBezTo>
                  <a:cubicBezTo>
                    <a:pt x="6807301" y="2157456"/>
                    <a:pt x="6809841" y="2151106"/>
                    <a:pt x="6812381" y="2148566"/>
                  </a:cubicBezTo>
                  <a:cubicBezTo>
                    <a:pt x="6813651" y="2089027"/>
                    <a:pt x="6814920" y="2019951"/>
                    <a:pt x="6816191" y="1950875"/>
                  </a:cubicBezTo>
                  <a:cubicBezTo>
                    <a:pt x="6817461" y="1843971"/>
                    <a:pt x="6827620" y="817697"/>
                    <a:pt x="6828891" y="710793"/>
                  </a:cubicBezTo>
                  <a:cubicBezTo>
                    <a:pt x="6828891" y="646651"/>
                    <a:pt x="6830161" y="582509"/>
                    <a:pt x="6831431" y="518367"/>
                  </a:cubicBezTo>
                  <a:cubicBezTo>
                    <a:pt x="6832701" y="449290"/>
                    <a:pt x="6833970" y="380214"/>
                    <a:pt x="6836511" y="311138"/>
                  </a:cubicBezTo>
                  <a:cubicBezTo>
                    <a:pt x="6837781" y="270021"/>
                    <a:pt x="6837781" y="227260"/>
                    <a:pt x="6842861" y="186143"/>
                  </a:cubicBezTo>
                  <a:cubicBezTo>
                    <a:pt x="6847941" y="136803"/>
                    <a:pt x="6850481" y="89108"/>
                    <a:pt x="6849211" y="44450"/>
                  </a:cubicBezTo>
                  <a:cubicBezTo>
                    <a:pt x="6849211" y="38100"/>
                    <a:pt x="6845401" y="30480"/>
                    <a:pt x="6839051" y="27940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984970" y="7247385"/>
            <a:ext cx="7183292" cy="2281336"/>
            <a:chOff x="0" y="0"/>
            <a:chExt cx="6849211" cy="2175236"/>
          </a:xfrm>
        </p:grpSpPr>
        <p:sp>
          <p:nvSpPr>
            <p:cNvPr id="15" name="Freeform 15"/>
            <p:cNvSpPr/>
            <p:nvPr/>
          </p:nvSpPr>
          <p:spPr>
            <a:xfrm>
              <a:off x="0" y="-1270"/>
              <a:ext cx="6850481" cy="2173966"/>
            </a:xfrm>
            <a:custGeom>
              <a:avLst/>
              <a:gdLst/>
              <a:ahLst/>
              <a:cxnLst/>
              <a:rect l="l" t="t" r="r" b="b"/>
              <a:pathLst>
                <a:path w="6850481" h="2173966">
                  <a:moveTo>
                    <a:pt x="6839051" y="27940"/>
                  </a:moveTo>
                  <a:cubicBezTo>
                    <a:pt x="6830161" y="24130"/>
                    <a:pt x="6821271" y="21590"/>
                    <a:pt x="6812381" y="21590"/>
                  </a:cubicBezTo>
                  <a:cubicBezTo>
                    <a:pt x="6785711" y="20320"/>
                    <a:pt x="6684803" y="20320"/>
                    <a:pt x="6571210" y="17780"/>
                  </a:cubicBezTo>
                  <a:cubicBezTo>
                    <a:pt x="6311567" y="12700"/>
                    <a:pt x="6057335" y="6350"/>
                    <a:pt x="5797693" y="3810"/>
                  </a:cubicBezTo>
                  <a:cubicBezTo>
                    <a:pt x="5586733" y="1270"/>
                    <a:pt x="5381184" y="3810"/>
                    <a:pt x="5170225" y="2540"/>
                  </a:cubicBezTo>
                  <a:cubicBezTo>
                    <a:pt x="5078268" y="2540"/>
                    <a:pt x="4986312" y="0"/>
                    <a:pt x="4894355" y="2540"/>
                  </a:cubicBezTo>
                  <a:cubicBezTo>
                    <a:pt x="4672577" y="10160"/>
                    <a:pt x="4450800" y="11430"/>
                    <a:pt x="4223613" y="8890"/>
                  </a:cubicBezTo>
                  <a:cubicBezTo>
                    <a:pt x="4110020" y="7620"/>
                    <a:pt x="3996426" y="7620"/>
                    <a:pt x="3882833" y="7620"/>
                  </a:cubicBezTo>
                  <a:cubicBezTo>
                    <a:pt x="3677283" y="7620"/>
                    <a:pt x="3471733" y="7620"/>
                    <a:pt x="3266184" y="6350"/>
                  </a:cubicBezTo>
                  <a:cubicBezTo>
                    <a:pt x="3049815" y="5080"/>
                    <a:pt x="918587" y="2540"/>
                    <a:pt x="707628" y="1270"/>
                  </a:cubicBezTo>
                  <a:cubicBezTo>
                    <a:pt x="534533" y="0"/>
                    <a:pt x="366848" y="1270"/>
                    <a:pt x="193753" y="1270"/>
                  </a:cubicBezTo>
                  <a:cubicBezTo>
                    <a:pt x="74751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3514"/>
                    <a:pt x="16510" y="227260"/>
                    <a:pt x="17780" y="319362"/>
                  </a:cubicBezTo>
                  <a:cubicBezTo>
                    <a:pt x="19050" y="413108"/>
                    <a:pt x="17780" y="506854"/>
                    <a:pt x="16510" y="602245"/>
                  </a:cubicBezTo>
                  <a:cubicBezTo>
                    <a:pt x="15240" y="699280"/>
                    <a:pt x="2540" y="1717332"/>
                    <a:pt x="2540" y="1814367"/>
                  </a:cubicBezTo>
                  <a:cubicBezTo>
                    <a:pt x="2540" y="1909758"/>
                    <a:pt x="1270" y="2005149"/>
                    <a:pt x="0" y="2100540"/>
                  </a:cubicBezTo>
                  <a:cubicBezTo>
                    <a:pt x="0" y="2119356"/>
                    <a:pt x="3810" y="2129516"/>
                    <a:pt x="15240" y="2134596"/>
                  </a:cubicBezTo>
                  <a:cubicBezTo>
                    <a:pt x="22860" y="2138406"/>
                    <a:pt x="31750" y="2140946"/>
                    <a:pt x="40640" y="2142216"/>
                  </a:cubicBezTo>
                  <a:cubicBezTo>
                    <a:pt x="188344" y="2147296"/>
                    <a:pt x="393894" y="2151106"/>
                    <a:pt x="599444" y="2156186"/>
                  </a:cubicBezTo>
                  <a:cubicBezTo>
                    <a:pt x="713037" y="2158726"/>
                    <a:pt x="826630" y="2163806"/>
                    <a:pt x="940224" y="2165076"/>
                  </a:cubicBezTo>
                  <a:cubicBezTo>
                    <a:pt x="1129546" y="2167616"/>
                    <a:pt x="3239137" y="2168886"/>
                    <a:pt x="3428459" y="2170156"/>
                  </a:cubicBezTo>
                  <a:cubicBezTo>
                    <a:pt x="3455505" y="2170156"/>
                    <a:pt x="3482551" y="2170156"/>
                    <a:pt x="3509597" y="2170156"/>
                  </a:cubicBezTo>
                  <a:cubicBezTo>
                    <a:pt x="3639419" y="2170156"/>
                    <a:pt x="3774649" y="2168886"/>
                    <a:pt x="3904469" y="2168886"/>
                  </a:cubicBezTo>
                  <a:cubicBezTo>
                    <a:pt x="4055927" y="2168886"/>
                    <a:pt x="4201976" y="2170156"/>
                    <a:pt x="4353434" y="2170156"/>
                  </a:cubicBezTo>
                  <a:cubicBezTo>
                    <a:pt x="4575211" y="2170156"/>
                    <a:pt x="4802398" y="2170156"/>
                    <a:pt x="5024176" y="2170156"/>
                  </a:cubicBezTo>
                  <a:cubicBezTo>
                    <a:pt x="5229725" y="2170156"/>
                    <a:pt x="5435275" y="2171426"/>
                    <a:pt x="5640825" y="2172696"/>
                  </a:cubicBezTo>
                  <a:cubicBezTo>
                    <a:pt x="5732782" y="2172696"/>
                    <a:pt x="5830148" y="2173966"/>
                    <a:pt x="5922104" y="2173966"/>
                  </a:cubicBezTo>
                  <a:cubicBezTo>
                    <a:pt x="6219611" y="2172696"/>
                    <a:pt x="6511708" y="2166346"/>
                    <a:pt x="6789520" y="2166346"/>
                  </a:cubicBezTo>
                  <a:cubicBezTo>
                    <a:pt x="6793331" y="2166346"/>
                    <a:pt x="6798411" y="2163806"/>
                    <a:pt x="6802220" y="2161266"/>
                  </a:cubicBezTo>
                  <a:cubicBezTo>
                    <a:pt x="6807301" y="2157456"/>
                    <a:pt x="6809841" y="2151106"/>
                    <a:pt x="6812381" y="2148566"/>
                  </a:cubicBezTo>
                  <a:cubicBezTo>
                    <a:pt x="6813651" y="2089027"/>
                    <a:pt x="6814920" y="2019951"/>
                    <a:pt x="6816191" y="1950875"/>
                  </a:cubicBezTo>
                  <a:cubicBezTo>
                    <a:pt x="6817461" y="1843971"/>
                    <a:pt x="6827620" y="817697"/>
                    <a:pt x="6828891" y="710793"/>
                  </a:cubicBezTo>
                  <a:cubicBezTo>
                    <a:pt x="6828891" y="646651"/>
                    <a:pt x="6830161" y="582509"/>
                    <a:pt x="6831431" y="518367"/>
                  </a:cubicBezTo>
                  <a:cubicBezTo>
                    <a:pt x="6832701" y="449290"/>
                    <a:pt x="6833970" y="380214"/>
                    <a:pt x="6836511" y="311138"/>
                  </a:cubicBezTo>
                  <a:cubicBezTo>
                    <a:pt x="6837781" y="270021"/>
                    <a:pt x="6837781" y="227260"/>
                    <a:pt x="6842861" y="186143"/>
                  </a:cubicBezTo>
                  <a:cubicBezTo>
                    <a:pt x="6847941" y="136803"/>
                    <a:pt x="6850481" y="89108"/>
                    <a:pt x="6849211" y="44450"/>
                  </a:cubicBezTo>
                  <a:cubicBezTo>
                    <a:pt x="6849211" y="38100"/>
                    <a:pt x="6845401" y="30480"/>
                    <a:pt x="6839051" y="27940"/>
                  </a:cubicBezTo>
                  <a:close/>
                </a:path>
              </a:pathLst>
            </a:custGeom>
            <a:solidFill>
              <a:srgbClr val="FFF5ED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9624437" y="2555261"/>
            <a:ext cx="6320286" cy="6580957"/>
          </a:xfrm>
          <a:custGeom>
            <a:avLst/>
            <a:gdLst/>
            <a:ahLst/>
            <a:cxnLst/>
            <a:rect l="l" t="t" r="r" b="b"/>
            <a:pathLst>
              <a:path w="6320286" h="6580957">
                <a:moveTo>
                  <a:pt x="0" y="0"/>
                </a:moveTo>
                <a:lnTo>
                  <a:pt x="6320286" y="0"/>
                </a:lnTo>
                <a:lnTo>
                  <a:pt x="6320286" y="6580957"/>
                </a:lnTo>
                <a:lnTo>
                  <a:pt x="0" y="65809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2006" b="-22006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757791" y="5015632"/>
            <a:ext cx="958213" cy="1700055"/>
          </a:xfrm>
          <a:custGeom>
            <a:avLst/>
            <a:gdLst/>
            <a:ahLst/>
            <a:cxnLst/>
            <a:rect l="l" t="t" r="r" b="b"/>
            <a:pathLst>
              <a:path w="958213" h="1700055">
                <a:moveTo>
                  <a:pt x="0" y="0"/>
                </a:moveTo>
                <a:lnTo>
                  <a:pt x="958213" y="0"/>
                </a:lnTo>
                <a:lnTo>
                  <a:pt x="958213" y="1700056"/>
                </a:lnTo>
                <a:lnTo>
                  <a:pt x="0" y="17000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579869" y="7960836"/>
            <a:ext cx="1314058" cy="979571"/>
          </a:xfrm>
          <a:custGeom>
            <a:avLst/>
            <a:gdLst/>
            <a:ahLst/>
            <a:cxnLst/>
            <a:rect l="l" t="t" r="r" b="b"/>
            <a:pathLst>
              <a:path w="1314058" h="979571">
                <a:moveTo>
                  <a:pt x="0" y="0"/>
                </a:moveTo>
                <a:lnTo>
                  <a:pt x="1314058" y="0"/>
                </a:lnTo>
                <a:lnTo>
                  <a:pt x="1314058" y="979571"/>
                </a:lnTo>
                <a:lnTo>
                  <a:pt x="0" y="9795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268735" y="903037"/>
            <a:ext cx="11750530" cy="131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06"/>
              </a:lnSpc>
              <a:spcBef>
                <a:spcPct val="0"/>
              </a:spcBef>
            </a:pPr>
            <a:r>
              <a:rPr lang="en-US" sz="7290" b="1" u="none" strike="noStrike">
                <a:solidFill>
                  <a:srgbClr val="F9E2CF"/>
                </a:solidFill>
                <a:latin typeface="Poppins Heavy"/>
                <a:ea typeface="Poppins Heavy"/>
                <a:cs typeface="Poppins Heavy"/>
                <a:sym typeface="Poppins Heavy"/>
              </a:rPr>
              <a:t>Lab rules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49721" y="2926748"/>
            <a:ext cx="4021147" cy="94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20"/>
              </a:lnSpc>
            </a:pPr>
            <a:r>
              <a:rPr lang="en-US" sz="1500" spc="57">
                <a:solidFill>
                  <a:srgbClr val="B7474A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49721" y="2537666"/>
            <a:ext cx="4021147" cy="32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1"/>
              </a:lnSpc>
            </a:pPr>
            <a:r>
              <a:rPr lang="en-US" sz="2017" b="1" spc="76">
                <a:solidFill>
                  <a:srgbClr val="B747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Rules 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49721" y="5439030"/>
            <a:ext cx="4021147" cy="94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20"/>
              </a:lnSpc>
            </a:pPr>
            <a:r>
              <a:rPr lang="en-US" sz="1500" spc="57">
                <a:solidFill>
                  <a:srgbClr val="B7474A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49721" y="5056654"/>
            <a:ext cx="3482061" cy="32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1"/>
              </a:lnSpc>
              <a:spcBef>
                <a:spcPct val="0"/>
              </a:spcBef>
            </a:pPr>
            <a:r>
              <a:rPr lang="en-US" sz="2017" b="1" spc="76">
                <a:solidFill>
                  <a:srgbClr val="B747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Rules 02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249721" y="7951311"/>
            <a:ext cx="4021147" cy="94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20"/>
              </a:lnSpc>
            </a:pPr>
            <a:r>
              <a:rPr lang="en-US" sz="1500" spc="57">
                <a:solidFill>
                  <a:srgbClr val="B7474A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49721" y="7573466"/>
            <a:ext cx="3482061" cy="32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81"/>
              </a:lnSpc>
              <a:spcBef>
                <a:spcPct val="0"/>
              </a:spcBef>
            </a:pPr>
            <a:r>
              <a:rPr lang="en-US" sz="2017" b="1" spc="76">
                <a:solidFill>
                  <a:srgbClr val="B747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Rules 03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994" b="-106994"/>
            </a:stretch>
          </a:blipFill>
        </p:spPr>
      </p:sp>
      <p:sp>
        <p:nvSpPr>
          <p:cNvPr id="3" name="Freeform 3"/>
          <p:cNvSpPr/>
          <p:nvPr/>
        </p:nvSpPr>
        <p:spPr>
          <a:xfrm rot="2108861">
            <a:off x="-8250219" y="6330224"/>
            <a:ext cx="22139852" cy="6279667"/>
          </a:xfrm>
          <a:custGeom>
            <a:avLst/>
            <a:gdLst/>
            <a:ahLst/>
            <a:cxnLst/>
            <a:rect l="l" t="t" r="r" b="b"/>
            <a:pathLst>
              <a:path w="22139852" h="6279667">
                <a:moveTo>
                  <a:pt x="0" y="0"/>
                </a:moveTo>
                <a:lnTo>
                  <a:pt x="22139852" y="0"/>
                </a:lnTo>
                <a:lnTo>
                  <a:pt x="22139852" y="6279667"/>
                </a:lnTo>
                <a:lnTo>
                  <a:pt x="0" y="6279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8861">
            <a:off x="10467901" y="1945508"/>
            <a:ext cx="22139852" cy="6279667"/>
          </a:xfrm>
          <a:custGeom>
            <a:avLst/>
            <a:gdLst/>
            <a:ahLst/>
            <a:cxnLst/>
            <a:rect l="l" t="t" r="r" b="b"/>
            <a:pathLst>
              <a:path w="22139852" h="6279667">
                <a:moveTo>
                  <a:pt x="0" y="0"/>
                </a:moveTo>
                <a:lnTo>
                  <a:pt x="22139853" y="0"/>
                </a:lnTo>
                <a:lnTo>
                  <a:pt x="22139853" y="6279667"/>
                </a:lnTo>
                <a:lnTo>
                  <a:pt x="0" y="6279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284039" y="2458798"/>
            <a:ext cx="5722173" cy="5719921"/>
            <a:chOff x="0" y="0"/>
            <a:chExt cx="7318080" cy="7315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18121" cy="7315200"/>
            </a:xfrm>
            <a:custGeom>
              <a:avLst/>
              <a:gdLst/>
              <a:ahLst/>
              <a:cxnLst/>
              <a:rect l="l" t="t" r="r" b="b"/>
              <a:pathLst>
                <a:path w="7318121" h="7315200">
                  <a:moveTo>
                    <a:pt x="3662807" y="7315200"/>
                  </a:moveTo>
                  <a:cubicBezTo>
                    <a:pt x="3639947" y="7315200"/>
                    <a:pt x="3624707" y="7299960"/>
                    <a:pt x="3624707" y="7277100"/>
                  </a:cubicBezTo>
                  <a:cubicBezTo>
                    <a:pt x="3624707" y="7254240"/>
                    <a:pt x="3639947" y="7239000"/>
                    <a:pt x="3662807" y="7239000"/>
                  </a:cubicBezTo>
                  <a:cubicBezTo>
                    <a:pt x="3662807" y="7239000"/>
                    <a:pt x="3662807" y="7239000"/>
                    <a:pt x="3670427" y="7239000"/>
                  </a:cubicBezTo>
                  <a:cubicBezTo>
                    <a:pt x="3685667" y="7239000"/>
                    <a:pt x="3708527" y="7254240"/>
                    <a:pt x="3708527" y="7277100"/>
                  </a:cubicBezTo>
                  <a:cubicBezTo>
                    <a:pt x="3708527" y="7299960"/>
                    <a:pt x="3685667" y="7315200"/>
                    <a:pt x="3670427" y="7315200"/>
                  </a:cubicBezTo>
                  <a:cubicBezTo>
                    <a:pt x="3670427" y="7315200"/>
                    <a:pt x="3662807" y="7315200"/>
                    <a:pt x="3662807" y="7315200"/>
                  </a:cubicBezTo>
                  <a:close/>
                  <a:moveTo>
                    <a:pt x="3441954" y="7307580"/>
                  </a:moveTo>
                  <a:cubicBezTo>
                    <a:pt x="3426714" y="7307580"/>
                    <a:pt x="3411474" y="7292340"/>
                    <a:pt x="3411474" y="7269480"/>
                  </a:cubicBezTo>
                  <a:cubicBezTo>
                    <a:pt x="3411474" y="7246620"/>
                    <a:pt x="3426714" y="7231380"/>
                    <a:pt x="3449574" y="7231380"/>
                  </a:cubicBezTo>
                  <a:cubicBezTo>
                    <a:pt x="3472434" y="7239000"/>
                    <a:pt x="3487674" y="7254240"/>
                    <a:pt x="3487674" y="7277100"/>
                  </a:cubicBezTo>
                  <a:cubicBezTo>
                    <a:pt x="3487674" y="7292340"/>
                    <a:pt x="3464814" y="7307580"/>
                    <a:pt x="3449574" y="7307580"/>
                  </a:cubicBezTo>
                  <a:cubicBezTo>
                    <a:pt x="3449574" y="7307580"/>
                    <a:pt x="3449574" y="7307580"/>
                    <a:pt x="3441954" y="7307580"/>
                  </a:cubicBezTo>
                  <a:close/>
                  <a:moveTo>
                    <a:pt x="3845560" y="7277100"/>
                  </a:moveTo>
                  <a:cubicBezTo>
                    <a:pt x="3837940" y="7254240"/>
                    <a:pt x="3860800" y="7231380"/>
                    <a:pt x="3876040" y="7231380"/>
                  </a:cubicBezTo>
                  <a:cubicBezTo>
                    <a:pt x="3898900" y="7231380"/>
                    <a:pt x="3914140" y="7246620"/>
                    <a:pt x="3921760" y="7269480"/>
                  </a:cubicBezTo>
                  <a:cubicBezTo>
                    <a:pt x="3921760" y="7292340"/>
                    <a:pt x="3906520" y="7307580"/>
                    <a:pt x="3883660" y="7307580"/>
                  </a:cubicBezTo>
                  <a:cubicBezTo>
                    <a:pt x="3860800" y="7307580"/>
                    <a:pt x="3845560" y="7292340"/>
                    <a:pt x="3845560" y="7277100"/>
                  </a:cubicBezTo>
                  <a:close/>
                  <a:moveTo>
                    <a:pt x="3228721" y="7292340"/>
                  </a:moveTo>
                  <a:cubicBezTo>
                    <a:pt x="3213481" y="7292340"/>
                    <a:pt x="3198241" y="7269480"/>
                    <a:pt x="3198241" y="7246620"/>
                  </a:cubicBezTo>
                  <a:cubicBezTo>
                    <a:pt x="3198241" y="7231380"/>
                    <a:pt x="3221101" y="7216140"/>
                    <a:pt x="3243961" y="7216140"/>
                  </a:cubicBezTo>
                  <a:cubicBezTo>
                    <a:pt x="3259201" y="7216140"/>
                    <a:pt x="3274441" y="7239000"/>
                    <a:pt x="3274441" y="7261860"/>
                  </a:cubicBezTo>
                  <a:cubicBezTo>
                    <a:pt x="3274441" y="7277100"/>
                    <a:pt x="3251581" y="7292340"/>
                    <a:pt x="3236341" y="7292340"/>
                  </a:cubicBezTo>
                  <a:cubicBezTo>
                    <a:pt x="3236341" y="7292340"/>
                    <a:pt x="3236341" y="7292340"/>
                    <a:pt x="3228721" y="7292340"/>
                  </a:cubicBezTo>
                  <a:close/>
                  <a:moveTo>
                    <a:pt x="4051173" y="7254240"/>
                  </a:moveTo>
                  <a:cubicBezTo>
                    <a:pt x="4051173" y="7239000"/>
                    <a:pt x="4066413" y="7216140"/>
                    <a:pt x="4089273" y="7216140"/>
                  </a:cubicBezTo>
                  <a:cubicBezTo>
                    <a:pt x="4104513" y="7216140"/>
                    <a:pt x="4127373" y="7223760"/>
                    <a:pt x="4127373" y="7246620"/>
                  </a:cubicBezTo>
                  <a:cubicBezTo>
                    <a:pt x="4134993" y="7269480"/>
                    <a:pt x="4119753" y="7284720"/>
                    <a:pt x="4096893" y="7292340"/>
                  </a:cubicBezTo>
                  <a:cubicBezTo>
                    <a:pt x="4096893" y="7292340"/>
                    <a:pt x="4096893" y="7292340"/>
                    <a:pt x="4089273" y="7292340"/>
                  </a:cubicBezTo>
                  <a:cubicBezTo>
                    <a:pt x="4074033" y="7292340"/>
                    <a:pt x="4058793" y="7277100"/>
                    <a:pt x="4051173" y="7254240"/>
                  </a:cubicBezTo>
                  <a:close/>
                  <a:moveTo>
                    <a:pt x="3015488" y="7261860"/>
                  </a:moveTo>
                  <a:cubicBezTo>
                    <a:pt x="3000248" y="7254240"/>
                    <a:pt x="2985008" y="7239000"/>
                    <a:pt x="2985008" y="7216140"/>
                  </a:cubicBezTo>
                  <a:cubicBezTo>
                    <a:pt x="2992628" y="7193280"/>
                    <a:pt x="3007868" y="7178040"/>
                    <a:pt x="3030728" y="7185660"/>
                  </a:cubicBezTo>
                  <a:cubicBezTo>
                    <a:pt x="3053588" y="7185660"/>
                    <a:pt x="3068828" y="7208520"/>
                    <a:pt x="3061208" y="7231380"/>
                  </a:cubicBezTo>
                  <a:cubicBezTo>
                    <a:pt x="3061208" y="7246620"/>
                    <a:pt x="3045968" y="7261860"/>
                    <a:pt x="3023108" y="7261860"/>
                  </a:cubicBezTo>
                  <a:cubicBezTo>
                    <a:pt x="3023108" y="7261860"/>
                    <a:pt x="3023108" y="7261860"/>
                    <a:pt x="3015488" y="7261860"/>
                  </a:cubicBezTo>
                  <a:close/>
                  <a:moveTo>
                    <a:pt x="4264406" y="7231380"/>
                  </a:moveTo>
                  <a:cubicBezTo>
                    <a:pt x="4264406" y="7208520"/>
                    <a:pt x="4272026" y="7185660"/>
                    <a:pt x="4294886" y="7185660"/>
                  </a:cubicBezTo>
                  <a:cubicBezTo>
                    <a:pt x="4317746" y="7178040"/>
                    <a:pt x="4332986" y="7193280"/>
                    <a:pt x="4340606" y="7216140"/>
                  </a:cubicBezTo>
                  <a:cubicBezTo>
                    <a:pt x="4340606" y="7239000"/>
                    <a:pt x="4332986" y="7254240"/>
                    <a:pt x="4310126" y="7261860"/>
                  </a:cubicBezTo>
                  <a:cubicBezTo>
                    <a:pt x="4302506" y="7261860"/>
                    <a:pt x="4302506" y="7261860"/>
                    <a:pt x="4302506" y="7261860"/>
                  </a:cubicBezTo>
                  <a:cubicBezTo>
                    <a:pt x="4287266" y="7261860"/>
                    <a:pt x="4264406" y="7246620"/>
                    <a:pt x="4264406" y="7231380"/>
                  </a:cubicBezTo>
                  <a:close/>
                  <a:moveTo>
                    <a:pt x="2809875" y="7216140"/>
                  </a:moveTo>
                  <a:cubicBezTo>
                    <a:pt x="2787015" y="7208520"/>
                    <a:pt x="2779395" y="7193280"/>
                    <a:pt x="2779395" y="7170420"/>
                  </a:cubicBezTo>
                  <a:cubicBezTo>
                    <a:pt x="2787015" y="7147560"/>
                    <a:pt x="2809875" y="7139940"/>
                    <a:pt x="2825115" y="7139940"/>
                  </a:cubicBezTo>
                  <a:cubicBezTo>
                    <a:pt x="2847975" y="7147560"/>
                    <a:pt x="2863215" y="7170420"/>
                    <a:pt x="2855595" y="7185660"/>
                  </a:cubicBezTo>
                  <a:cubicBezTo>
                    <a:pt x="2847975" y="7208520"/>
                    <a:pt x="2832735" y="7216140"/>
                    <a:pt x="2817495" y="7216140"/>
                  </a:cubicBezTo>
                  <a:cubicBezTo>
                    <a:pt x="2817495" y="7216140"/>
                    <a:pt x="2809875" y="7216140"/>
                    <a:pt x="2809875" y="7216140"/>
                  </a:cubicBezTo>
                  <a:close/>
                  <a:moveTo>
                    <a:pt x="4470019" y="7185660"/>
                  </a:moveTo>
                  <a:cubicBezTo>
                    <a:pt x="4470019" y="7162800"/>
                    <a:pt x="4477639" y="7147560"/>
                    <a:pt x="4500499" y="7139940"/>
                  </a:cubicBezTo>
                  <a:cubicBezTo>
                    <a:pt x="4523359" y="7132320"/>
                    <a:pt x="4538599" y="7147560"/>
                    <a:pt x="4546219" y="7170420"/>
                  </a:cubicBezTo>
                  <a:cubicBezTo>
                    <a:pt x="4553839" y="7185660"/>
                    <a:pt x="4538599" y="7208520"/>
                    <a:pt x="4515739" y="7216140"/>
                  </a:cubicBezTo>
                  <a:cubicBezTo>
                    <a:pt x="4515739" y="7216140"/>
                    <a:pt x="4515739" y="7216140"/>
                    <a:pt x="4508119" y="7216140"/>
                  </a:cubicBezTo>
                  <a:cubicBezTo>
                    <a:pt x="4492879" y="7216140"/>
                    <a:pt x="4477639" y="7200900"/>
                    <a:pt x="4470019" y="7185660"/>
                  </a:cubicBezTo>
                  <a:close/>
                  <a:moveTo>
                    <a:pt x="2604389" y="7162800"/>
                  </a:moveTo>
                  <a:cubicBezTo>
                    <a:pt x="2581529" y="7155180"/>
                    <a:pt x="2573909" y="7132320"/>
                    <a:pt x="2573909" y="7109460"/>
                  </a:cubicBezTo>
                  <a:cubicBezTo>
                    <a:pt x="2581529" y="7094220"/>
                    <a:pt x="2604389" y="7078980"/>
                    <a:pt x="2627249" y="7086600"/>
                  </a:cubicBezTo>
                  <a:cubicBezTo>
                    <a:pt x="2642489" y="7094220"/>
                    <a:pt x="2657729" y="7117080"/>
                    <a:pt x="2650109" y="7132320"/>
                  </a:cubicBezTo>
                  <a:cubicBezTo>
                    <a:pt x="2642489" y="7155180"/>
                    <a:pt x="2627249" y="7162800"/>
                    <a:pt x="2612009" y="7162800"/>
                  </a:cubicBezTo>
                  <a:cubicBezTo>
                    <a:pt x="2612009" y="7162800"/>
                    <a:pt x="2604389" y="7162800"/>
                    <a:pt x="2604389" y="7162800"/>
                  </a:cubicBezTo>
                  <a:close/>
                  <a:moveTo>
                    <a:pt x="4675632" y="7132320"/>
                  </a:moveTo>
                  <a:cubicBezTo>
                    <a:pt x="4668012" y="7109460"/>
                    <a:pt x="4683252" y="7094220"/>
                    <a:pt x="4706112" y="7086600"/>
                  </a:cubicBezTo>
                  <a:cubicBezTo>
                    <a:pt x="4721352" y="7078980"/>
                    <a:pt x="4744212" y="7086600"/>
                    <a:pt x="4751832" y="7109460"/>
                  </a:cubicBezTo>
                  <a:cubicBezTo>
                    <a:pt x="4759452" y="7132320"/>
                    <a:pt x="4744212" y="7155180"/>
                    <a:pt x="4728972" y="7155180"/>
                  </a:cubicBezTo>
                  <a:cubicBezTo>
                    <a:pt x="4721352" y="7162800"/>
                    <a:pt x="4721352" y="7162800"/>
                    <a:pt x="4713732" y="7162800"/>
                  </a:cubicBezTo>
                  <a:cubicBezTo>
                    <a:pt x="4698492" y="7162800"/>
                    <a:pt x="4683252" y="7147560"/>
                    <a:pt x="4675632" y="7132320"/>
                  </a:cubicBezTo>
                  <a:close/>
                  <a:moveTo>
                    <a:pt x="2398776" y="7094220"/>
                  </a:moveTo>
                  <a:cubicBezTo>
                    <a:pt x="2375916" y="7086600"/>
                    <a:pt x="2368296" y="7063740"/>
                    <a:pt x="2375916" y="7040880"/>
                  </a:cubicBezTo>
                  <a:cubicBezTo>
                    <a:pt x="2383536" y="7025640"/>
                    <a:pt x="2406396" y="7010400"/>
                    <a:pt x="2421636" y="7018020"/>
                  </a:cubicBezTo>
                  <a:cubicBezTo>
                    <a:pt x="2444496" y="7025640"/>
                    <a:pt x="2452116" y="7048500"/>
                    <a:pt x="2444496" y="7071360"/>
                  </a:cubicBezTo>
                  <a:cubicBezTo>
                    <a:pt x="2444496" y="7086600"/>
                    <a:pt x="2429256" y="7094220"/>
                    <a:pt x="2414016" y="7094220"/>
                  </a:cubicBezTo>
                  <a:cubicBezTo>
                    <a:pt x="2406396" y="7094220"/>
                    <a:pt x="2398776" y="7094220"/>
                    <a:pt x="2398776" y="7094220"/>
                  </a:cubicBezTo>
                  <a:close/>
                  <a:moveTo>
                    <a:pt x="4881245" y="7063740"/>
                  </a:moveTo>
                  <a:cubicBezTo>
                    <a:pt x="4873625" y="7048500"/>
                    <a:pt x="4881245" y="7025640"/>
                    <a:pt x="4904105" y="7018020"/>
                  </a:cubicBezTo>
                  <a:cubicBezTo>
                    <a:pt x="4919345" y="7010400"/>
                    <a:pt x="4942205" y="7018020"/>
                    <a:pt x="4949825" y="7040880"/>
                  </a:cubicBezTo>
                  <a:cubicBezTo>
                    <a:pt x="4957445" y="7063740"/>
                    <a:pt x="4949825" y="7078980"/>
                    <a:pt x="4926965" y="7086600"/>
                  </a:cubicBezTo>
                  <a:cubicBezTo>
                    <a:pt x="4926965" y="7094220"/>
                    <a:pt x="4919345" y="7094220"/>
                    <a:pt x="4919345" y="7094220"/>
                  </a:cubicBezTo>
                  <a:cubicBezTo>
                    <a:pt x="4896485" y="7094220"/>
                    <a:pt x="4888865" y="7078980"/>
                    <a:pt x="4881245" y="7063740"/>
                  </a:cubicBezTo>
                  <a:close/>
                  <a:moveTo>
                    <a:pt x="2200783" y="7010400"/>
                  </a:moveTo>
                  <a:cubicBezTo>
                    <a:pt x="2177923" y="7002780"/>
                    <a:pt x="2170303" y="6979920"/>
                    <a:pt x="2177923" y="6964680"/>
                  </a:cubicBezTo>
                  <a:cubicBezTo>
                    <a:pt x="2185543" y="6941820"/>
                    <a:pt x="2208403" y="6934200"/>
                    <a:pt x="2231263" y="6941820"/>
                  </a:cubicBezTo>
                  <a:cubicBezTo>
                    <a:pt x="2246503" y="6949440"/>
                    <a:pt x="2254123" y="6972300"/>
                    <a:pt x="2246503" y="6995160"/>
                  </a:cubicBezTo>
                  <a:cubicBezTo>
                    <a:pt x="2238883" y="7002780"/>
                    <a:pt x="2231263" y="7018020"/>
                    <a:pt x="2216023" y="7018020"/>
                  </a:cubicBezTo>
                  <a:cubicBezTo>
                    <a:pt x="2208403" y="7018020"/>
                    <a:pt x="2200783" y="7010400"/>
                    <a:pt x="2200783" y="7010400"/>
                  </a:cubicBezTo>
                  <a:close/>
                  <a:moveTo>
                    <a:pt x="5079238" y="6987540"/>
                  </a:moveTo>
                  <a:cubicBezTo>
                    <a:pt x="5071618" y="6972300"/>
                    <a:pt x="5079238" y="6949440"/>
                    <a:pt x="5094478" y="6941820"/>
                  </a:cubicBezTo>
                  <a:cubicBezTo>
                    <a:pt x="5117338" y="6934200"/>
                    <a:pt x="5140198" y="6941820"/>
                    <a:pt x="5147818" y="6957060"/>
                  </a:cubicBezTo>
                  <a:cubicBezTo>
                    <a:pt x="5155438" y="6979920"/>
                    <a:pt x="5147818" y="7002780"/>
                    <a:pt x="5124958" y="7010400"/>
                  </a:cubicBezTo>
                  <a:cubicBezTo>
                    <a:pt x="5124958" y="7010400"/>
                    <a:pt x="5117338" y="7010400"/>
                    <a:pt x="5109718" y="7010400"/>
                  </a:cubicBezTo>
                  <a:cubicBezTo>
                    <a:pt x="5094478" y="7010400"/>
                    <a:pt x="5086858" y="7002780"/>
                    <a:pt x="5079238" y="6987540"/>
                  </a:cubicBezTo>
                  <a:close/>
                  <a:moveTo>
                    <a:pt x="2002790" y="6918960"/>
                  </a:moveTo>
                  <a:cubicBezTo>
                    <a:pt x="1987550" y="6911340"/>
                    <a:pt x="1979930" y="6888480"/>
                    <a:pt x="1987550" y="6865620"/>
                  </a:cubicBezTo>
                  <a:cubicBezTo>
                    <a:pt x="1995170" y="6850380"/>
                    <a:pt x="2018030" y="6842760"/>
                    <a:pt x="2040890" y="6850380"/>
                  </a:cubicBezTo>
                  <a:cubicBezTo>
                    <a:pt x="2056130" y="6858000"/>
                    <a:pt x="2063750" y="6880860"/>
                    <a:pt x="2056130" y="6903720"/>
                  </a:cubicBezTo>
                  <a:cubicBezTo>
                    <a:pt x="2048510" y="6918960"/>
                    <a:pt x="2033270" y="6926580"/>
                    <a:pt x="2018030" y="6926580"/>
                  </a:cubicBezTo>
                  <a:cubicBezTo>
                    <a:pt x="2018030" y="6926580"/>
                    <a:pt x="2010410" y="6918960"/>
                    <a:pt x="2002790" y="6918960"/>
                  </a:cubicBezTo>
                  <a:close/>
                  <a:moveTo>
                    <a:pt x="5269611" y="6903720"/>
                  </a:moveTo>
                  <a:cubicBezTo>
                    <a:pt x="5261991" y="6880860"/>
                    <a:pt x="5269611" y="6858000"/>
                    <a:pt x="5284851" y="6850380"/>
                  </a:cubicBezTo>
                  <a:cubicBezTo>
                    <a:pt x="5307711" y="6842760"/>
                    <a:pt x="5330571" y="6850380"/>
                    <a:pt x="5338191" y="6865620"/>
                  </a:cubicBezTo>
                  <a:cubicBezTo>
                    <a:pt x="5345811" y="6880860"/>
                    <a:pt x="5338191" y="6903720"/>
                    <a:pt x="5322951" y="6918960"/>
                  </a:cubicBezTo>
                  <a:cubicBezTo>
                    <a:pt x="5315331" y="6918960"/>
                    <a:pt x="5307711" y="6918960"/>
                    <a:pt x="5300091" y="6918960"/>
                  </a:cubicBezTo>
                  <a:cubicBezTo>
                    <a:pt x="5292471" y="6918960"/>
                    <a:pt x="5277231" y="6911340"/>
                    <a:pt x="5269611" y="6903720"/>
                  </a:cubicBezTo>
                  <a:close/>
                  <a:moveTo>
                    <a:pt x="1812417" y="6819900"/>
                  </a:moveTo>
                  <a:cubicBezTo>
                    <a:pt x="1797177" y="6804660"/>
                    <a:pt x="1789557" y="6781800"/>
                    <a:pt x="1804797" y="6766560"/>
                  </a:cubicBezTo>
                  <a:cubicBezTo>
                    <a:pt x="1812417" y="6743700"/>
                    <a:pt x="1835277" y="6743700"/>
                    <a:pt x="1858137" y="6751320"/>
                  </a:cubicBezTo>
                  <a:cubicBezTo>
                    <a:pt x="1873377" y="6758940"/>
                    <a:pt x="1880997" y="6781800"/>
                    <a:pt x="1865757" y="6804660"/>
                  </a:cubicBezTo>
                  <a:cubicBezTo>
                    <a:pt x="1858137" y="6812280"/>
                    <a:pt x="1850517" y="6819900"/>
                    <a:pt x="1835277" y="6819900"/>
                  </a:cubicBezTo>
                  <a:cubicBezTo>
                    <a:pt x="1827657" y="6819900"/>
                    <a:pt x="1820037" y="6819900"/>
                    <a:pt x="1812417" y="6819900"/>
                  </a:cubicBezTo>
                  <a:close/>
                  <a:moveTo>
                    <a:pt x="5459984" y="6797040"/>
                  </a:moveTo>
                  <a:cubicBezTo>
                    <a:pt x="5444744" y="6781800"/>
                    <a:pt x="5452364" y="6758940"/>
                    <a:pt x="5467604" y="6751320"/>
                  </a:cubicBezTo>
                  <a:cubicBezTo>
                    <a:pt x="5490464" y="6736080"/>
                    <a:pt x="5513324" y="6743700"/>
                    <a:pt x="5520944" y="6758940"/>
                  </a:cubicBezTo>
                  <a:cubicBezTo>
                    <a:pt x="5536184" y="6781800"/>
                    <a:pt x="5528564" y="6804660"/>
                    <a:pt x="5505704" y="6812280"/>
                  </a:cubicBezTo>
                  <a:cubicBezTo>
                    <a:pt x="5505704" y="6819900"/>
                    <a:pt x="5498084" y="6819900"/>
                    <a:pt x="5490464" y="6819900"/>
                  </a:cubicBezTo>
                  <a:cubicBezTo>
                    <a:pt x="5475224" y="6819900"/>
                    <a:pt x="5467604" y="6812280"/>
                    <a:pt x="5459984" y="6797040"/>
                  </a:cubicBezTo>
                  <a:close/>
                  <a:moveTo>
                    <a:pt x="1637284" y="6705600"/>
                  </a:moveTo>
                  <a:cubicBezTo>
                    <a:pt x="1614424" y="6690360"/>
                    <a:pt x="1614424" y="6667500"/>
                    <a:pt x="1622044" y="6652260"/>
                  </a:cubicBezTo>
                  <a:cubicBezTo>
                    <a:pt x="1637284" y="6629400"/>
                    <a:pt x="1660144" y="6629400"/>
                    <a:pt x="1675384" y="6637020"/>
                  </a:cubicBezTo>
                  <a:cubicBezTo>
                    <a:pt x="1690624" y="6652260"/>
                    <a:pt x="1698244" y="6675120"/>
                    <a:pt x="1683004" y="6690360"/>
                  </a:cubicBezTo>
                  <a:cubicBezTo>
                    <a:pt x="1683004" y="6705600"/>
                    <a:pt x="1667764" y="6705600"/>
                    <a:pt x="1652524" y="6705600"/>
                  </a:cubicBezTo>
                  <a:cubicBezTo>
                    <a:pt x="1644904" y="6705600"/>
                    <a:pt x="1637284" y="6705600"/>
                    <a:pt x="1637284" y="6705600"/>
                  </a:cubicBezTo>
                  <a:close/>
                  <a:moveTo>
                    <a:pt x="5635244" y="6690360"/>
                  </a:moveTo>
                  <a:cubicBezTo>
                    <a:pt x="5627624" y="6667500"/>
                    <a:pt x="5627624" y="6644640"/>
                    <a:pt x="5650484" y="6637020"/>
                  </a:cubicBezTo>
                  <a:cubicBezTo>
                    <a:pt x="5665724" y="6621780"/>
                    <a:pt x="5688584" y="6629400"/>
                    <a:pt x="5703824" y="6644640"/>
                  </a:cubicBezTo>
                  <a:cubicBezTo>
                    <a:pt x="5711444" y="6667500"/>
                    <a:pt x="5711444" y="6690360"/>
                    <a:pt x="5688584" y="6697980"/>
                  </a:cubicBezTo>
                  <a:cubicBezTo>
                    <a:pt x="5680964" y="6705600"/>
                    <a:pt x="5673344" y="6705600"/>
                    <a:pt x="5665724" y="6705600"/>
                  </a:cubicBezTo>
                  <a:cubicBezTo>
                    <a:pt x="5658104" y="6705600"/>
                    <a:pt x="5642864" y="6697980"/>
                    <a:pt x="5635244" y="6690360"/>
                  </a:cubicBezTo>
                  <a:close/>
                  <a:moveTo>
                    <a:pt x="1462151" y="6576060"/>
                  </a:moveTo>
                  <a:cubicBezTo>
                    <a:pt x="1439291" y="6568440"/>
                    <a:pt x="1439291" y="6537960"/>
                    <a:pt x="1454531" y="6522720"/>
                  </a:cubicBezTo>
                  <a:cubicBezTo>
                    <a:pt x="1462151" y="6507480"/>
                    <a:pt x="1485011" y="6507480"/>
                    <a:pt x="1507871" y="6515100"/>
                  </a:cubicBezTo>
                  <a:cubicBezTo>
                    <a:pt x="1523111" y="6530340"/>
                    <a:pt x="1523111" y="6553200"/>
                    <a:pt x="1515491" y="6568440"/>
                  </a:cubicBezTo>
                  <a:cubicBezTo>
                    <a:pt x="1507871" y="6583680"/>
                    <a:pt x="1492631" y="6583680"/>
                    <a:pt x="1485011" y="6583680"/>
                  </a:cubicBezTo>
                  <a:cubicBezTo>
                    <a:pt x="1477391" y="6583680"/>
                    <a:pt x="1462151" y="6583680"/>
                    <a:pt x="1462151" y="6576060"/>
                  </a:cubicBezTo>
                  <a:close/>
                  <a:moveTo>
                    <a:pt x="5810377" y="6568440"/>
                  </a:moveTo>
                  <a:cubicBezTo>
                    <a:pt x="5802757" y="6553200"/>
                    <a:pt x="5802757" y="6522720"/>
                    <a:pt x="5817997" y="6515100"/>
                  </a:cubicBezTo>
                  <a:cubicBezTo>
                    <a:pt x="5833237" y="6499860"/>
                    <a:pt x="5856097" y="6507480"/>
                    <a:pt x="5871337" y="6522720"/>
                  </a:cubicBezTo>
                  <a:cubicBezTo>
                    <a:pt x="5886577" y="6537960"/>
                    <a:pt x="5878957" y="6560820"/>
                    <a:pt x="5863717" y="6576060"/>
                  </a:cubicBezTo>
                  <a:cubicBezTo>
                    <a:pt x="5856097" y="6576060"/>
                    <a:pt x="5848477" y="6583680"/>
                    <a:pt x="5840857" y="6583680"/>
                  </a:cubicBezTo>
                  <a:cubicBezTo>
                    <a:pt x="5833237" y="6583680"/>
                    <a:pt x="5817997" y="6576060"/>
                    <a:pt x="5810377" y="6568440"/>
                  </a:cubicBezTo>
                  <a:close/>
                  <a:moveTo>
                    <a:pt x="1294638" y="6446520"/>
                  </a:moveTo>
                  <a:cubicBezTo>
                    <a:pt x="1271778" y="6431280"/>
                    <a:pt x="1271778" y="6408420"/>
                    <a:pt x="1287018" y="6393180"/>
                  </a:cubicBezTo>
                  <a:cubicBezTo>
                    <a:pt x="1302258" y="6370320"/>
                    <a:pt x="1325118" y="6370320"/>
                    <a:pt x="1340358" y="6385560"/>
                  </a:cubicBezTo>
                  <a:cubicBezTo>
                    <a:pt x="1355598" y="6400800"/>
                    <a:pt x="1355598" y="6423660"/>
                    <a:pt x="1347978" y="6438900"/>
                  </a:cubicBezTo>
                  <a:cubicBezTo>
                    <a:pt x="1340358" y="6446520"/>
                    <a:pt x="1325118" y="6454140"/>
                    <a:pt x="1317498" y="6454140"/>
                  </a:cubicBezTo>
                  <a:cubicBezTo>
                    <a:pt x="1309878" y="6454140"/>
                    <a:pt x="1302258" y="6446520"/>
                    <a:pt x="1294638" y="6446520"/>
                  </a:cubicBezTo>
                  <a:close/>
                  <a:moveTo>
                    <a:pt x="5977890" y="6438900"/>
                  </a:moveTo>
                  <a:cubicBezTo>
                    <a:pt x="5962650" y="6416040"/>
                    <a:pt x="5970270" y="6393180"/>
                    <a:pt x="5985510" y="6385560"/>
                  </a:cubicBezTo>
                  <a:cubicBezTo>
                    <a:pt x="6000750" y="6370320"/>
                    <a:pt x="6023610" y="6370320"/>
                    <a:pt x="6038850" y="6385560"/>
                  </a:cubicBezTo>
                  <a:cubicBezTo>
                    <a:pt x="6046470" y="6400800"/>
                    <a:pt x="6046470" y="6423660"/>
                    <a:pt x="6031230" y="6438900"/>
                  </a:cubicBezTo>
                  <a:cubicBezTo>
                    <a:pt x="6023610" y="6446520"/>
                    <a:pt x="6015990" y="6446520"/>
                    <a:pt x="6008370" y="6446520"/>
                  </a:cubicBezTo>
                  <a:cubicBezTo>
                    <a:pt x="5993130" y="6446520"/>
                    <a:pt x="5985510" y="6446520"/>
                    <a:pt x="5977890" y="6438900"/>
                  </a:cubicBezTo>
                  <a:close/>
                  <a:moveTo>
                    <a:pt x="1134618" y="6301740"/>
                  </a:moveTo>
                  <a:cubicBezTo>
                    <a:pt x="1119378" y="6286500"/>
                    <a:pt x="1119378" y="6263640"/>
                    <a:pt x="1134618" y="6248400"/>
                  </a:cubicBezTo>
                  <a:cubicBezTo>
                    <a:pt x="1142238" y="6233160"/>
                    <a:pt x="1172718" y="6233160"/>
                    <a:pt x="1187958" y="6240780"/>
                  </a:cubicBezTo>
                  <a:cubicBezTo>
                    <a:pt x="1203198" y="6256020"/>
                    <a:pt x="1203198" y="6286500"/>
                    <a:pt x="1187958" y="6301740"/>
                  </a:cubicBezTo>
                  <a:cubicBezTo>
                    <a:pt x="1180338" y="6309360"/>
                    <a:pt x="1165098" y="6309360"/>
                    <a:pt x="1157478" y="6309360"/>
                  </a:cubicBezTo>
                  <a:cubicBezTo>
                    <a:pt x="1149858" y="6309360"/>
                    <a:pt x="1142238" y="6309360"/>
                    <a:pt x="1134618" y="6301740"/>
                  </a:cubicBezTo>
                  <a:close/>
                  <a:moveTo>
                    <a:pt x="6137656" y="6294120"/>
                  </a:moveTo>
                  <a:cubicBezTo>
                    <a:pt x="6122416" y="6278880"/>
                    <a:pt x="6122416" y="6256020"/>
                    <a:pt x="6137656" y="6240780"/>
                  </a:cubicBezTo>
                  <a:cubicBezTo>
                    <a:pt x="6152896" y="6225540"/>
                    <a:pt x="6175756" y="6225540"/>
                    <a:pt x="6190996" y="6240780"/>
                  </a:cubicBezTo>
                  <a:cubicBezTo>
                    <a:pt x="6206236" y="6256020"/>
                    <a:pt x="6206236" y="6278880"/>
                    <a:pt x="6190996" y="6294120"/>
                  </a:cubicBezTo>
                  <a:cubicBezTo>
                    <a:pt x="6183376" y="6301740"/>
                    <a:pt x="6175756" y="6309360"/>
                    <a:pt x="6168136" y="6309360"/>
                  </a:cubicBezTo>
                  <a:cubicBezTo>
                    <a:pt x="6152896" y="6309360"/>
                    <a:pt x="6145276" y="6301740"/>
                    <a:pt x="6137656" y="6294120"/>
                  </a:cubicBezTo>
                  <a:close/>
                  <a:moveTo>
                    <a:pt x="982345" y="6149340"/>
                  </a:moveTo>
                  <a:cubicBezTo>
                    <a:pt x="967105" y="6134100"/>
                    <a:pt x="967105" y="6103620"/>
                    <a:pt x="982345" y="6096000"/>
                  </a:cubicBezTo>
                  <a:cubicBezTo>
                    <a:pt x="997585" y="6080760"/>
                    <a:pt x="1020445" y="6080760"/>
                    <a:pt x="1035685" y="6096000"/>
                  </a:cubicBezTo>
                  <a:cubicBezTo>
                    <a:pt x="1050925" y="6111240"/>
                    <a:pt x="1050925" y="6134100"/>
                    <a:pt x="1035685" y="6149340"/>
                  </a:cubicBezTo>
                  <a:cubicBezTo>
                    <a:pt x="1028065" y="6156960"/>
                    <a:pt x="1020445" y="6156960"/>
                    <a:pt x="1012825" y="6156960"/>
                  </a:cubicBezTo>
                  <a:cubicBezTo>
                    <a:pt x="997585" y="6156960"/>
                    <a:pt x="989965" y="6156960"/>
                    <a:pt x="982345" y="6149340"/>
                  </a:cubicBezTo>
                  <a:close/>
                  <a:moveTo>
                    <a:pt x="6290056" y="6141720"/>
                  </a:moveTo>
                  <a:cubicBezTo>
                    <a:pt x="6274816" y="6126480"/>
                    <a:pt x="6274816" y="6103620"/>
                    <a:pt x="6282436" y="6088380"/>
                  </a:cubicBezTo>
                  <a:cubicBezTo>
                    <a:pt x="6297676" y="6073140"/>
                    <a:pt x="6320536" y="6073140"/>
                    <a:pt x="6335776" y="6088380"/>
                  </a:cubicBezTo>
                  <a:cubicBezTo>
                    <a:pt x="6358636" y="6103620"/>
                    <a:pt x="6358636" y="6126480"/>
                    <a:pt x="6343396" y="6141720"/>
                  </a:cubicBezTo>
                  <a:cubicBezTo>
                    <a:pt x="6335776" y="6149340"/>
                    <a:pt x="6320536" y="6156960"/>
                    <a:pt x="6312916" y="6156960"/>
                  </a:cubicBezTo>
                  <a:cubicBezTo>
                    <a:pt x="6305296" y="6156960"/>
                    <a:pt x="6297676" y="6149340"/>
                    <a:pt x="6290056" y="6141720"/>
                  </a:cubicBezTo>
                  <a:close/>
                  <a:moveTo>
                    <a:pt x="837692" y="5981700"/>
                  </a:moveTo>
                  <a:cubicBezTo>
                    <a:pt x="830072" y="5966460"/>
                    <a:pt x="830072" y="5943600"/>
                    <a:pt x="845312" y="5928360"/>
                  </a:cubicBezTo>
                  <a:cubicBezTo>
                    <a:pt x="860552" y="5920740"/>
                    <a:pt x="883412" y="5920740"/>
                    <a:pt x="898652" y="5935980"/>
                  </a:cubicBezTo>
                  <a:cubicBezTo>
                    <a:pt x="913892" y="5951220"/>
                    <a:pt x="906272" y="5974080"/>
                    <a:pt x="891032" y="5989320"/>
                  </a:cubicBezTo>
                  <a:cubicBezTo>
                    <a:pt x="883412" y="5996940"/>
                    <a:pt x="875792" y="5996940"/>
                    <a:pt x="868172" y="5996940"/>
                  </a:cubicBezTo>
                  <a:cubicBezTo>
                    <a:pt x="860552" y="5996940"/>
                    <a:pt x="845312" y="5996940"/>
                    <a:pt x="837692" y="5981700"/>
                  </a:cubicBezTo>
                  <a:close/>
                  <a:moveTo>
                    <a:pt x="6427089" y="5989320"/>
                  </a:moveTo>
                  <a:cubicBezTo>
                    <a:pt x="6411849" y="5974080"/>
                    <a:pt x="6411849" y="5951220"/>
                    <a:pt x="6427089" y="5935980"/>
                  </a:cubicBezTo>
                  <a:cubicBezTo>
                    <a:pt x="6434709" y="5913120"/>
                    <a:pt x="6457569" y="5913120"/>
                    <a:pt x="6480429" y="5928360"/>
                  </a:cubicBezTo>
                  <a:cubicBezTo>
                    <a:pt x="6495669" y="5943600"/>
                    <a:pt x="6495669" y="5966460"/>
                    <a:pt x="6480429" y="5981700"/>
                  </a:cubicBezTo>
                  <a:cubicBezTo>
                    <a:pt x="6472809" y="5989320"/>
                    <a:pt x="6465189" y="5996940"/>
                    <a:pt x="6449949" y="5996940"/>
                  </a:cubicBezTo>
                  <a:cubicBezTo>
                    <a:pt x="6442329" y="5996940"/>
                    <a:pt x="6434709" y="5989320"/>
                    <a:pt x="6427089" y="5989320"/>
                  </a:cubicBezTo>
                  <a:close/>
                  <a:moveTo>
                    <a:pt x="708152" y="5814060"/>
                  </a:moveTo>
                  <a:cubicBezTo>
                    <a:pt x="692912" y="5798820"/>
                    <a:pt x="700532" y="5775960"/>
                    <a:pt x="715772" y="5760720"/>
                  </a:cubicBezTo>
                  <a:cubicBezTo>
                    <a:pt x="731012" y="5753100"/>
                    <a:pt x="753872" y="5753100"/>
                    <a:pt x="769112" y="5768340"/>
                  </a:cubicBezTo>
                  <a:cubicBezTo>
                    <a:pt x="784352" y="5791200"/>
                    <a:pt x="776732" y="5814060"/>
                    <a:pt x="761492" y="5821680"/>
                  </a:cubicBezTo>
                  <a:cubicBezTo>
                    <a:pt x="753872" y="5829300"/>
                    <a:pt x="746252" y="5829300"/>
                    <a:pt x="738632" y="5829300"/>
                  </a:cubicBezTo>
                  <a:cubicBezTo>
                    <a:pt x="731012" y="5829300"/>
                    <a:pt x="715772" y="5829300"/>
                    <a:pt x="708152" y="5814060"/>
                  </a:cubicBezTo>
                  <a:close/>
                  <a:moveTo>
                    <a:pt x="6564122" y="5821680"/>
                  </a:moveTo>
                  <a:cubicBezTo>
                    <a:pt x="6541262" y="5806440"/>
                    <a:pt x="6541262" y="5783580"/>
                    <a:pt x="6556502" y="5768340"/>
                  </a:cubicBezTo>
                  <a:cubicBezTo>
                    <a:pt x="6564122" y="5745480"/>
                    <a:pt x="6586982" y="5745480"/>
                    <a:pt x="6602222" y="5760720"/>
                  </a:cubicBezTo>
                  <a:cubicBezTo>
                    <a:pt x="6625082" y="5768340"/>
                    <a:pt x="6625082" y="5791200"/>
                    <a:pt x="6617462" y="5814060"/>
                  </a:cubicBezTo>
                  <a:cubicBezTo>
                    <a:pt x="6609842" y="5821680"/>
                    <a:pt x="6594602" y="5829300"/>
                    <a:pt x="6586982" y="5829300"/>
                  </a:cubicBezTo>
                  <a:cubicBezTo>
                    <a:pt x="6579362" y="5829300"/>
                    <a:pt x="6564122" y="5821680"/>
                    <a:pt x="6564122" y="5821680"/>
                  </a:cubicBezTo>
                  <a:close/>
                  <a:moveTo>
                    <a:pt x="586359" y="5638800"/>
                  </a:moveTo>
                  <a:cubicBezTo>
                    <a:pt x="578739" y="5623560"/>
                    <a:pt x="578739" y="5600700"/>
                    <a:pt x="601599" y="5585460"/>
                  </a:cubicBezTo>
                  <a:cubicBezTo>
                    <a:pt x="616839" y="5577840"/>
                    <a:pt x="639699" y="5577840"/>
                    <a:pt x="647319" y="5600700"/>
                  </a:cubicBezTo>
                  <a:cubicBezTo>
                    <a:pt x="662559" y="5615940"/>
                    <a:pt x="654939" y="5638800"/>
                    <a:pt x="639699" y="5654040"/>
                  </a:cubicBezTo>
                  <a:cubicBezTo>
                    <a:pt x="632079" y="5654040"/>
                    <a:pt x="624459" y="5654040"/>
                    <a:pt x="616839" y="5654040"/>
                  </a:cubicBezTo>
                  <a:cubicBezTo>
                    <a:pt x="609219" y="5654040"/>
                    <a:pt x="593979" y="5654040"/>
                    <a:pt x="586359" y="5638800"/>
                  </a:cubicBezTo>
                  <a:close/>
                  <a:moveTo>
                    <a:pt x="6686042" y="5646420"/>
                  </a:moveTo>
                  <a:cubicBezTo>
                    <a:pt x="6663182" y="5631180"/>
                    <a:pt x="6663182" y="5608320"/>
                    <a:pt x="6670802" y="5593080"/>
                  </a:cubicBezTo>
                  <a:cubicBezTo>
                    <a:pt x="6686042" y="5577840"/>
                    <a:pt x="6708902" y="5570220"/>
                    <a:pt x="6724142" y="5577840"/>
                  </a:cubicBezTo>
                  <a:cubicBezTo>
                    <a:pt x="6739382" y="5593080"/>
                    <a:pt x="6747002" y="5615940"/>
                    <a:pt x="6739382" y="5631180"/>
                  </a:cubicBezTo>
                  <a:cubicBezTo>
                    <a:pt x="6731762" y="5646420"/>
                    <a:pt x="6716522" y="5654040"/>
                    <a:pt x="6701282" y="5654040"/>
                  </a:cubicBezTo>
                  <a:cubicBezTo>
                    <a:pt x="6693662" y="5654040"/>
                    <a:pt x="6686042" y="5646420"/>
                    <a:pt x="6686042" y="5646420"/>
                  </a:cubicBezTo>
                  <a:close/>
                  <a:moveTo>
                    <a:pt x="472186" y="5455920"/>
                  </a:moveTo>
                  <a:cubicBezTo>
                    <a:pt x="464566" y="5440680"/>
                    <a:pt x="472186" y="5417820"/>
                    <a:pt x="487426" y="5402580"/>
                  </a:cubicBezTo>
                  <a:cubicBezTo>
                    <a:pt x="510286" y="5394960"/>
                    <a:pt x="533146" y="5402580"/>
                    <a:pt x="540766" y="5417820"/>
                  </a:cubicBezTo>
                  <a:cubicBezTo>
                    <a:pt x="556006" y="5433060"/>
                    <a:pt x="548386" y="5455920"/>
                    <a:pt x="525526" y="5471160"/>
                  </a:cubicBezTo>
                  <a:cubicBezTo>
                    <a:pt x="517906" y="5471160"/>
                    <a:pt x="517906" y="5471160"/>
                    <a:pt x="510286" y="5471160"/>
                  </a:cubicBezTo>
                  <a:cubicBezTo>
                    <a:pt x="495046" y="5471160"/>
                    <a:pt x="479806" y="5471160"/>
                    <a:pt x="472186" y="5455920"/>
                  </a:cubicBezTo>
                  <a:close/>
                  <a:moveTo>
                    <a:pt x="6792722" y="5463540"/>
                  </a:moveTo>
                  <a:cubicBezTo>
                    <a:pt x="6777482" y="5455920"/>
                    <a:pt x="6769862" y="5433060"/>
                    <a:pt x="6777482" y="5410200"/>
                  </a:cubicBezTo>
                  <a:cubicBezTo>
                    <a:pt x="6792722" y="5394960"/>
                    <a:pt x="6815582" y="5387340"/>
                    <a:pt x="6830822" y="5394960"/>
                  </a:cubicBezTo>
                  <a:cubicBezTo>
                    <a:pt x="6853682" y="5410200"/>
                    <a:pt x="6853682" y="5433060"/>
                    <a:pt x="6846062" y="5448300"/>
                  </a:cubicBezTo>
                  <a:cubicBezTo>
                    <a:pt x="6838442" y="5463540"/>
                    <a:pt x="6830822" y="5471160"/>
                    <a:pt x="6815582" y="5471160"/>
                  </a:cubicBezTo>
                  <a:cubicBezTo>
                    <a:pt x="6807962" y="5471160"/>
                    <a:pt x="6800342" y="5471160"/>
                    <a:pt x="6792722" y="5463540"/>
                  </a:cubicBezTo>
                  <a:close/>
                  <a:moveTo>
                    <a:pt x="373126" y="5265420"/>
                  </a:moveTo>
                  <a:cubicBezTo>
                    <a:pt x="365506" y="5250180"/>
                    <a:pt x="373126" y="5227320"/>
                    <a:pt x="395986" y="5212080"/>
                  </a:cubicBezTo>
                  <a:cubicBezTo>
                    <a:pt x="411226" y="5204460"/>
                    <a:pt x="434086" y="5212080"/>
                    <a:pt x="441706" y="5234940"/>
                  </a:cubicBezTo>
                  <a:cubicBezTo>
                    <a:pt x="449326" y="5250180"/>
                    <a:pt x="441706" y="5273040"/>
                    <a:pt x="426466" y="5280660"/>
                  </a:cubicBezTo>
                  <a:cubicBezTo>
                    <a:pt x="418846" y="5288280"/>
                    <a:pt x="418846" y="5288280"/>
                    <a:pt x="411226" y="5288280"/>
                  </a:cubicBezTo>
                  <a:cubicBezTo>
                    <a:pt x="395986" y="5288280"/>
                    <a:pt x="380746" y="5280660"/>
                    <a:pt x="373126" y="5265420"/>
                  </a:cubicBezTo>
                  <a:close/>
                  <a:moveTo>
                    <a:pt x="6899275" y="5280660"/>
                  </a:moveTo>
                  <a:cubicBezTo>
                    <a:pt x="6876415" y="5265420"/>
                    <a:pt x="6868795" y="5242560"/>
                    <a:pt x="6876415" y="5227320"/>
                  </a:cubicBezTo>
                  <a:cubicBezTo>
                    <a:pt x="6884035" y="5204460"/>
                    <a:pt x="6906895" y="5196840"/>
                    <a:pt x="6929755" y="5212080"/>
                  </a:cubicBezTo>
                  <a:cubicBezTo>
                    <a:pt x="6944995" y="5219700"/>
                    <a:pt x="6952615" y="5242560"/>
                    <a:pt x="6944995" y="5257800"/>
                  </a:cubicBezTo>
                  <a:cubicBezTo>
                    <a:pt x="6937375" y="5273040"/>
                    <a:pt x="6929755" y="5280660"/>
                    <a:pt x="6914515" y="5280660"/>
                  </a:cubicBezTo>
                  <a:cubicBezTo>
                    <a:pt x="6906895" y="5280660"/>
                    <a:pt x="6899275" y="5280660"/>
                    <a:pt x="6899275" y="5280660"/>
                  </a:cubicBezTo>
                  <a:close/>
                  <a:moveTo>
                    <a:pt x="289433" y="5067300"/>
                  </a:moveTo>
                  <a:cubicBezTo>
                    <a:pt x="281813" y="5052060"/>
                    <a:pt x="289433" y="5029200"/>
                    <a:pt x="304673" y="5021580"/>
                  </a:cubicBezTo>
                  <a:cubicBezTo>
                    <a:pt x="327533" y="5013960"/>
                    <a:pt x="350393" y="5021580"/>
                    <a:pt x="358013" y="5044440"/>
                  </a:cubicBezTo>
                  <a:cubicBezTo>
                    <a:pt x="365633" y="5059680"/>
                    <a:pt x="358013" y="5082540"/>
                    <a:pt x="335153" y="5090160"/>
                  </a:cubicBezTo>
                  <a:cubicBezTo>
                    <a:pt x="335153" y="5090160"/>
                    <a:pt x="327533" y="5097780"/>
                    <a:pt x="319913" y="5097780"/>
                  </a:cubicBezTo>
                  <a:cubicBezTo>
                    <a:pt x="304673" y="5097780"/>
                    <a:pt x="289433" y="5082540"/>
                    <a:pt x="289433" y="5067300"/>
                  </a:cubicBezTo>
                  <a:close/>
                  <a:moveTo>
                    <a:pt x="6983095" y="5082540"/>
                  </a:moveTo>
                  <a:cubicBezTo>
                    <a:pt x="6967855" y="5074920"/>
                    <a:pt x="6960235" y="5052060"/>
                    <a:pt x="6967855" y="5036820"/>
                  </a:cubicBezTo>
                  <a:cubicBezTo>
                    <a:pt x="6975475" y="5013960"/>
                    <a:pt x="6998335" y="5006340"/>
                    <a:pt x="7013575" y="5013960"/>
                  </a:cubicBezTo>
                  <a:cubicBezTo>
                    <a:pt x="7036435" y="5021580"/>
                    <a:pt x="7044055" y="5044440"/>
                    <a:pt x="7036435" y="5067300"/>
                  </a:cubicBezTo>
                  <a:cubicBezTo>
                    <a:pt x="7028815" y="5074920"/>
                    <a:pt x="7013575" y="5090160"/>
                    <a:pt x="6998335" y="5090160"/>
                  </a:cubicBezTo>
                  <a:cubicBezTo>
                    <a:pt x="6998335" y="5090160"/>
                    <a:pt x="6990715" y="5082540"/>
                    <a:pt x="6983095" y="5082540"/>
                  </a:cubicBezTo>
                  <a:close/>
                  <a:moveTo>
                    <a:pt x="213233" y="4869180"/>
                  </a:moveTo>
                  <a:cubicBezTo>
                    <a:pt x="205613" y="4853940"/>
                    <a:pt x="213233" y="4831080"/>
                    <a:pt x="236093" y="4823460"/>
                  </a:cubicBezTo>
                  <a:cubicBezTo>
                    <a:pt x="251333" y="4815840"/>
                    <a:pt x="274193" y="4823460"/>
                    <a:pt x="281813" y="4846320"/>
                  </a:cubicBezTo>
                  <a:cubicBezTo>
                    <a:pt x="289433" y="4869180"/>
                    <a:pt x="274193" y="4884420"/>
                    <a:pt x="258953" y="4892040"/>
                  </a:cubicBezTo>
                  <a:cubicBezTo>
                    <a:pt x="251333" y="4892040"/>
                    <a:pt x="251333" y="4899660"/>
                    <a:pt x="243713" y="4899660"/>
                  </a:cubicBezTo>
                  <a:cubicBezTo>
                    <a:pt x="228473" y="4899660"/>
                    <a:pt x="213233" y="4884420"/>
                    <a:pt x="213233" y="4869180"/>
                  </a:cubicBezTo>
                  <a:close/>
                  <a:moveTo>
                    <a:pt x="7066788" y="4884420"/>
                  </a:moveTo>
                  <a:cubicBezTo>
                    <a:pt x="7043928" y="4876800"/>
                    <a:pt x="7036308" y="4853940"/>
                    <a:pt x="7043928" y="4838700"/>
                  </a:cubicBezTo>
                  <a:cubicBezTo>
                    <a:pt x="7043928" y="4815840"/>
                    <a:pt x="7066788" y="4808220"/>
                    <a:pt x="7089649" y="4815840"/>
                  </a:cubicBezTo>
                  <a:cubicBezTo>
                    <a:pt x="7112508" y="4823460"/>
                    <a:pt x="7120128" y="4846320"/>
                    <a:pt x="7112508" y="4861560"/>
                  </a:cubicBezTo>
                  <a:cubicBezTo>
                    <a:pt x="7104888" y="4876800"/>
                    <a:pt x="7089649" y="4892040"/>
                    <a:pt x="7074408" y="4892040"/>
                  </a:cubicBezTo>
                  <a:cubicBezTo>
                    <a:pt x="7074408" y="4892040"/>
                    <a:pt x="7066788" y="4884420"/>
                    <a:pt x="7066788" y="4884420"/>
                  </a:cubicBezTo>
                  <a:close/>
                  <a:moveTo>
                    <a:pt x="144653" y="4663440"/>
                  </a:moveTo>
                  <a:cubicBezTo>
                    <a:pt x="137033" y="4648200"/>
                    <a:pt x="152273" y="4625340"/>
                    <a:pt x="167513" y="4617720"/>
                  </a:cubicBezTo>
                  <a:cubicBezTo>
                    <a:pt x="190373" y="4610100"/>
                    <a:pt x="213233" y="4625340"/>
                    <a:pt x="220853" y="4648200"/>
                  </a:cubicBezTo>
                  <a:cubicBezTo>
                    <a:pt x="220853" y="4663440"/>
                    <a:pt x="213233" y="4686300"/>
                    <a:pt x="190373" y="4693920"/>
                  </a:cubicBezTo>
                  <a:cubicBezTo>
                    <a:pt x="190373" y="4693920"/>
                    <a:pt x="182753" y="4693920"/>
                    <a:pt x="182753" y="4693920"/>
                  </a:cubicBezTo>
                  <a:cubicBezTo>
                    <a:pt x="167513" y="4693920"/>
                    <a:pt x="152273" y="4686300"/>
                    <a:pt x="144653" y="4663440"/>
                  </a:cubicBezTo>
                  <a:close/>
                  <a:moveTo>
                    <a:pt x="7127748" y="4686300"/>
                  </a:moveTo>
                  <a:cubicBezTo>
                    <a:pt x="7112508" y="4678680"/>
                    <a:pt x="7097268" y="4655820"/>
                    <a:pt x="7104888" y="4640580"/>
                  </a:cubicBezTo>
                  <a:cubicBezTo>
                    <a:pt x="7112508" y="4617720"/>
                    <a:pt x="7127748" y="4602480"/>
                    <a:pt x="7150608" y="4610100"/>
                  </a:cubicBezTo>
                  <a:cubicBezTo>
                    <a:pt x="7173468" y="4617720"/>
                    <a:pt x="7181088" y="4640580"/>
                    <a:pt x="7181088" y="4655820"/>
                  </a:cubicBezTo>
                  <a:cubicBezTo>
                    <a:pt x="7173468" y="4678680"/>
                    <a:pt x="7158228" y="4686300"/>
                    <a:pt x="7142988" y="4686300"/>
                  </a:cubicBezTo>
                  <a:cubicBezTo>
                    <a:pt x="7135368" y="4686300"/>
                    <a:pt x="7135368" y="4686300"/>
                    <a:pt x="7127748" y="4686300"/>
                  </a:cubicBezTo>
                  <a:close/>
                  <a:moveTo>
                    <a:pt x="91440" y="4457700"/>
                  </a:moveTo>
                  <a:cubicBezTo>
                    <a:pt x="83820" y="4434840"/>
                    <a:pt x="99060" y="4419600"/>
                    <a:pt x="121920" y="4411980"/>
                  </a:cubicBezTo>
                  <a:cubicBezTo>
                    <a:pt x="137160" y="4404360"/>
                    <a:pt x="160020" y="4419600"/>
                    <a:pt x="167640" y="4442460"/>
                  </a:cubicBezTo>
                  <a:cubicBezTo>
                    <a:pt x="167640" y="4465320"/>
                    <a:pt x="160020" y="4480560"/>
                    <a:pt x="137160" y="4488180"/>
                  </a:cubicBezTo>
                  <a:cubicBezTo>
                    <a:pt x="137160" y="4488180"/>
                    <a:pt x="129540" y="4488180"/>
                    <a:pt x="129540" y="4488180"/>
                  </a:cubicBezTo>
                  <a:cubicBezTo>
                    <a:pt x="114300" y="4488180"/>
                    <a:pt x="91440" y="4472940"/>
                    <a:pt x="91440" y="4457700"/>
                  </a:cubicBezTo>
                  <a:close/>
                  <a:moveTo>
                    <a:pt x="7181088" y="4480560"/>
                  </a:moveTo>
                  <a:cubicBezTo>
                    <a:pt x="7165848" y="4472940"/>
                    <a:pt x="7150608" y="4457700"/>
                    <a:pt x="7158228" y="4434840"/>
                  </a:cubicBezTo>
                  <a:cubicBezTo>
                    <a:pt x="7158228" y="4411980"/>
                    <a:pt x="7181088" y="4396740"/>
                    <a:pt x="7203948" y="4404360"/>
                  </a:cubicBezTo>
                  <a:cubicBezTo>
                    <a:pt x="7219188" y="4411980"/>
                    <a:pt x="7234428" y="4427220"/>
                    <a:pt x="7226808" y="4450080"/>
                  </a:cubicBezTo>
                  <a:cubicBezTo>
                    <a:pt x="7226808" y="4465320"/>
                    <a:pt x="7211568" y="4480560"/>
                    <a:pt x="7196328" y="4480560"/>
                  </a:cubicBezTo>
                  <a:cubicBezTo>
                    <a:pt x="7188708" y="4480560"/>
                    <a:pt x="7188708" y="4480560"/>
                    <a:pt x="7181088" y="4480560"/>
                  </a:cubicBezTo>
                  <a:close/>
                  <a:moveTo>
                    <a:pt x="53340" y="4244340"/>
                  </a:moveTo>
                  <a:cubicBezTo>
                    <a:pt x="45720" y="4229100"/>
                    <a:pt x="60960" y="4206240"/>
                    <a:pt x="83820" y="4206240"/>
                  </a:cubicBezTo>
                  <a:cubicBezTo>
                    <a:pt x="99060" y="4198620"/>
                    <a:pt x="121920" y="4213860"/>
                    <a:pt x="121920" y="4236720"/>
                  </a:cubicBezTo>
                  <a:cubicBezTo>
                    <a:pt x="129540" y="4259580"/>
                    <a:pt x="114300" y="4274820"/>
                    <a:pt x="91440" y="4282440"/>
                  </a:cubicBezTo>
                  <a:cubicBezTo>
                    <a:pt x="68580" y="4282440"/>
                    <a:pt x="53340" y="4267200"/>
                    <a:pt x="53340" y="4244340"/>
                  </a:cubicBezTo>
                  <a:close/>
                  <a:moveTo>
                    <a:pt x="7226681" y="4267200"/>
                  </a:moveTo>
                  <a:cubicBezTo>
                    <a:pt x="7203822" y="4267200"/>
                    <a:pt x="7188581" y="4244340"/>
                    <a:pt x="7196201" y="4229100"/>
                  </a:cubicBezTo>
                  <a:cubicBezTo>
                    <a:pt x="7196201" y="4206240"/>
                    <a:pt x="7219062" y="4191000"/>
                    <a:pt x="7241922" y="4198620"/>
                  </a:cubicBezTo>
                  <a:cubicBezTo>
                    <a:pt x="7257162" y="4198620"/>
                    <a:pt x="7272401" y="4221480"/>
                    <a:pt x="7272401" y="4236720"/>
                  </a:cubicBezTo>
                  <a:cubicBezTo>
                    <a:pt x="7264781" y="4259580"/>
                    <a:pt x="7249541" y="4274820"/>
                    <a:pt x="7234301" y="4274820"/>
                  </a:cubicBezTo>
                  <a:cubicBezTo>
                    <a:pt x="7234301" y="4274820"/>
                    <a:pt x="7226681" y="4267200"/>
                    <a:pt x="7226681" y="4267200"/>
                  </a:cubicBezTo>
                  <a:close/>
                  <a:moveTo>
                    <a:pt x="22860" y="4030980"/>
                  </a:moveTo>
                  <a:cubicBezTo>
                    <a:pt x="22860" y="4015740"/>
                    <a:pt x="38100" y="3992880"/>
                    <a:pt x="53340" y="3992880"/>
                  </a:cubicBezTo>
                  <a:cubicBezTo>
                    <a:pt x="76200" y="3992880"/>
                    <a:pt x="99060" y="4008120"/>
                    <a:pt x="99060" y="4023360"/>
                  </a:cubicBezTo>
                  <a:cubicBezTo>
                    <a:pt x="99060" y="4046220"/>
                    <a:pt x="83820" y="4069080"/>
                    <a:pt x="60960" y="4069080"/>
                  </a:cubicBezTo>
                  <a:cubicBezTo>
                    <a:pt x="38100" y="4069080"/>
                    <a:pt x="22860" y="4053840"/>
                    <a:pt x="22860" y="4030980"/>
                  </a:cubicBezTo>
                  <a:close/>
                  <a:moveTo>
                    <a:pt x="7257161" y="4061460"/>
                  </a:moveTo>
                  <a:cubicBezTo>
                    <a:pt x="7234301" y="4061460"/>
                    <a:pt x="7219061" y="4038600"/>
                    <a:pt x="7219061" y="4015740"/>
                  </a:cubicBezTo>
                  <a:cubicBezTo>
                    <a:pt x="7226681" y="4000500"/>
                    <a:pt x="7241921" y="3985260"/>
                    <a:pt x="7264781" y="3985260"/>
                  </a:cubicBezTo>
                  <a:cubicBezTo>
                    <a:pt x="7287641" y="3985260"/>
                    <a:pt x="7302881" y="4008120"/>
                    <a:pt x="7295261" y="4023360"/>
                  </a:cubicBezTo>
                  <a:cubicBezTo>
                    <a:pt x="7295261" y="4046220"/>
                    <a:pt x="7280021" y="4061460"/>
                    <a:pt x="7257161" y="4061460"/>
                  </a:cubicBezTo>
                  <a:close/>
                  <a:moveTo>
                    <a:pt x="7620" y="3817620"/>
                  </a:moveTo>
                  <a:cubicBezTo>
                    <a:pt x="7620" y="3802380"/>
                    <a:pt x="22860" y="3779520"/>
                    <a:pt x="45720" y="3779520"/>
                  </a:cubicBezTo>
                  <a:cubicBezTo>
                    <a:pt x="60960" y="3779520"/>
                    <a:pt x="83820" y="3794760"/>
                    <a:pt x="83820" y="3817620"/>
                  </a:cubicBezTo>
                  <a:cubicBezTo>
                    <a:pt x="83820" y="3840480"/>
                    <a:pt x="68580" y="3855720"/>
                    <a:pt x="45720" y="3855720"/>
                  </a:cubicBezTo>
                  <a:cubicBezTo>
                    <a:pt x="22860" y="3855720"/>
                    <a:pt x="7620" y="3840480"/>
                    <a:pt x="7620" y="3817620"/>
                  </a:cubicBezTo>
                  <a:close/>
                  <a:moveTo>
                    <a:pt x="7272401" y="3848100"/>
                  </a:moveTo>
                  <a:cubicBezTo>
                    <a:pt x="7249541" y="3848100"/>
                    <a:pt x="7234301" y="3832860"/>
                    <a:pt x="7234301" y="3810000"/>
                  </a:cubicBezTo>
                  <a:cubicBezTo>
                    <a:pt x="7234301" y="3787140"/>
                    <a:pt x="7257161" y="3771900"/>
                    <a:pt x="7280021" y="3771900"/>
                  </a:cubicBezTo>
                  <a:cubicBezTo>
                    <a:pt x="7295261" y="3771900"/>
                    <a:pt x="7310501" y="3794760"/>
                    <a:pt x="7310501" y="3810000"/>
                  </a:cubicBezTo>
                  <a:cubicBezTo>
                    <a:pt x="7310501" y="3832860"/>
                    <a:pt x="7295261" y="3848100"/>
                    <a:pt x="7272401" y="3848100"/>
                  </a:cubicBezTo>
                  <a:close/>
                  <a:moveTo>
                    <a:pt x="38100" y="3642360"/>
                  </a:moveTo>
                  <a:cubicBezTo>
                    <a:pt x="22860" y="3642360"/>
                    <a:pt x="0" y="3627120"/>
                    <a:pt x="0" y="3604260"/>
                  </a:cubicBezTo>
                  <a:cubicBezTo>
                    <a:pt x="0" y="3581400"/>
                    <a:pt x="22860" y="3566160"/>
                    <a:pt x="38100" y="3566160"/>
                  </a:cubicBezTo>
                  <a:cubicBezTo>
                    <a:pt x="60960" y="3566160"/>
                    <a:pt x="76200" y="3589020"/>
                    <a:pt x="76200" y="3604260"/>
                  </a:cubicBezTo>
                  <a:cubicBezTo>
                    <a:pt x="76200" y="3627120"/>
                    <a:pt x="60960" y="3642360"/>
                    <a:pt x="38100" y="3642360"/>
                  </a:cubicBezTo>
                  <a:close/>
                  <a:moveTo>
                    <a:pt x="7241921" y="3596640"/>
                  </a:moveTo>
                  <a:cubicBezTo>
                    <a:pt x="7241921" y="3573780"/>
                    <a:pt x="7257161" y="3558540"/>
                    <a:pt x="7280021" y="3558540"/>
                  </a:cubicBezTo>
                  <a:cubicBezTo>
                    <a:pt x="7295261" y="3558540"/>
                    <a:pt x="7318121" y="3573780"/>
                    <a:pt x="7318121" y="3596640"/>
                  </a:cubicBezTo>
                  <a:cubicBezTo>
                    <a:pt x="7318121" y="3619500"/>
                    <a:pt x="7302881" y="3634740"/>
                    <a:pt x="7280021" y="3634740"/>
                  </a:cubicBezTo>
                  <a:cubicBezTo>
                    <a:pt x="7257161" y="3634740"/>
                    <a:pt x="7241921" y="3619500"/>
                    <a:pt x="7241921" y="3596640"/>
                  </a:cubicBezTo>
                  <a:close/>
                  <a:moveTo>
                    <a:pt x="45720" y="3429000"/>
                  </a:moveTo>
                  <a:cubicBezTo>
                    <a:pt x="22860" y="3429000"/>
                    <a:pt x="7620" y="3413760"/>
                    <a:pt x="15240" y="3390900"/>
                  </a:cubicBezTo>
                  <a:cubicBezTo>
                    <a:pt x="15240" y="3368040"/>
                    <a:pt x="30480" y="3352800"/>
                    <a:pt x="53340" y="3352800"/>
                  </a:cubicBezTo>
                  <a:cubicBezTo>
                    <a:pt x="76200" y="3360420"/>
                    <a:pt x="91440" y="3375660"/>
                    <a:pt x="91440" y="3398520"/>
                  </a:cubicBezTo>
                  <a:cubicBezTo>
                    <a:pt x="83820" y="3413760"/>
                    <a:pt x="68580" y="3429000"/>
                    <a:pt x="53340" y="3429000"/>
                  </a:cubicBezTo>
                  <a:cubicBezTo>
                    <a:pt x="45720" y="3429000"/>
                    <a:pt x="45720" y="3429000"/>
                    <a:pt x="45720" y="3429000"/>
                  </a:cubicBezTo>
                  <a:close/>
                  <a:moveTo>
                    <a:pt x="7226681" y="3390900"/>
                  </a:moveTo>
                  <a:cubicBezTo>
                    <a:pt x="7226681" y="3368040"/>
                    <a:pt x="7241921" y="3352800"/>
                    <a:pt x="7264781" y="3345180"/>
                  </a:cubicBezTo>
                  <a:cubicBezTo>
                    <a:pt x="7287641" y="3345180"/>
                    <a:pt x="7302881" y="3360420"/>
                    <a:pt x="7302881" y="3383280"/>
                  </a:cubicBezTo>
                  <a:cubicBezTo>
                    <a:pt x="7310501" y="3406140"/>
                    <a:pt x="7295261" y="3421380"/>
                    <a:pt x="7272401" y="3421380"/>
                  </a:cubicBezTo>
                  <a:cubicBezTo>
                    <a:pt x="7272401" y="3421380"/>
                    <a:pt x="7272401" y="3421380"/>
                    <a:pt x="7264781" y="3421380"/>
                  </a:cubicBezTo>
                  <a:cubicBezTo>
                    <a:pt x="7249541" y="3421380"/>
                    <a:pt x="7234301" y="3406140"/>
                    <a:pt x="7226681" y="3390900"/>
                  </a:cubicBezTo>
                  <a:close/>
                  <a:moveTo>
                    <a:pt x="68580" y="3223260"/>
                  </a:moveTo>
                  <a:cubicBezTo>
                    <a:pt x="45720" y="3215640"/>
                    <a:pt x="30480" y="3200400"/>
                    <a:pt x="30480" y="3177540"/>
                  </a:cubicBezTo>
                  <a:cubicBezTo>
                    <a:pt x="38100" y="3154680"/>
                    <a:pt x="53340" y="3139440"/>
                    <a:pt x="76200" y="3147060"/>
                  </a:cubicBezTo>
                  <a:cubicBezTo>
                    <a:pt x="99060" y="3147060"/>
                    <a:pt x="114300" y="3169920"/>
                    <a:pt x="106680" y="3185160"/>
                  </a:cubicBezTo>
                  <a:cubicBezTo>
                    <a:pt x="106680" y="3208020"/>
                    <a:pt x="91440" y="3223260"/>
                    <a:pt x="68580" y="3223260"/>
                  </a:cubicBezTo>
                  <a:close/>
                  <a:moveTo>
                    <a:pt x="7211568" y="3177540"/>
                  </a:moveTo>
                  <a:cubicBezTo>
                    <a:pt x="7203948" y="3162300"/>
                    <a:pt x="7219188" y="3139440"/>
                    <a:pt x="7242048" y="3139440"/>
                  </a:cubicBezTo>
                  <a:cubicBezTo>
                    <a:pt x="7264908" y="3131820"/>
                    <a:pt x="7280148" y="3147060"/>
                    <a:pt x="7287768" y="3169920"/>
                  </a:cubicBezTo>
                  <a:cubicBezTo>
                    <a:pt x="7287768" y="3192780"/>
                    <a:pt x="7272528" y="3208020"/>
                    <a:pt x="7249668" y="3215640"/>
                  </a:cubicBezTo>
                  <a:cubicBezTo>
                    <a:pt x="7226808" y="3215640"/>
                    <a:pt x="7211568" y="3200400"/>
                    <a:pt x="7211568" y="3177540"/>
                  </a:cubicBezTo>
                  <a:close/>
                  <a:moveTo>
                    <a:pt x="98933" y="3009900"/>
                  </a:moveTo>
                  <a:cubicBezTo>
                    <a:pt x="76073" y="3009900"/>
                    <a:pt x="60833" y="2987040"/>
                    <a:pt x="68453" y="2964180"/>
                  </a:cubicBezTo>
                  <a:cubicBezTo>
                    <a:pt x="68453" y="2941320"/>
                    <a:pt x="91313" y="2933700"/>
                    <a:pt x="114173" y="2933700"/>
                  </a:cubicBezTo>
                  <a:cubicBezTo>
                    <a:pt x="137033" y="2941320"/>
                    <a:pt x="144653" y="2956560"/>
                    <a:pt x="144653" y="2979420"/>
                  </a:cubicBezTo>
                  <a:cubicBezTo>
                    <a:pt x="137033" y="2994660"/>
                    <a:pt x="121793" y="3009900"/>
                    <a:pt x="106553" y="3009900"/>
                  </a:cubicBezTo>
                  <a:cubicBezTo>
                    <a:pt x="106553" y="3009900"/>
                    <a:pt x="98933" y="3009900"/>
                    <a:pt x="98933" y="3009900"/>
                  </a:cubicBezTo>
                  <a:close/>
                  <a:moveTo>
                    <a:pt x="7173340" y="2971800"/>
                  </a:moveTo>
                  <a:cubicBezTo>
                    <a:pt x="7173340" y="2948940"/>
                    <a:pt x="7180961" y="2933700"/>
                    <a:pt x="7203821" y="2926080"/>
                  </a:cubicBezTo>
                  <a:cubicBezTo>
                    <a:pt x="7226681" y="2926080"/>
                    <a:pt x="7241921" y="2933700"/>
                    <a:pt x="7249540" y="2956560"/>
                  </a:cubicBezTo>
                  <a:cubicBezTo>
                    <a:pt x="7249540" y="2979420"/>
                    <a:pt x="7241921" y="2994660"/>
                    <a:pt x="7219061" y="3002280"/>
                  </a:cubicBezTo>
                  <a:cubicBezTo>
                    <a:pt x="7219061" y="3002280"/>
                    <a:pt x="7211440" y="3002280"/>
                    <a:pt x="7211440" y="3002280"/>
                  </a:cubicBezTo>
                  <a:cubicBezTo>
                    <a:pt x="7196201" y="3002280"/>
                    <a:pt x="7180961" y="2987040"/>
                    <a:pt x="7173340" y="2971800"/>
                  </a:cubicBezTo>
                  <a:close/>
                  <a:moveTo>
                    <a:pt x="144653" y="2804160"/>
                  </a:moveTo>
                  <a:cubicBezTo>
                    <a:pt x="121793" y="2796540"/>
                    <a:pt x="106553" y="2773680"/>
                    <a:pt x="114173" y="2758440"/>
                  </a:cubicBezTo>
                  <a:cubicBezTo>
                    <a:pt x="121793" y="2735580"/>
                    <a:pt x="137033" y="2720340"/>
                    <a:pt x="159893" y="2727960"/>
                  </a:cubicBezTo>
                  <a:cubicBezTo>
                    <a:pt x="182753" y="2735580"/>
                    <a:pt x="190373" y="2750820"/>
                    <a:pt x="190373" y="2773680"/>
                  </a:cubicBezTo>
                  <a:cubicBezTo>
                    <a:pt x="182753" y="2788920"/>
                    <a:pt x="167513" y="2804160"/>
                    <a:pt x="152273" y="2804160"/>
                  </a:cubicBezTo>
                  <a:cubicBezTo>
                    <a:pt x="152273" y="2804160"/>
                    <a:pt x="144653" y="2804160"/>
                    <a:pt x="144653" y="2804160"/>
                  </a:cubicBezTo>
                  <a:close/>
                  <a:moveTo>
                    <a:pt x="7127622" y="2766060"/>
                  </a:moveTo>
                  <a:cubicBezTo>
                    <a:pt x="7120001" y="2743200"/>
                    <a:pt x="7135241" y="2727960"/>
                    <a:pt x="7158101" y="2720340"/>
                  </a:cubicBezTo>
                  <a:cubicBezTo>
                    <a:pt x="7173341" y="2712720"/>
                    <a:pt x="7196201" y="2727960"/>
                    <a:pt x="7203822" y="2750820"/>
                  </a:cubicBezTo>
                  <a:cubicBezTo>
                    <a:pt x="7203822" y="2766060"/>
                    <a:pt x="7196201" y="2788920"/>
                    <a:pt x="7173341" y="2796540"/>
                  </a:cubicBezTo>
                  <a:cubicBezTo>
                    <a:pt x="7173341" y="2796540"/>
                    <a:pt x="7165722" y="2796540"/>
                    <a:pt x="7165722" y="2796540"/>
                  </a:cubicBezTo>
                  <a:cubicBezTo>
                    <a:pt x="7150481" y="2796540"/>
                    <a:pt x="7135241" y="2781300"/>
                    <a:pt x="7127622" y="2766060"/>
                  </a:cubicBezTo>
                  <a:close/>
                  <a:moveTo>
                    <a:pt x="197993" y="2598420"/>
                  </a:moveTo>
                  <a:cubicBezTo>
                    <a:pt x="175133" y="2590800"/>
                    <a:pt x="167513" y="2567940"/>
                    <a:pt x="175133" y="2552700"/>
                  </a:cubicBezTo>
                  <a:cubicBezTo>
                    <a:pt x="182753" y="2529840"/>
                    <a:pt x="205613" y="2522220"/>
                    <a:pt x="220853" y="2522220"/>
                  </a:cubicBezTo>
                  <a:cubicBezTo>
                    <a:pt x="243713" y="2529840"/>
                    <a:pt x="251333" y="2552700"/>
                    <a:pt x="243713" y="2575560"/>
                  </a:cubicBezTo>
                  <a:cubicBezTo>
                    <a:pt x="243713" y="2590800"/>
                    <a:pt x="228473" y="2598420"/>
                    <a:pt x="213233" y="2598420"/>
                  </a:cubicBezTo>
                  <a:cubicBezTo>
                    <a:pt x="205613" y="2598420"/>
                    <a:pt x="205613" y="2598420"/>
                    <a:pt x="197993" y="2598420"/>
                  </a:cubicBezTo>
                  <a:close/>
                  <a:moveTo>
                    <a:pt x="7066788" y="2567940"/>
                  </a:moveTo>
                  <a:cubicBezTo>
                    <a:pt x="7066788" y="2545080"/>
                    <a:pt x="7074408" y="2522220"/>
                    <a:pt x="7097268" y="2514600"/>
                  </a:cubicBezTo>
                  <a:cubicBezTo>
                    <a:pt x="7112508" y="2506980"/>
                    <a:pt x="7135368" y="2522220"/>
                    <a:pt x="7142988" y="2545080"/>
                  </a:cubicBezTo>
                  <a:cubicBezTo>
                    <a:pt x="7150608" y="2560320"/>
                    <a:pt x="7135368" y="2583180"/>
                    <a:pt x="7120127" y="2590800"/>
                  </a:cubicBezTo>
                  <a:cubicBezTo>
                    <a:pt x="7112508" y="2590800"/>
                    <a:pt x="7112508" y="2590800"/>
                    <a:pt x="7104888" y="2590800"/>
                  </a:cubicBezTo>
                  <a:cubicBezTo>
                    <a:pt x="7089648" y="2590800"/>
                    <a:pt x="7074408" y="2583180"/>
                    <a:pt x="7066788" y="2567940"/>
                  </a:cubicBezTo>
                  <a:close/>
                  <a:moveTo>
                    <a:pt x="266573" y="2392680"/>
                  </a:moveTo>
                  <a:cubicBezTo>
                    <a:pt x="243713" y="2385060"/>
                    <a:pt x="236093" y="2369820"/>
                    <a:pt x="243713" y="2346960"/>
                  </a:cubicBezTo>
                  <a:cubicBezTo>
                    <a:pt x="251333" y="2324100"/>
                    <a:pt x="274193" y="2316480"/>
                    <a:pt x="297053" y="2324100"/>
                  </a:cubicBezTo>
                  <a:cubicBezTo>
                    <a:pt x="312293" y="2331720"/>
                    <a:pt x="327533" y="2354580"/>
                    <a:pt x="319913" y="2377440"/>
                  </a:cubicBezTo>
                  <a:cubicBezTo>
                    <a:pt x="312293" y="2392680"/>
                    <a:pt x="297053" y="2400300"/>
                    <a:pt x="281813" y="2400300"/>
                  </a:cubicBezTo>
                  <a:cubicBezTo>
                    <a:pt x="274193" y="2400300"/>
                    <a:pt x="274193" y="2400300"/>
                    <a:pt x="266573" y="2392680"/>
                  </a:cubicBezTo>
                  <a:close/>
                  <a:moveTo>
                    <a:pt x="6998335" y="2369820"/>
                  </a:moveTo>
                  <a:cubicBezTo>
                    <a:pt x="6990715" y="2346960"/>
                    <a:pt x="7005955" y="2324100"/>
                    <a:pt x="7021195" y="2316480"/>
                  </a:cubicBezTo>
                  <a:cubicBezTo>
                    <a:pt x="7044055" y="2308860"/>
                    <a:pt x="7066915" y="2316480"/>
                    <a:pt x="7074535" y="2339340"/>
                  </a:cubicBezTo>
                  <a:cubicBezTo>
                    <a:pt x="7082155" y="2362200"/>
                    <a:pt x="7066915" y="2377440"/>
                    <a:pt x="7051675" y="2385060"/>
                  </a:cubicBezTo>
                  <a:cubicBezTo>
                    <a:pt x="7044055" y="2392680"/>
                    <a:pt x="7036435" y="2392680"/>
                    <a:pt x="7036435" y="2392680"/>
                  </a:cubicBezTo>
                  <a:cubicBezTo>
                    <a:pt x="7021195" y="2392680"/>
                    <a:pt x="7005955" y="2385060"/>
                    <a:pt x="6998335" y="2369820"/>
                  </a:cubicBezTo>
                  <a:close/>
                  <a:moveTo>
                    <a:pt x="350266" y="2202180"/>
                  </a:moveTo>
                  <a:cubicBezTo>
                    <a:pt x="327406" y="2186940"/>
                    <a:pt x="319786" y="2164080"/>
                    <a:pt x="327406" y="2148840"/>
                  </a:cubicBezTo>
                  <a:cubicBezTo>
                    <a:pt x="335026" y="2125980"/>
                    <a:pt x="357886" y="2118360"/>
                    <a:pt x="380746" y="2125980"/>
                  </a:cubicBezTo>
                  <a:cubicBezTo>
                    <a:pt x="395986" y="2141220"/>
                    <a:pt x="403606" y="2164080"/>
                    <a:pt x="395986" y="2179320"/>
                  </a:cubicBezTo>
                  <a:cubicBezTo>
                    <a:pt x="388366" y="2194560"/>
                    <a:pt x="380746" y="2202180"/>
                    <a:pt x="365506" y="2202180"/>
                  </a:cubicBezTo>
                  <a:cubicBezTo>
                    <a:pt x="357886" y="2202180"/>
                    <a:pt x="350266" y="2202180"/>
                    <a:pt x="350266" y="2202180"/>
                  </a:cubicBezTo>
                  <a:close/>
                  <a:moveTo>
                    <a:pt x="6922135" y="2171700"/>
                  </a:moveTo>
                  <a:cubicBezTo>
                    <a:pt x="6906895" y="2156460"/>
                    <a:pt x="6914515" y="2133600"/>
                    <a:pt x="6937375" y="2125980"/>
                  </a:cubicBezTo>
                  <a:cubicBezTo>
                    <a:pt x="6960235" y="2110740"/>
                    <a:pt x="6975475" y="2125980"/>
                    <a:pt x="6990715" y="2141220"/>
                  </a:cubicBezTo>
                  <a:cubicBezTo>
                    <a:pt x="6998335" y="2164080"/>
                    <a:pt x="6990715" y="2186940"/>
                    <a:pt x="6967855" y="2194560"/>
                  </a:cubicBezTo>
                  <a:cubicBezTo>
                    <a:pt x="6960235" y="2194560"/>
                    <a:pt x="6960235" y="2194560"/>
                    <a:pt x="6952615" y="2194560"/>
                  </a:cubicBezTo>
                  <a:cubicBezTo>
                    <a:pt x="6937375" y="2194560"/>
                    <a:pt x="6922135" y="2186940"/>
                    <a:pt x="6922135" y="2171700"/>
                  </a:cubicBezTo>
                  <a:close/>
                  <a:moveTo>
                    <a:pt x="441706" y="2004060"/>
                  </a:moveTo>
                  <a:cubicBezTo>
                    <a:pt x="418846" y="1996440"/>
                    <a:pt x="411226" y="1973580"/>
                    <a:pt x="426466" y="1958340"/>
                  </a:cubicBezTo>
                  <a:cubicBezTo>
                    <a:pt x="434086" y="1935480"/>
                    <a:pt x="456946" y="1927860"/>
                    <a:pt x="472186" y="1943100"/>
                  </a:cubicBezTo>
                  <a:cubicBezTo>
                    <a:pt x="495046" y="1950720"/>
                    <a:pt x="502666" y="1973580"/>
                    <a:pt x="487426" y="1988820"/>
                  </a:cubicBezTo>
                  <a:cubicBezTo>
                    <a:pt x="479806" y="2004060"/>
                    <a:pt x="472186" y="2011680"/>
                    <a:pt x="456946" y="2011680"/>
                  </a:cubicBezTo>
                  <a:cubicBezTo>
                    <a:pt x="449326" y="2011680"/>
                    <a:pt x="441706" y="2011680"/>
                    <a:pt x="441706" y="2004060"/>
                  </a:cubicBezTo>
                  <a:close/>
                  <a:moveTo>
                    <a:pt x="6823075" y="1981200"/>
                  </a:moveTo>
                  <a:cubicBezTo>
                    <a:pt x="6815455" y="1965960"/>
                    <a:pt x="6823075" y="1943100"/>
                    <a:pt x="6838315" y="1935480"/>
                  </a:cubicBezTo>
                  <a:cubicBezTo>
                    <a:pt x="6861175" y="1920240"/>
                    <a:pt x="6884035" y="1927860"/>
                    <a:pt x="6891655" y="1950720"/>
                  </a:cubicBezTo>
                  <a:cubicBezTo>
                    <a:pt x="6899275" y="1965960"/>
                    <a:pt x="6899275" y="1988820"/>
                    <a:pt x="6876415" y="2004060"/>
                  </a:cubicBezTo>
                  <a:cubicBezTo>
                    <a:pt x="6868795" y="2004060"/>
                    <a:pt x="6868795" y="2004060"/>
                    <a:pt x="6861175" y="2004060"/>
                  </a:cubicBezTo>
                  <a:cubicBezTo>
                    <a:pt x="6845935" y="2004060"/>
                    <a:pt x="6830695" y="1996440"/>
                    <a:pt x="6823075" y="1981200"/>
                  </a:cubicBezTo>
                  <a:close/>
                  <a:moveTo>
                    <a:pt x="540639" y="1821180"/>
                  </a:moveTo>
                  <a:cubicBezTo>
                    <a:pt x="525399" y="1805940"/>
                    <a:pt x="517779" y="1783080"/>
                    <a:pt x="525399" y="1767840"/>
                  </a:cubicBezTo>
                  <a:cubicBezTo>
                    <a:pt x="540639" y="1752600"/>
                    <a:pt x="563499" y="1744980"/>
                    <a:pt x="578739" y="1752600"/>
                  </a:cubicBezTo>
                  <a:cubicBezTo>
                    <a:pt x="601599" y="1767840"/>
                    <a:pt x="601599" y="1790700"/>
                    <a:pt x="593979" y="1805940"/>
                  </a:cubicBezTo>
                  <a:cubicBezTo>
                    <a:pt x="586359" y="1821180"/>
                    <a:pt x="571119" y="1828800"/>
                    <a:pt x="563499" y="1828800"/>
                  </a:cubicBezTo>
                  <a:cubicBezTo>
                    <a:pt x="555879" y="1828800"/>
                    <a:pt x="548259" y="1821180"/>
                    <a:pt x="540639" y="1821180"/>
                  </a:cubicBezTo>
                  <a:close/>
                  <a:moveTo>
                    <a:pt x="6724015" y="1805940"/>
                  </a:moveTo>
                  <a:cubicBezTo>
                    <a:pt x="6708775" y="1783080"/>
                    <a:pt x="6716395" y="1760220"/>
                    <a:pt x="6731635" y="1752600"/>
                  </a:cubicBezTo>
                  <a:cubicBezTo>
                    <a:pt x="6754495" y="1737360"/>
                    <a:pt x="6777355" y="1744980"/>
                    <a:pt x="6784975" y="1760220"/>
                  </a:cubicBezTo>
                  <a:cubicBezTo>
                    <a:pt x="6800215" y="1783080"/>
                    <a:pt x="6792595" y="1805940"/>
                    <a:pt x="6777355" y="1813560"/>
                  </a:cubicBezTo>
                  <a:cubicBezTo>
                    <a:pt x="6769735" y="1821180"/>
                    <a:pt x="6762115" y="1821180"/>
                    <a:pt x="6754495" y="1821180"/>
                  </a:cubicBezTo>
                  <a:cubicBezTo>
                    <a:pt x="6739255" y="1821180"/>
                    <a:pt x="6731635" y="1813560"/>
                    <a:pt x="6724015" y="1805940"/>
                  </a:cubicBezTo>
                  <a:close/>
                  <a:moveTo>
                    <a:pt x="654939" y="1638300"/>
                  </a:moveTo>
                  <a:cubicBezTo>
                    <a:pt x="639699" y="1630680"/>
                    <a:pt x="632079" y="1607820"/>
                    <a:pt x="647319" y="1584960"/>
                  </a:cubicBezTo>
                  <a:cubicBezTo>
                    <a:pt x="654939" y="1569720"/>
                    <a:pt x="677799" y="1562100"/>
                    <a:pt x="700659" y="1577340"/>
                  </a:cubicBezTo>
                  <a:cubicBezTo>
                    <a:pt x="715899" y="1592580"/>
                    <a:pt x="723519" y="1615440"/>
                    <a:pt x="708279" y="1630680"/>
                  </a:cubicBezTo>
                  <a:cubicBezTo>
                    <a:pt x="700659" y="1638300"/>
                    <a:pt x="685419" y="1645920"/>
                    <a:pt x="677799" y="1645920"/>
                  </a:cubicBezTo>
                  <a:cubicBezTo>
                    <a:pt x="670179" y="1645920"/>
                    <a:pt x="662559" y="1645920"/>
                    <a:pt x="654939" y="1638300"/>
                  </a:cubicBezTo>
                  <a:close/>
                  <a:moveTo>
                    <a:pt x="6609969" y="1623060"/>
                  </a:moveTo>
                  <a:cubicBezTo>
                    <a:pt x="6594729" y="1607820"/>
                    <a:pt x="6602349" y="1584960"/>
                    <a:pt x="6617589" y="1569720"/>
                  </a:cubicBezTo>
                  <a:cubicBezTo>
                    <a:pt x="6632829" y="1562100"/>
                    <a:pt x="6655689" y="1562100"/>
                    <a:pt x="6670929" y="1584960"/>
                  </a:cubicBezTo>
                  <a:cubicBezTo>
                    <a:pt x="6686169" y="1600200"/>
                    <a:pt x="6678549" y="1623060"/>
                    <a:pt x="6663309" y="1638300"/>
                  </a:cubicBezTo>
                  <a:cubicBezTo>
                    <a:pt x="6655689" y="1638300"/>
                    <a:pt x="6648069" y="1645920"/>
                    <a:pt x="6640449" y="1645920"/>
                  </a:cubicBezTo>
                  <a:cubicBezTo>
                    <a:pt x="6625209" y="1645920"/>
                    <a:pt x="6617589" y="1638300"/>
                    <a:pt x="6609969" y="1623060"/>
                  </a:cubicBezTo>
                  <a:close/>
                  <a:moveTo>
                    <a:pt x="776859" y="1470660"/>
                  </a:moveTo>
                  <a:cubicBezTo>
                    <a:pt x="761619" y="1455420"/>
                    <a:pt x="761619" y="1432560"/>
                    <a:pt x="769239" y="1417320"/>
                  </a:cubicBezTo>
                  <a:cubicBezTo>
                    <a:pt x="784479" y="1394460"/>
                    <a:pt x="807339" y="1394460"/>
                    <a:pt x="822579" y="1409700"/>
                  </a:cubicBezTo>
                  <a:cubicBezTo>
                    <a:pt x="845439" y="1417320"/>
                    <a:pt x="845439" y="1447800"/>
                    <a:pt x="830199" y="1463040"/>
                  </a:cubicBezTo>
                  <a:cubicBezTo>
                    <a:pt x="822579" y="1470660"/>
                    <a:pt x="814959" y="1478280"/>
                    <a:pt x="799719" y="1478280"/>
                  </a:cubicBezTo>
                  <a:cubicBezTo>
                    <a:pt x="792099" y="1478280"/>
                    <a:pt x="784479" y="1470660"/>
                    <a:pt x="776859" y="1470660"/>
                  </a:cubicBezTo>
                  <a:close/>
                  <a:moveTo>
                    <a:pt x="6480556" y="1455420"/>
                  </a:moveTo>
                  <a:cubicBezTo>
                    <a:pt x="6472936" y="1440180"/>
                    <a:pt x="6472936" y="1417320"/>
                    <a:pt x="6488176" y="1402080"/>
                  </a:cubicBezTo>
                  <a:cubicBezTo>
                    <a:pt x="6503416" y="1386840"/>
                    <a:pt x="6533896" y="1394460"/>
                    <a:pt x="6541516" y="1409700"/>
                  </a:cubicBezTo>
                  <a:cubicBezTo>
                    <a:pt x="6556756" y="1424940"/>
                    <a:pt x="6556756" y="1447800"/>
                    <a:pt x="6533896" y="1463040"/>
                  </a:cubicBezTo>
                  <a:cubicBezTo>
                    <a:pt x="6526276" y="1470660"/>
                    <a:pt x="6518656" y="1470660"/>
                    <a:pt x="6511036" y="1470660"/>
                  </a:cubicBezTo>
                  <a:cubicBezTo>
                    <a:pt x="6503416" y="1470660"/>
                    <a:pt x="6488176" y="1463040"/>
                    <a:pt x="6480556" y="1455420"/>
                  </a:cubicBezTo>
                  <a:close/>
                  <a:moveTo>
                    <a:pt x="913892" y="1303020"/>
                  </a:moveTo>
                  <a:cubicBezTo>
                    <a:pt x="898652" y="1287780"/>
                    <a:pt x="898652" y="1264920"/>
                    <a:pt x="906272" y="1249680"/>
                  </a:cubicBezTo>
                  <a:cubicBezTo>
                    <a:pt x="921512" y="1234440"/>
                    <a:pt x="944372" y="1234440"/>
                    <a:pt x="959612" y="1242060"/>
                  </a:cubicBezTo>
                  <a:cubicBezTo>
                    <a:pt x="974852" y="1257300"/>
                    <a:pt x="982472" y="1280160"/>
                    <a:pt x="967232" y="1295400"/>
                  </a:cubicBezTo>
                  <a:cubicBezTo>
                    <a:pt x="959612" y="1310640"/>
                    <a:pt x="951992" y="1310640"/>
                    <a:pt x="936752" y="1310640"/>
                  </a:cubicBezTo>
                  <a:cubicBezTo>
                    <a:pt x="929132" y="1310640"/>
                    <a:pt x="921512" y="1310640"/>
                    <a:pt x="913892" y="1303020"/>
                  </a:cubicBezTo>
                  <a:close/>
                  <a:moveTo>
                    <a:pt x="6351016" y="1295400"/>
                  </a:moveTo>
                  <a:cubicBezTo>
                    <a:pt x="6335776" y="1280160"/>
                    <a:pt x="6335776" y="1257300"/>
                    <a:pt x="6351016" y="1242060"/>
                  </a:cubicBezTo>
                  <a:cubicBezTo>
                    <a:pt x="6366256" y="1226820"/>
                    <a:pt x="6389116" y="1226820"/>
                    <a:pt x="6404356" y="1242060"/>
                  </a:cubicBezTo>
                  <a:cubicBezTo>
                    <a:pt x="6419596" y="1257300"/>
                    <a:pt x="6419596" y="1287780"/>
                    <a:pt x="6404356" y="1295400"/>
                  </a:cubicBezTo>
                  <a:cubicBezTo>
                    <a:pt x="6396736" y="1303020"/>
                    <a:pt x="6389116" y="1310640"/>
                    <a:pt x="6381496" y="1310640"/>
                  </a:cubicBezTo>
                  <a:cubicBezTo>
                    <a:pt x="6366256" y="1310640"/>
                    <a:pt x="6358636" y="1303020"/>
                    <a:pt x="6351016" y="1295400"/>
                  </a:cubicBezTo>
                  <a:close/>
                  <a:moveTo>
                    <a:pt x="1058545" y="1143000"/>
                  </a:moveTo>
                  <a:cubicBezTo>
                    <a:pt x="1043305" y="1127760"/>
                    <a:pt x="1043305" y="1104900"/>
                    <a:pt x="1058545" y="1089660"/>
                  </a:cubicBezTo>
                  <a:cubicBezTo>
                    <a:pt x="1066165" y="1074420"/>
                    <a:pt x="1096645" y="1074420"/>
                    <a:pt x="1111885" y="1089660"/>
                  </a:cubicBezTo>
                  <a:cubicBezTo>
                    <a:pt x="1127125" y="1104900"/>
                    <a:pt x="1127125" y="1127760"/>
                    <a:pt x="1111885" y="1143000"/>
                  </a:cubicBezTo>
                  <a:cubicBezTo>
                    <a:pt x="1104265" y="1150620"/>
                    <a:pt x="1089025" y="1158240"/>
                    <a:pt x="1081405" y="1158240"/>
                  </a:cubicBezTo>
                  <a:cubicBezTo>
                    <a:pt x="1073785" y="1158240"/>
                    <a:pt x="1066165" y="1150620"/>
                    <a:pt x="1058545" y="1143000"/>
                  </a:cubicBezTo>
                  <a:close/>
                  <a:moveTo>
                    <a:pt x="6206363" y="1143000"/>
                  </a:moveTo>
                  <a:cubicBezTo>
                    <a:pt x="6191123" y="1127760"/>
                    <a:pt x="6191123" y="1104900"/>
                    <a:pt x="6206363" y="1089660"/>
                  </a:cubicBezTo>
                  <a:cubicBezTo>
                    <a:pt x="6221603" y="1074420"/>
                    <a:pt x="6244463" y="1074420"/>
                    <a:pt x="6259703" y="1089660"/>
                  </a:cubicBezTo>
                  <a:cubicBezTo>
                    <a:pt x="6274943" y="1104900"/>
                    <a:pt x="6274943" y="1127760"/>
                    <a:pt x="6259703" y="1143000"/>
                  </a:cubicBezTo>
                  <a:cubicBezTo>
                    <a:pt x="6252083" y="1150620"/>
                    <a:pt x="6244463" y="1150620"/>
                    <a:pt x="6236843" y="1150620"/>
                  </a:cubicBezTo>
                  <a:cubicBezTo>
                    <a:pt x="6221603" y="1150620"/>
                    <a:pt x="6213983" y="1150620"/>
                    <a:pt x="6206363" y="1143000"/>
                  </a:cubicBezTo>
                  <a:close/>
                  <a:moveTo>
                    <a:pt x="1210818" y="998220"/>
                  </a:moveTo>
                  <a:cubicBezTo>
                    <a:pt x="1195578" y="982980"/>
                    <a:pt x="1195578" y="960120"/>
                    <a:pt x="1210818" y="944880"/>
                  </a:cubicBezTo>
                  <a:cubicBezTo>
                    <a:pt x="1226058" y="929640"/>
                    <a:pt x="1248918" y="929640"/>
                    <a:pt x="1264158" y="944880"/>
                  </a:cubicBezTo>
                  <a:cubicBezTo>
                    <a:pt x="1279398" y="960120"/>
                    <a:pt x="1279398" y="982980"/>
                    <a:pt x="1264158" y="998220"/>
                  </a:cubicBezTo>
                  <a:cubicBezTo>
                    <a:pt x="1256538" y="1005840"/>
                    <a:pt x="1241298" y="1005840"/>
                    <a:pt x="1233678" y="1005840"/>
                  </a:cubicBezTo>
                  <a:cubicBezTo>
                    <a:pt x="1226058" y="1005840"/>
                    <a:pt x="1218438" y="1005840"/>
                    <a:pt x="1210818" y="998220"/>
                  </a:cubicBezTo>
                  <a:close/>
                  <a:moveTo>
                    <a:pt x="6053963" y="998220"/>
                  </a:moveTo>
                  <a:cubicBezTo>
                    <a:pt x="6038723" y="982980"/>
                    <a:pt x="6038723" y="960120"/>
                    <a:pt x="6053963" y="944880"/>
                  </a:cubicBezTo>
                  <a:cubicBezTo>
                    <a:pt x="6061583" y="929640"/>
                    <a:pt x="6092063" y="922020"/>
                    <a:pt x="6107303" y="937260"/>
                  </a:cubicBezTo>
                  <a:cubicBezTo>
                    <a:pt x="6122543" y="952500"/>
                    <a:pt x="6122543" y="975360"/>
                    <a:pt x="6107303" y="990600"/>
                  </a:cubicBezTo>
                  <a:cubicBezTo>
                    <a:pt x="6099683" y="998220"/>
                    <a:pt x="6092063" y="1005840"/>
                    <a:pt x="6076823" y="1005840"/>
                  </a:cubicBezTo>
                  <a:cubicBezTo>
                    <a:pt x="6069203" y="1005840"/>
                    <a:pt x="6061583" y="1005840"/>
                    <a:pt x="6053963" y="998220"/>
                  </a:cubicBezTo>
                  <a:close/>
                  <a:moveTo>
                    <a:pt x="1370711" y="853440"/>
                  </a:moveTo>
                  <a:cubicBezTo>
                    <a:pt x="1355471" y="838200"/>
                    <a:pt x="1355471" y="815340"/>
                    <a:pt x="1370711" y="800100"/>
                  </a:cubicBezTo>
                  <a:cubicBezTo>
                    <a:pt x="1385951" y="792480"/>
                    <a:pt x="1416431" y="792480"/>
                    <a:pt x="1424051" y="807720"/>
                  </a:cubicBezTo>
                  <a:cubicBezTo>
                    <a:pt x="1439291" y="822960"/>
                    <a:pt x="1439291" y="853440"/>
                    <a:pt x="1424051" y="861060"/>
                  </a:cubicBezTo>
                  <a:cubicBezTo>
                    <a:pt x="1416431" y="868680"/>
                    <a:pt x="1408811" y="868680"/>
                    <a:pt x="1393571" y="868680"/>
                  </a:cubicBezTo>
                  <a:cubicBezTo>
                    <a:pt x="1385951" y="868680"/>
                    <a:pt x="1378331" y="868680"/>
                    <a:pt x="1370711" y="853440"/>
                  </a:cubicBezTo>
                  <a:close/>
                  <a:moveTo>
                    <a:pt x="5894070" y="861060"/>
                  </a:moveTo>
                  <a:cubicBezTo>
                    <a:pt x="5878830" y="845820"/>
                    <a:pt x="5871210" y="822960"/>
                    <a:pt x="5886450" y="807720"/>
                  </a:cubicBezTo>
                  <a:cubicBezTo>
                    <a:pt x="5901690" y="792480"/>
                    <a:pt x="5924550" y="784860"/>
                    <a:pt x="5939790" y="800100"/>
                  </a:cubicBezTo>
                  <a:cubicBezTo>
                    <a:pt x="5955030" y="815340"/>
                    <a:pt x="5962650" y="838200"/>
                    <a:pt x="5947410" y="853440"/>
                  </a:cubicBezTo>
                  <a:cubicBezTo>
                    <a:pt x="5939790" y="861060"/>
                    <a:pt x="5932170" y="868680"/>
                    <a:pt x="5916930" y="868680"/>
                  </a:cubicBezTo>
                  <a:cubicBezTo>
                    <a:pt x="5909310" y="868680"/>
                    <a:pt x="5901690" y="868680"/>
                    <a:pt x="5894070" y="861060"/>
                  </a:cubicBezTo>
                  <a:close/>
                  <a:moveTo>
                    <a:pt x="1538224" y="723900"/>
                  </a:moveTo>
                  <a:cubicBezTo>
                    <a:pt x="1522984" y="708660"/>
                    <a:pt x="1530604" y="685800"/>
                    <a:pt x="1545844" y="670560"/>
                  </a:cubicBezTo>
                  <a:cubicBezTo>
                    <a:pt x="1561084" y="662940"/>
                    <a:pt x="1583944" y="662940"/>
                    <a:pt x="1599184" y="685800"/>
                  </a:cubicBezTo>
                  <a:cubicBezTo>
                    <a:pt x="1606804" y="701040"/>
                    <a:pt x="1606804" y="723900"/>
                    <a:pt x="1591564" y="739140"/>
                  </a:cubicBezTo>
                  <a:cubicBezTo>
                    <a:pt x="1583944" y="739140"/>
                    <a:pt x="1576324" y="746760"/>
                    <a:pt x="1568704" y="746760"/>
                  </a:cubicBezTo>
                  <a:cubicBezTo>
                    <a:pt x="1553464" y="746760"/>
                    <a:pt x="1545844" y="739140"/>
                    <a:pt x="1538224" y="723900"/>
                  </a:cubicBezTo>
                  <a:close/>
                  <a:moveTo>
                    <a:pt x="5726557" y="731520"/>
                  </a:moveTo>
                  <a:cubicBezTo>
                    <a:pt x="5711317" y="723900"/>
                    <a:pt x="5703697" y="693420"/>
                    <a:pt x="5718937" y="678180"/>
                  </a:cubicBezTo>
                  <a:cubicBezTo>
                    <a:pt x="5726557" y="662940"/>
                    <a:pt x="5749417" y="655320"/>
                    <a:pt x="5772277" y="670560"/>
                  </a:cubicBezTo>
                  <a:cubicBezTo>
                    <a:pt x="5787517" y="685800"/>
                    <a:pt x="5795137" y="708660"/>
                    <a:pt x="5779897" y="723900"/>
                  </a:cubicBezTo>
                  <a:cubicBezTo>
                    <a:pt x="5772277" y="731520"/>
                    <a:pt x="5757037" y="739140"/>
                    <a:pt x="5749417" y="739140"/>
                  </a:cubicBezTo>
                  <a:cubicBezTo>
                    <a:pt x="5741797" y="739140"/>
                    <a:pt x="5734177" y="739140"/>
                    <a:pt x="5726557" y="731520"/>
                  </a:cubicBezTo>
                  <a:close/>
                  <a:moveTo>
                    <a:pt x="1713357" y="609600"/>
                  </a:moveTo>
                  <a:cubicBezTo>
                    <a:pt x="1698117" y="586740"/>
                    <a:pt x="1705737" y="563880"/>
                    <a:pt x="1720977" y="556260"/>
                  </a:cubicBezTo>
                  <a:cubicBezTo>
                    <a:pt x="1743837" y="541020"/>
                    <a:pt x="1766697" y="548640"/>
                    <a:pt x="1774317" y="563880"/>
                  </a:cubicBezTo>
                  <a:cubicBezTo>
                    <a:pt x="1789557" y="586740"/>
                    <a:pt x="1781937" y="609600"/>
                    <a:pt x="1766697" y="617220"/>
                  </a:cubicBezTo>
                  <a:cubicBezTo>
                    <a:pt x="1759077" y="624840"/>
                    <a:pt x="1751457" y="624840"/>
                    <a:pt x="1743837" y="624840"/>
                  </a:cubicBezTo>
                  <a:cubicBezTo>
                    <a:pt x="1728597" y="624840"/>
                    <a:pt x="1720977" y="617220"/>
                    <a:pt x="1713357" y="609600"/>
                  </a:cubicBezTo>
                  <a:close/>
                  <a:moveTo>
                    <a:pt x="5551297" y="617220"/>
                  </a:moveTo>
                  <a:cubicBezTo>
                    <a:pt x="5536057" y="601980"/>
                    <a:pt x="5528437" y="579120"/>
                    <a:pt x="5536057" y="563880"/>
                  </a:cubicBezTo>
                  <a:cubicBezTo>
                    <a:pt x="5551297" y="548640"/>
                    <a:pt x="5574157" y="541020"/>
                    <a:pt x="5589397" y="548640"/>
                  </a:cubicBezTo>
                  <a:cubicBezTo>
                    <a:pt x="5612257" y="563880"/>
                    <a:pt x="5612257" y="586740"/>
                    <a:pt x="5604637" y="601980"/>
                  </a:cubicBezTo>
                  <a:cubicBezTo>
                    <a:pt x="5597017" y="617220"/>
                    <a:pt x="5581777" y="624840"/>
                    <a:pt x="5574157" y="624840"/>
                  </a:cubicBezTo>
                  <a:cubicBezTo>
                    <a:pt x="5566537" y="624840"/>
                    <a:pt x="5558917" y="617220"/>
                    <a:pt x="5551297" y="617220"/>
                  </a:cubicBezTo>
                  <a:close/>
                  <a:moveTo>
                    <a:pt x="1896110" y="495300"/>
                  </a:moveTo>
                  <a:cubicBezTo>
                    <a:pt x="1880870" y="480060"/>
                    <a:pt x="1888490" y="457200"/>
                    <a:pt x="1903730" y="449580"/>
                  </a:cubicBezTo>
                  <a:cubicBezTo>
                    <a:pt x="1926590" y="434340"/>
                    <a:pt x="1949450" y="441960"/>
                    <a:pt x="1957070" y="464820"/>
                  </a:cubicBezTo>
                  <a:cubicBezTo>
                    <a:pt x="1972310" y="480060"/>
                    <a:pt x="1964690" y="502920"/>
                    <a:pt x="1941830" y="510540"/>
                  </a:cubicBezTo>
                  <a:cubicBezTo>
                    <a:pt x="1941830" y="518160"/>
                    <a:pt x="1934210" y="518160"/>
                    <a:pt x="1926590" y="518160"/>
                  </a:cubicBezTo>
                  <a:cubicBezTo>
                    <a:pt x="1911350" y="518160"/>
                    <a:pt x="1896110" y="510540"/>
                    <a:pt x="1896110" y="495300"/>
                  </a:cubicBezTo>
                  <a:close/>
                  <a:moveTo>
                    <a:pt x="5368544" y="510540"/>
                  </a:moveTo>
                  <a:cubicBezTo>
                    <a:pt x="5353304" y="502920"/>
                    <a:pt x="5345684" y="480060"/>
                    <a:pt x="5353304" y="457200"/>
                  </a:cubicBezTo>
                  <a:cubicBezTo>
                    <a:pt x="5360924" y="441960"/>
                    <a:pt x="5383784" y="434340"/>
                    <a:pt x="5406644" y="441960"/>
                  </a:cubicBezTo>
                  <a:cubicBezTo>
                    <a:pt x="5421884" y="449580"/>
                    <a:pt x="5429504" y="472440"/>
                    <a:pt x="5421884" y="495300"/>
                  </a:cubicBezTo>
                  <a:cubicBezTo>
                    <a:pt x="5414264" y="510540"/>
                    <a:pt x="5399024" y="518160"/>
                    <a:pt x="5391404" y="518160"/>
                  </a:cubicBezTo>
                  <a:cubicBezTo>
                    <a:pt x="5383784" y="518160"/>
                    <a:pt x="5376164" y="510540"/>
                    <a:pt x="5368544" y="510540"/>
                  </a:cubicBezTo>
                  <a:close/>
                  <a:moveTo>
                    <a:pt x="2078863" y="396240"/>
                  </a:moveTo>
                  <a:cubicBezTo>
                    <a:pt x="2071243" y="381000"/>
                    <a:pt x="2078863" y="358140"/>
                    <a:pt x="2101723" y="350520"/>
                  </a:cubicBezTo>
                  <a:cubicBezTo>
                    <a:pt x="2116963" y="342900"/>
                    <a:pt x="2139823" y="350520"/>
                    <a:pt x="2147443" y="365760"/>
                  </a:cubicBezTo>
                  <a:cubicBezTo>
                    <a:pt x="2155063" y="388620"/>
                    <a:pt x="2147443" y="411480"/>
                    <a:pt x="2132203" y="419100"/>
                  </a:cubicBezTo>
                  <a:cubicBezTo>
                    <a:pt x="2124583" y="419100"/>
                    <a:pt x="2116963" y="419100"/>
                    <a:pt x="2116963" y="419100"/>
                  </a:cubicBezTo>
                  <a:cubicBezTo>
                    <a:pt x="2101723" y="419100"/>
                    <a:pt x="2086483" y="411480"/>
                    <a:pt x="2078863" y="396240"/>
                  </a:cubicBezTo>
                  <a:close/>
                  <a:moveTo>
                    <a:pt x="5178171" y="411480"/>
                  </a:moveTo>
                  <a:cubicBezTo>
                    <a:pt x="5162931" y="403860"/>
                    <a:pt x="5155311" y="381000"/>
                    <a:pt x="5162931" y="365760"/>
                  </a:cubicBezTo>
                  <a:cubicBezTo>
                    <a:pt x="5170551" y="342900"/>
                    <a:pt x="5193411" y="335280"/>
                    <a:pt x="5216271" y="342900"/>
                  </a:cubicBezTo>
                  <a:cubicBezTo>
                    <a:pt x="5231511" y="358140"/>
                    <a:pt x="5239131" y="381000"/>
                    <a:pt x="5231511" y="396240"/>
                  </a:cubicBezTo>
                  <a:cubicBezTo>
                    <a:pt x="5223891" y="411480"/>
                    <a:pt x="5208651" y="419100"/>
                    <a:pt x="5201031" y="419100"/>
                  </a:cubicBezTo>
                  <a:cubicBezTo>
                    <a:pt x="5193411" y="419100"/>
                    <a:pt x="5185791" y="419100"/>
                    <a:pt x="5178171" y="411480"/>
                  </a:cubicBezTo>
                  <a:close/>
                  <a:moveTo>
                    <a:pt x="2276856" y="312420"/>
                  </a:moveTo>
                  <a:cubicBezTo>
                    <a:pt x="2269236" y="289560"/>
                    <a:pt x="2276856" y="274320"/>
                    <a:pt x="2292096" y="259080"/>
                  </a:cubicBezTo>
                  <a:cubicBezTo>
                    <a:pt x="2314956" y="251460"/>
                    <a:pt x="2337816" y="266700"/>
                    <a:pt x="2345436" y="281940"/>
                  </a:cubicBezTo>
                  <a:cubicBezTo>
                    <a:pt x="2353056" y="304800"/>
                    <a:pt x="2345436" y="327660"/>
                    <a:pt x="2322576" y="335280"/>
                  </a:cubicBezTo>
                  <a:cubicBezTo>
                    <a:pt x="2314956" y="335280"/>
                    <a:pt x="2314956" y="335280"/>
                    <a:pt x="2307336" y="335280"/>
                  </a:cubicBezTo>
                  <a:cubicBezTo>
                    <a:pt x="2292096" y="335280"/>
                    <a:pt x="2276856" y="327660"/>
                    <a:pt x="2276856" y="312420"/>
                  </a:cubicBezTo>
                  <a:close/>
                  <a:moveTo>
                    <a:pt x="4987798" y="327660"/>
                  </a:moveTo>
                  <a:cubicBezTo>
                    <a:pt x="4972558" y="320040"/>
                    <a:pt x="4957318" y="297180"/>
                    <a:pt x="4964938" y="281940"/>
                  </a:cubicBezTo>
                  <a:cubicBezTo>
                    <a:pt x="4972558" y="259080"/>
                    <a:pt x="4995418" y="251460"/>
                    <a:pt x="5018278" y="259080"/>
                  </a:cubicBezTo>
                  <a:cubicBezTo>
                    <a:pt x="5033518" y="266700"/>
                    <a:pt x="5048758" y="289560"/>
                    <a:pt x="5041138" y="312420"/>
                  </a:cubicBezTo>
                  <a:cubicBezTo>
                    <a:pt x="5033518" y="327660"/>
                    <a:pt x="5018278" y="335280"/>
                    <a:pt x="5003038" y="335280"/>
                  </a:cubicBezTo>
                  <a:cubicBezTo>
                    <a:pt x="4995418" y="335280"/>
                    <a:pt x="4995418" y="335280"/>
                    <a:pt x="4987798" y="327660"/>
                  </a:cubicBezTo>
                  <a:close/>
                  <a:moveTo>
                    <a:pt x="2474849" y="236220"/>
                  </a:moveTo>
                  <a:cubicBezTo>
                    <a:pt x="2467229" y="213360"/>
                    <a:pt x="2474849" y="198120"/>
                    <a:pt x="2497709" y="190500"/>
                  </a:cubicBezTo>
                  <a:cubicBezTo>
                    <a:pt x="2512949" y="182880"/>
                    <a:pt x="2535809" y="190500"/>
                    <a:pt x="2543429" y="213360"/>
                  </a:cubicBezTo>
                  <a:cubicBezTo>
                    <a:pt x="2551049" y="228600"/>
                    <a:pt x="2543429" y="251460"/>
                    <a:pt x="2520569" y="259080"/>
                  </a:cubicBezTo>
                  <a:cubicBezTo>
                    <a:pt x="2512949" y="259080"/>
                    <a:pt x="2512949" y="259080"/>
                    <a:pt x="2505329" y="259080"/>
                  </a:cubicBezTo>
                  <a:cubicBezTo>
                    <a:pt x="2490089" y="259080"/>
                    <a:pt x="2474849" y="251460"/>
                    <a:pt x="2474849" y="236220"/>
                  </a:cubicBezTo>
                  <a:close/>
                  <a:moveTo>
                    <a:pt x="4789805" y="259080"/>
                  </a:moveTo>
                  <a:cubicBezTo>
                    <a:pt x="4774565" y="251460"/>
                    <a:pt x="4759325" y="228600"/>
                    <a:pt x="4766945" y="213360"/>
                  </a:cubicBezTo>
                  <a:cubicBezTo>
                    <a:pt x="4774565" y="190500"/>
                    <a:pt x="4797425" y="175260"/>
                    <a:pt x="4812665" y="182880"/>
                  </a:cubicBezTo>
                  <a:cubicBezTo>
                    <a:pt x="4835525" y="190500"/>
                    <a:pt x="4843145" y="213360"/>
                    <a:pt x="4843145" y="236220"/>
                  </a:cubicBezTo>
                  <a:cubicBezTo>
                    <a:pt x="4835525" y="251460"/>
                    <a:pt x="4820285" y="259080"/>
                    <a:pt x="4805045" y="259080"/>
                  </a:cubicBezTo>
                  <a:cubicBezTo>
                    <a:pt x="4797425" y="259080"/>
                    <a:pt x="4797425" y="259080"/>
                    <a:pt x="4789805" y="259080"/>
                  </a:cubicBezTo>
                  <a:close/>
                  <a:moveTo>
                    <a:pt x="2672842" y="175260"/>
                  </a:moveTo>
                  <a:cubicBezTo>
                    <a:pt x="2665222" y="152400"/>
                    <a:pt x="2680462" y="129540"/>
                    <a:pt x="2703322" y="129540"/>
                  </a:cubicBezTo>
                  <a:cubicBezTo>
                    <a:pt x="2718562" y="121920"/>
                    <a:pt x="2741422" y="129540"/>
                    <a:pt x="2749042" y="152400"/>
                  </a:cubicBezTo>
                  <a:cubicBezTo>
                    <a:pt x="2756662" y="175260"/>
                    <a:pt x="2741422" y="190500"/>
                    <a:pt x="2718562" y="198120"/>
                  </a:cubicBezTo>
                  <a:cubicBezTo>
                    <a:pt x="2718562" y="198120"/>
                    <a:pt x="2710942" y="198120"/>
                    <a:pt x="2710942" y="198120"/>
                  </a:cubicBezTo>
                  <a:cubicBezTo>
                    <a:pt x="2695702" y="198120"/>
                    <a:pt x="2680462" y="190500"/>
                    <a:pt x="2672842" y="175260"/>
                  </a:cubicBezTo>
                  <a:close/>
                  <a:moveTo>
                    <a:pt x="4591812" y="198120"/>
                  </a:moveTo>
                  <a:cubicBezTo>
                    <a:pt x="4568952" y="190500"/>
                    <a:pt x="4561332" y="167640"/>
                    <a:pt x="4561332" y="152400"/>
                  </a:cubicBezTo>
                  <a:cubicBezTo>
                    <a:pt x="4568952" y="129540"/>
                    <a:pt x="4591812" y="114300"/>
                    <a:pt x="4607052" y="121920"/>
                  </a:cubicBezTo>
                  <a:cubicBezTo>
                    <a:pt x="4629912" y="129540"/>
                    <a:pt x="4645152" y="152400"/>
                    <a:pt x="4637532" y="167640"/>
                  </a:cubicBezTo>
                  <a:cubicBezTo>
                    <a:pt x="4629912" y="190500"/>
                    <a:pt x="4614672" y="198120"/>
                    <a:pt x="4599432" y="198120"/>
                  </a:cubicBezTo>
                  <a:cubicBezTo>
                    <a:pt x="4599432" y="198120"/>
                    <a:pt x="4591812" y="198120"/>
                    <a:pt x="4591812" y="198120"/>
                  </a:cubicBezTo>
                  <a:close/>
                  <a:moveTo>
                    <a:pt x="2878455" y="121920"/>
                  </a:moveTo>
                  <a:cubicBezTo>
                    <a:pt x="2878455" y="99060"/>
                    <a:pt x="2886075" y="76200"/>
                    <a:pt x="2908935" y="76200"/>
                  </a:cubicBezTo>
                  <a:cubicBezTo>
                    <a:pt x="2931795" y="68580"/>
                    <a:pt x="2947035" y="83820"/>
                    <a:pt x="2954655" y="106680"/>
                  </a:cubicBezTo>
                  <a:cubicBezTo>
                    <a:pt x="2962275" y="121920"/>
                    <a:pt x="2947035" y="144780"/>
                    <a:pt x="2924175" y="152400"/>
                  </a:cubicBezTo>
                  <a:cubicBezTo>
                    <a:pt x="2924175" y="152400"/>
                    <a:pt x="2916555" y="152400"/>
                    <a:pt x="2916555" y="152400"/>
                  </a:cubicBezTo>
                  <a:cubicBezTo>
                    <a:pt x="2901315" y="152400"/>
                    <a:pt x="2886075" y="137160"/>
                    <a:pt x="2878455" y="121920"/>
                  </a:cubicBezTo>
                  <a:close/>
                  <a:moveTo>
                    <a:pt x="4386199" y="144780"/>
                  </a:moveTo>
                  <a:cubicBezTo>
                    <a:pt x="4363339" y="144780"/>
                    <a:pt x="4355719" y="121920"/>
                    <a:pt x="4355719" y="106680"/>
                  </a:cubicBezTo>
                  <a:cubicBezTo>
                    <a:pt x="4363339" y="83820"/>
                    <a:pt x="4378579" y="68580"/>
                    <a:pt x="4401439" y="76200"/>
                  </a:cubicBezTo>
                  <a:cubicBezTo>
                    <a:pt x="4424299" y="76200"/>
                    <a:pt x="4431919" y="99060"/>
                    <a:pt x="4431919" y="121920"/>
                  </a:cubicBezTo>
                  <a:cubicBezTo>
                    <a:pt x="4424299" y="137160"/>
                    <a:pt x="4409059" y="152400"/>
                    <a:pt x="4393819" y="152400"/>
                  </a:cubicBezTo>
                  <a:cubicBezTo>
                    <a:pt x="4393819" y="152400"/>
                    <a:pt x="4386199" y="152400"/>
                    <a:pt x="4386199" y="144780"/>
                  </a:cubicBezTo>
                  <a:close/>
                  <a:moveTo>
                    <a:pt x="3091688" y="83820"/>
                  </a:moveTo>
                  <a:cubicBezTo>
                    <a:pt x="3084068" y="60960"/>
                    <a:pt x="3099308" y="38100"/>
                    <a:pt x="3122168" y="38100"/>
                  </a:cubicBezTo>
                  <a:cubicBezTo>
                    <a:pt x="3145028" y="38100"/>
                    <a:pt x="3160268" y="45720"/>
                    <a:pt x="3160268" y="68580"/>
                  </a:cubicBezTo>
                  <a:cubicBezTo>
                    <a:pt x="3167888" y="91440"/>
                    <a:pt x="3152648" y="106680"/>
                    <a:pt x="3129788" y="114300"/>
                  </a:cubicBezTo>
                  <a:cubicBezTo>
                    <a:pt x="3106928" y="114300"/>
                    <a:pt x="3091688" y="99060"/>
                    <a:pt x="3091688" y="83820"/>
                  </a:cubicBezTo>
                  <a:close/>
                  <a:moveTo>
                    <a:pt x="4180713" y="114300"/>
                  </a:moveTo>
                  <a:cubicBezTo>
                    <a:pt x="4157853" y="106680"/>
                    <a:pt x="4142613" y="91440"/>
                    <a:pt x="4150233" y="68580"/>
                  </a:cubicBezTo>
                  <a:cubicBezTo>
                    <a:pt x="4150233" y="45720"/>
                    <a:pt x="4165473" y="30480"/>
                    <a:pt x="4188333" y="38100"/>
                  </a:cubicBezTo>
                  <a:cubicBezTo>
                    <a:pt x="4211193" y="38100"/>
                    <a:pt x="4226433" y="60960"/>
                    <a:pt x="4218813" y="76200"/>
                  </a:cubicBezTo>
                  <a:cubicBezTo>
                    <a:pt x="4218813" y="99060"/>
                    <a:pt x="4203573" y="114300"/>
                    <a:pt x="4180713" y="114300"/>
                  </a:cubicBezTo>
                  <a:close/>
                  <a:moveTo>
                    <a:pt x="3297301" y="53340"/>
                  </a:moveTo>
                  <a:cubicBezTo>
                    <a:pt x="3297301" y="30480"/>
                    <a:pt x="3312541" y="15240"/>
                    <a:pt x="3335401" y="15240"/>
                  </a:cubicBezTo>
                  <a:cubicBezTo>
                    <a:pt x="3358261" y="7620"/>
                    <a:pt x="3373501" y="22860"/>
                    <a:pt x="3373501" y="45720"/>
                  </a:cubicBezTo>
                  <a:cubicBezTo>
                    <a:pt x="3373501" y="68580"/>
                    <a:pt x="3358261" y="83820"/>
                    <a:pt x="3343021" y="91440"/>
                  </a:cubicBezTo>
                  <a:cubicBezTo>
                    <a:pt x="3343021" y="91440"/>
                    <a:pt x="3335401" y="91440"/>
                    <a:pt x="3335401" y="91440"/>
                  </a:cubicBezTo>
                  <a:cubicBezTo>
                    <a:pt x="3320161" y="91440"/>
                    <a:pt x="3297301" y="76200"/>
                    <a:pt x="3297301" y="53340"/>
                  </a:cubicBezTo>
                  <a:close/>
                  <a:moveTo>
                    <a:pt x="3967480" y="91440"/>
                  </a:moveTo>
                  <a:cubicBezTo>
                    <a:pt x="3952240" y="83820"/>
                    <a:pt x="3937000" y="68580"/>
                    <a:pt x="3937000" y="45720"/>
                  </a:cubicBezTo>
                  <a:cubicBezTo>
                    <a:pt x="3937000" y="22860"/>
                    <a:pt x="3952240" y="7620"/>
                    <a:pt x="3975100" y="15240"/>
                  </a:cubicBezTo>
                  <a:cubicBezTo>
                    <a:pt x="3997960" y="15240"/>
                    <a:pt x="4013200" y="30480"/>
                    <a:pt x="4013200" y="53340"/>
                  </a:cubicBezTo>
                  <a:cubicBezTo>
                    <a:pt x="4013200" y="76200"/>
                    <a:pt x="3990340" y="91440"/>
                    <a:pt x="3975100" y="91440"/>
                  </a:cubicBezTo>
                  <a:cubicBezTo>
                    <a:pt x="3975100" y="91440"/>
                    <a:pt x="3975100" y="91440"/>
                    <a:pt x="3967480" y="91440"/>
                  </a:cubicBezTo>
                  <a:close/>
                  <a:moveTo>
                    <a:pt x="3510534" y="38100"/>
                  </a:moveTo>
                  <a:cubicBezTo>
                    <a:pt x="3510534" y="15240"/>
                    <a:pt x="3525774" y="0"/>
                    <a:pt x="3548634" y="0"/>
                  </a:cubicBezTo>
                  <a:cubicBezTo>
                    <a:pt x="3571494" y="0"/>
                    <a:pt x="3586734" y="15240"/>
                    <a:pt x="3586734" y="38100"/>
                  </a:cubicBezTo>
                  <a:cubicBezTo>
                    <a:pt x="3586734" y="60960"/>
                    <a:pt x="3571494" y="76200"/>
                    <a:pt x="3548634" y="76200"/>
                  </a:cubicBezTo>
                  <a:cubicBezTo>
                    <a:pt x="3525774" y="76200"/>
                    <a:pt x="3510534" y="60960"/>
                    <a:pt x="3510534" y="38100"/>
                  </a:cubicBezTo>
                  <a:close/>
                  <a:moveTo>
                    <a:pt x="3761867" y="76200"/>
                  </a:moveTo>
                  <a:cubicBezTo>
                    <a:pt x="3739007" y="76200"/>
                    <a:pt x="3723767" y="60960"/>
                    <a:pt x="3723767" y="38100"/>
                  </a:cubicBezTo>
                  <a:cubicBezTo>
                    <a:pt x="3723767" y="15240"/>
                    <a:pt x="3739007" y="0"/>
                    <a:pt x="3761867" y="0"/>
                  </a:cubicBezTo>
                  <a:cubicBezTo>
                    <a:pt x="3784727" y="0"/>
                    <a:pt x="3799967" y="15240"/>
                    <a:pt x="3799967" y="38100"/>
                  </a:cubicBezTo>
                  <a:cubicBezTo>
                    <a:pt x="3799967" y="60960"/>
                    <a:pt x="3784727" y="76200"/>
                    <a:pt x="3761867" y="76200"/>
                  </a:cubicBezTo>
                  <a:close/>
                </a:path>
              </a:pathLst>
            </a:custGeom>
            <a:solidFill>
              <a:srgbClr val="DF899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031120" y="3208131"/>
            <a:ext cx="4213375" cy="4217879"/>
            <a:chOff x="0" y="0"/>
            <a:chExt cx="5388480" cy="53942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388483" cy="5394198"/>
            </a:xfrm>
            <a:custGeom>
              <a:avLst/>
              <a:gdLst/>
              <a:ahLst/>
              <a:cxnLst/>
              <a:rect l="l" t="t" r="r" b="b"/>
              <a:pathLst>
                <a:path w="5388483" h="5394198">
                  <a:moveTo>
                    <a:pt x="0" y="2697099"/>
                  </a:moveTo>
                  <a:cubicBezTo>
                    <a:pt x="0" y="1207516"/>
                    <a:pt x="1206246" y="0"/>
                    <a:pt x="2694178" y="0"/>
                  </a:cubicBezTo>
                  <a:cubicBezTo>
                    <a:pt x="4182110" y="0"/>
                    <a:pt x="5388483" y="1207516"/>
                    <a:pt x="5388483" y="2697099"/>
                  </a:cubicBezTo>
                  <a:cubicBezTo>
                    <a:pt x="5388483" y="4186682"/>
                    <a:pt x="4182237" y="5394198"/>
                    <a:pt x="2694178" y="5394198"/>
                  </a:cubicBezTo>
                  <a:cubicBezTo>
                    <a:pt x="1206119" y="5394198"/>
                    <a:pt x="0" y="4186682"/>
                    <a:pt x="0" y="26970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264894" y="6909753"/>
            <a:ext cx="4202678" cy="1753133"/>
            <a:chOff x="0" y="0"/>
            <a:chExt cx="5374800" cy="2242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74894" cy="2242058"/>
            </a:xfrm>
            <a:custGeom>
              <a:avLst/>
              <a:gdLst/>
              <a:ahLst/>
              <a:cxnLst/>
              <a:rect l="l" t="t" r="r" b="b"/>
              <a:pathLst>
                <a:path w="5374894" h="2242058">
                  <a:moveTo>
                    <a:pt x="5374767" y="320294"/>
                  </a:moveTo>
                  <a:cubicBezTo>
                    <a:pt x="4895088" y="335534"/>
                    <a:pt x="4895088" y="335534"/>
                    <a:pt x="4895088" y="335534"/>
                  </a:cubicBezTo>
                  <a:cubicBezTo>
                    <a:pt x="4803775" y="243967"/>
                    <a:pt x="4704715" y="167767"/>
                    <a:pt x="4582922" y="114427"/>
                  </a:cubicBezTo>
                  <a:cubicBezTo>
                    <a:pt x="4453636" y="45720"/>
                    <a:pt x="4316603" y="7620"/>
                    <a:pt x="4171950" y="0"/>
                  </a:cubicBezTo>
                  <a:cubicBezTo>
                    <a:pt x="4156710" y="0"/>
                    <a:pt x="4141470" y="0"/>
                    <a:pt x="4118610" y="0"/>
                  </a:cubicBezTo>
                  <a:cubicBezTo>
                    <a:pt x="4110990" y="0"/>
                    <a:pt x="4110990" y="0"/>
                    <a:pt x="4110990" y="0"/>
                  </a:cubicBezTo>
                  <a:cubicBezTo>
                    <a:pt x="4103370" y="0"/>
                    <a:pt x="4103370" y="0"/>
                    <a:pt x="4103370" y="0"/>
                  </a:cubicBezTo>
                  <a:cubicBezTo>
                    <a:pt x="4103370" y="0"/>
                    <a:pt x="4095750" y="0"/>
                    <a:pt x="4095750" y="0"/>
                  </a:cubicBezTo>
                  <a:cubicBezTo>
                    <a:pt x="4080510" y="0"/>
                    <a:pt x="4080510" y="0"/>
                    <a:pt x="4080510" y="0"/>
                  </a:cubicBezTo>
                  <a:cubicBezTo>
                    <a:pt x="1126744" y="0"/>
                    <a:pt x="1126744" y="0"/>
                    <a:pt x="1126744" y="0"/>
                  </a:cubicBezTo>
                  <a:cubicBezTo>
                    <a:pt x="1126744" y="0"/>
                    <a:pt x="1126744" y="0"/>
                    <a:pt x="1119124" y="0"/>
                  </a:cubicBezTo>
                  <a:cubicBezTo>
                    <a:pt x="502412" y="0"/>
                    <a:pt x="0" y="495681"/>
                    <a:pt x="0" y="1121029"/>
                  </a:cubicBezTo>
                  <a:cubicBezTo>
                    <a:pt x="0" y="1738757"/>
                    <a:pt x="502412" y="2242058"/>
                    <a:pt x="1119124" y="2242058"/>
                  </a:cubicBezTo>
                  <a:cubicBezTo>
                    <a:pt x="1119124" y="2242058"/>
                    <a:pt x="4095877" y="2242058"/>
                    <a:pt x="4095877" y="2242058"/>
                  </a:cubicBezTo>
                  <a:cubicBezTo>
                    <a:pt x="4103497" y="2242058"/>
                    <a:pt x="4103497" y="2242058"/>
                    <a:pt x="4103497" y="2242058"/>
                  </a:cubicBezTo>
                  <a:cubicBezTo>
                    <a:pt x="4118737" y="2242058"/>
                    <a:pt x="4141597" y="2242058"/>
                    <a:pt x="4156837" y="2242058"/>
                  </a:cubicBezTo>
                  <a:cubicBezTo>
                    <a:pt x="4172077" y="2242058"/>
                    <a:pt x="4172077" y="2242058"/>
                    <a:pt x="4172077" y="2242058"/>
                  </a:cubicBezTo>
                  <a:cubicBezTo>
                    <a:pt x="4560316" y="2211578"/>
                    <a:pt x="4918202" y="1982724"/>
                    <a:pt x="5100828" y="1609090"/>
                  </a:cubicBezTo>
                  <a:cubicBezTo>
                    <a:pt x="5237861" y="1326896"/>
                    <a:pt x="5245481" y="1014222"/>
                    <a:pt x="5146548" y="739775"/>
                  </a:cubicBezTo>
                  <a:lnTo>
                    <a:pt x="5374894" y="320294"/>
                  </a:lnTo>
                  <a:close/>
                </a:path>
              </a:pathLst>
            </a:custGeom>
            <a:solidFill>
              <a:srgbClr val="DF899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728234" y="6867529"/>
            <a:ext cx="203800" cy="198733"/>
            <a:chOff x="0" y="0"/>
            <a:chExt cx="260640" cy="2541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0604" cy="254127"/>
            </a:xfrm>
            <a:custGeom>
              <a:avLst/>
              <a:gdLst/>
              <a:ahLst/>
              <a:cxnLst/>
              <a:rect l="l" t="t" r="r" b="b"/>
              <a:pathLst>
                <a:path w="260604" h="254127">
                  <a:moveTo>
                    <a:pt x="0" y="127127"/>
                  </a:moveTo>
                  <a:cubicBezTo>
                    <a:pt x="0" y="56896"/>
                    <a:pt x="58293" y="0"/>
                    <a:pt x="130302" y="0"/>
                  </a:cubicBezTo>
                  <a:cubicBezTo>
                    <a:pt x="202311" y="0"/>
                    <a:pt x="260604" y="56896"/>
                    <a:pt x="260604" y="127127"/>
                  </a:cubicBezTo>
                  <a:cubicBezTo>
                    <a:pt x="260604" y="197358"/>
                    <a:pt x="202311" y="254127"/>
                    <a:pt x="130302" y="254127"/>
                  </a:cubicBezTo>
                  <a:cubicBezTo>
                    <a:pt x="58293" y="254127"/>
                    <a:pt x="0" y="197231"/>
                    <a:pt x="0" y="127127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507680" y="4444444"/>
            <a:ext cx="4399160" cy="1750318"/>
            <a:chOff x="0" y="0"/>
            <a:chExt cx="5626080" cy="22384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626100" cy="2238502"/>
            </a:xfrm>
            <a:custGeom>
              <a:avLst/>
              <a:gdLst/>
              <a:ahLst/>
              <a:cxnLst/>
              <a:rect l="l" t="t" r="r" b="b"/>
              <a:pathLst>
                <a:path w="5626100" h="2238502">
                  <a:moveTo>
                    <a:pt x="5207381" y="875538"/>
                  </a:moveTo>
                  <a:cubicBezTo>
                    <a:pt x="5184521" y="753745"/>
                    <a:pt x="5138801" y="631952"/>
                    <a:pt x="5062728" y="525272"/>
                  </a:cubicBezTo>
                  <a:cubicBezTo>
                    <a:pt x="4864735" y="205613"/>
                    <a:pt x="4529836" y="15240"/>
                    <a:pt x="4171950" y="0"/>
                  </a:cubicBezTo>
                  <a:cubicBezTo>
                    <a:pt x="4171950" y="0"/>
                    <a:pt x="4164330" y="0"/>
                    <a:pt x="4164330" y="0"/>
                  </a:cubicBezTo>
                  <a:cubicBezTo>
                    <a:pt x="4065397" y="0"/>
                    <a:pt x="4065397" y="0"/>
                    <a:pt x="4065397" y="0"/>
                  </a:cubicBezTo>
                  <a:cubicBezTo>
                    <a:pt x="1126744" y="0"/>
                    <a:pt x="1126744" y="0"/>
                    <a:pt x="1126744" y="0"/>
                  </a:cubicBezTo>
                  <a:cubicBezTo>
                    <a:pt x="502412" y="0"/>
                    <a:pt x="0" y="502539"/>
                    <a:pt x="0" y="1119251"/>
                  </a:cubicBezTo>
                  <a:cubicBezTo>
                    <a:pt x="0" y="1735963"/>
                    <a:pt x="502412" y="2238502"/>
                    <a:pt x="1126744" y="2238502"/>
                  </a:cubicBezTo>
                  <a:cubicBezTo>
                    <a:pt x="4065397" y="2238502"/>
                    <a:pt x="4065397" y="2238502"/>
                    <a:pt x="4065397" y="2238502"/>
                  </a:cubicBezTo>
                  <a:cubicBezTo>
                    <a:pt x="4103497" y="2238502"/>
                    <a:pt x="4141470" y="2238502"/>
                    <a:pt x="4171950" y="2238502"/>
                  </a:cubicBezTo>
                  <a:cubicBezTo>
                    <a:pt x="4362323" y="2223262"/>
                    <a:pt x="4544949" y="2169922"/>
                    <a:pt x="4712462" y="2070989"/>
                  </a:cubicBezTo>
                  <a:cubicBezTo>
                    <a:pt x="4978908" y="1903476"/>
                    <a:pt x="5146421" y="1644650"/>
                    <a:pt x="5207254" y="1355344"/>
                  </a:cubicBezTo>
                  <a:cubicBezTo>
                    <a:pt x="5626100" y="1119251"/>
                    <a:pt x="5626100" y="1119251"/>
                    <a:pt x="5626100" y="1119251"/>
                  </a:cubicBezTo>
                  <a:lnTo>
                    <a:pt x="5207381" y="875538"/>
                  </a:lnTo>
                  <a:close/>
                </a:path>
              </a:pathLst>
            </a:custGeom>
            <a:solidFill>
              <a:srgbClr val="ED849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6224363" y="5219111"/>
            <a:ext cx="200985" cy="200985"/>
            <a:chOff x="0" y="0"/>
            <a:chExt cx="257040" cy="2570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7048" cy="257048"/>
            </a:xfrm>
            <a:custGeom>
              <a:avLst/>
              <a:gdLst/>
              <a:ahLst/>
              <a:cxnLst/>
              <a:rect l="l" t="t" r="r" b="b"/>
              <a:pathLst>
                <a:path w="257048" h="257048">
                  <a:moveTo>
                    <a:pt x="0" y="128524"/>
                  </a:moveTo>
                  <a:cubicBezTo>
                    <a:pt x="0" y="57531"/>
                    <a:pt x="57531" y="0"/>
                    <a:pt x="128524" y="0"/>
                  </a:cubicBezTo>
                  <a:cubicBezTo>
                    <a:pt x="199517" y="0"/>
                    <a:pt x="257048" y="57531"/>
                    <a:pt x="257048" y="128524"/>
                  </a:cubicBezTo>
                  <a:cubicBezTo>
                    <a:pt x="257048" y="199517"/>
                    <a:pt x="199517" y="257048"/>
                    <a:pt x="128524" y="257048"/>
                  </a:cubicBezTo>
                  <a:cubicBezTo>
                    <a:pt x="57531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2264894" y="1976884"/>
            <a:ext cx="4202678" cy="1752570"/>
            <a:chOff x="0" y="0"/>
            <a:chExt cx="5374800" cy="22413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5021" cy="2241296"/>
            </a:xfrm>
            <a:custGeom>
              <a:avLst/>
              <a:gdLst/>
              <a:ahLst/>
              <a:cxnLst/>
              <a:rect l="l" t="t" r="r" b="b"/>
              <a:pathLst>
                <a:path w="5375021" h="2241296">
                  <a:moveTo>
                    <a:pt x="5146421" y="1494282"/>
                  </a:moveTo>
                  <a:cubicBezTo>
                    <a:pt x="5245354" y="1227455"/>
                    <a:pt x="5237734" y="914908"/>
                    <a:pt x="5100701" y="632841"/>
                  </a:cubicBezTo>
                  <a:cubicBezTo>
                    <a:pt x="4918075" y="259207"/>
                    <a:pt x="4560189" y="30480"/>
                    <a:pt x="4171950" y="0"/>
                  </a:cubicBezTo>
                  <a:cubicBezTo>
                    <a:pt x="4171950" y="0"/>
                    <a:pt x="4164330" y="0"/>
                    <a:pt x="4164330" y="0"/>
                  </a:cubicBezTo>
                  <a:cubicBezTo>
                    <a:pt x="4141470" y="0"/>
                    <a:pt x="4118610" y="0"/>
                    <a:pt x="4103370" y="0"/>
                  </a:cubicBezTo>
                  <a:cubicBezTo>
                    <a:pt x="4095750" y="0"/>
                    <a:pt x="4095750" y="0"/>
                    <a:pt x="4095750" y="0"/>
                  </a:cubicBezTo>
                  <a:cubicBezTo>
                    <a:pt x="1119124" y="0"/>
                    <a:pt x="1119124" y="0"/>
                    <a:pt x="1119124" y="0"/>
                  </a:cubicBezTo>
                  <a:cubicBezTo>
                    <a:pt x="502412" y="0"/>
                    <a:pt x="0" y="503174"/>
                    <a:pt x="0" y="1120648"/>
                  </a:cubicBezTo>
                  <a:cubicBezTo>
                    <a:pt x="0" y="1738122"/>
                    <a:pt x="502412" y="2241296"/>
                    <a:pt x="1119124" y="2241296"/>
                  </a:cubicBezTo>
                  <a:cubicBezTo>
                    <a:pt x="1126744" y="2241296"/>
                    <a:pt x="1126744" y="2241296"/>
                    <a:pt x="1126744" y="2241296"/>
                  </a:cubicBezTo>
                  <a:cubicBezTo>
                    <a:pt x="4080637" y="2241296"/>
                    <a:pt x="4080637" y="2241296"/>
                    <a:pt x="4080637" y="2241296"/>
                  </a:cubicBezTo>
                  <a:cubicBezTo>
                    <a:pt x="4095877" y="2241296"/>
                    <a:pt x="4095877" y="2241296"/>
                    <a:pt x="4095877" y="2241296"/>
                  </a:cubicBezTo>
                  <a:cubicBezTo>
                    <a:pt x="4095877" y="2241296"/>
                    <a:pt x="4103497" y="2241296"/>
                    <a:pt x="4103497" y="2241296"/>
                  </a:cubicBezTo>
                  <a:cubicBezTo>
                    <a:pt x="4111117" y="2241296"/>
                    <a:pt x="4111117" y="2241296"/>
                    <a:pt x="4111117" y="2241296"/>
                  </a:cubicBezTo>
                  <a:cubicBezTo>
                    <a:pt x="4118737" y="2241296"/>
                    <a:pt x="4118737" y="2241296"/>
                    <a:pt x="4118737" y="2241296"/>
                  </a:cubicBezTo>
                  <a:cubicBezTo>
                    <a:pt x="4141597" y="2241296"/>
                    <a:pt x="4156837" y="2241296"/>
                    <a:pt x="4172077" y="2241296"/>
                  </a:cubicBezTo>
                  <a:cubicBezTo>
                    <a:pt x="4316730" y="2233676"/>
                    <a:pt x="4453763" y="2195576"/>
                    <a:pt x="4583176" y="2126996"/>
                  </a:cubicBezTo>
                  <a:cubicBezTo>
                    <a:pt x="4704969" y="2073656"/>
                    <a:pt x="4803902" y="1997456"/>
                    <a:pt x="4895342" y="1905889"/>
                  </a:cubicBezTo>
                  <a:cubicBezTo>
                    <a:pt x="5375021" y="1921129"/>
                    <a:pt x="5375021" y="1921129"/>
                    <a:pt x="5375021" y="1921129"/>
                  </a:cubicBezTo>
                  <a:lnTo>
                    <a:pt x="5146675" y="1494155"/>
                  </a:ln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6728234" y="3568441"/>
            <a:ext cx="203800" cy="200985"/>
            <a:chOff x="0" y="0"/>
            <a:chExt cx="260640" cy="25704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0604" cy="257048"/>
            </a:xfrm>
            <a:custGeom>
              <a:avLst/>
              <a:gdLst/>
              <a:ahLst/>
              <a:cxnLst/>
              <a:rect l="l" t="t" r="r" b="b"/>
              <a:pathLst>
                <a:path w="260604" h="257048">
                  <a:moveTo>
                    <a:pt x="0" y="128524"/>
                  </a:moveTo>
                  <a:cubicBezTo>
                    <a:pt x="0" y="57531"/>
                    <a:pt x="58293" y="0"/>
                    <a:pt x="130302" y="0"/>
                  </a:cubicBezTo>
                  <a:cubicBezTo>
                    <a:pt x="202311" y="0"/>
                    <a:pt x="260604" y="57531"/>
                    <a:pt x="260604" y="128524"/>
                  </a:cubicBezTo>
                  <a:cubicBezTo>
                    <a:pt x="260604" y="199517"/>
                    <a:pt x="202311" y="257048"/>
                    <a:pt x="130302" y="257048"/>
                  </a:cubicBezTo>
                  <a:cubicBezTo>
                    <a:pt x="58293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2792786" y="2288060"/>
            <a:ext cx="2545819" cy="32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2015" b="1" spc="7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Juliana Silva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840132" y="6887797"/>
            <a:ext cx="4203241" cy="1749755"/>
            <a:chOff x="0" y="0"/>
            <a:chExt cx="5375520" cy="223776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375656" cy="2237613"/>
            </a:xfrm>
            <a:custGeom>
              <a:avLst/>
              <a:gdLst/>
              <a:ahLst/>
              <a:cxnLst/>
              <a:rect l="l" t="t" r="r" b="b"/>
              <a:pathLst>
                <a:path w="5375656" h="2237613">
                  <a:moveTo>
                    <a:pt x="4248658" y="0"/>
                  </a:moveTo>
                  <a:cubicBezTo>
                    <a:pt x="1294384" y="0"/>
                    <a:pt x="1294384" y="0"/>
                    <a:pt x="1294384" y="0"/>
                  </a:cubicBezTo>
                  <a:cubicBezTo>
                    <a:pt x="1279144" y="0"/>
                    <a:pt x="1279144" y="0"/>
                    <a:pt x="1279144" y="0"/>
                  </a:cubicBezTo>
                  <a:cubicBezTo>
                    <a:pt x="1279144" y="0"/>
                    <a:pt x="1271524" y="0"/>
                    <a:pt x="1271524" y="0"/>
                  </a:cubicBezTo>
                  <a:cubicBezTo>
                    <a:pt x="1263904" y="0"/>
                    <a:pt x="1263904" y="0"/>
                    <a:pt x="1263904" y="0"/>
                  </a:cubicBezTo>
                  <a:cubicBezTo>
                    <a:pt x="1248664" y="0"/>
                    <a:pt x="1248664" y="0"/>
                    <a:pt x="1248664" y="0"/>
                  </a:cubicBezTo>
                  <a:cubicBezTo>
                    <a:pt x="1233424" y="0"/>
                    <a:pt x="1218184" y="0"/>
                    <a:pt x="1202944" y="0"/>
                  </a:cubicBezTo>
                  <a:cubicBezTo>
                    <a:pt x="1058291" y="7620"/>
                    <a:pt x="921258" y="45720"/>
                    <a:pt x="791845" y="114173"/>
                  </a:cubicBezTo>
                  <a:cubicBezTo>
                    <a:pt x="670052" y="167513"/>
                    <a:pt x="563372" y="243586"/>
                    <a:pt x="479679" y="334899"/>
                  </a:cubicBezTo>
                  <a:cubicBezTo>
                    <a:pt x="0" y="319659"/>
                    <a:pt x="0" y="319659"/>
                    <a:pt x="0" y="319659"/>
                  </a:cubicBezTo>
                  <a:cubicBezTo>
                    <a:pt x="220853" y="738251"/>
                    <a:pt x="220853" y="738251"/>
                    <a:pt x="220853" y="738251"/>
                  </a:cubicBezTo>
                  <a:cubicBezTo>
                    <a:pt x="129540" y="1012317"/>
                    <a:pt x="137160" y="1324356"/>
                    <a:pt x="274193" y="1605915"/>
                  </a:cubicBezTo>
                  <a:cubicBezTo>
                    <a:pt x="456946" y="1978914"/>
                    <a:pt x="814832" y="2207260"/>
                    <a:pt x="1203071" y="2237613"/>
                  </a:cubicBezTo>
                  <a:cubicBezTo>
                    <a:pt x="1203071" y="2237613"/>
                    <a:pt x="1210691" y="2237613"/>
                    <a:pt x="1210691" y="2237613"/>
                  </a:cubicBezTo>
                  <a:cubicBezTo>
                    <a:pt x="1233551" y="2237613"/>
                    <a:pt x="1256411" y="2237613"/>
                    <a:pt x="1271651" y="2237613"/>
                  </a:cubicBezTo>
                  <a:cubicBezTo>
                    <a:pt x="1279271" y="2237613"/>
                    <a:pt x="1279271" y="2237613"/>
                    <a:pt x="1279271" y="2237613"/>
                  </a:cubicBezTo>
                  <a:cubicBezTo>
                    <a:pt x="4248785" y="2237613"/>
                    <a:pt x="4248785" y="2237613"/>
                    <a:pt x="4248785" y="2237613"/>
                  </a:cubicBezTo>
                  <a:cubicBezTo>
                    <a:pt x="4873117" y="2237613"/>
                    <a:pt x="5375656" y="1735201"/>
                    <a:pt x="5375656" y="1118743"/>
                  </a:cubicBezTo>
                  <a:cubicBezTo>
                    <a:pt x="5375529" y="494792"/>
                    <a:pt x="4872990" y="0"/>
                    <a:pt x="4248658" y="0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1355966" y="6867529"/>
            <a:ext cx="203237" cy="198733"/>
            <a:chOff x="0" y="0"/>
            <a:chExt cx="259920" cy="25416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59969" cy="254127"/>
            </a:xfrm>
            <a:custGeom>
              <a:avLst/>
              <a:gdLst/>
              <a:ahLst/>
              <a:cxnLst/>
              <a:rect l="l" t="t" r="r" b="b"/>
              <a:pathLst>
                <a:path w="259969" h="254127">
                  <a:moveTo>
                    <a:pt x="0" y="127127"/>
                  </a:moveTo>
                  <a:cubicBezTo>
                    <a:pt x="0" y="56896"/>
                    <a:pt x="58166" y="0"/>
                    <a:pt x="129921" y="0"/>
                  </a:cubicBezTo>
                  <a:cubicBezTo>
                    <a:pt x="201676" y="0"/>
                    <a:pt x="259969" y="56896"/>
                    <a:pt x="259969" y="127127"/>
                  </a:cubicBezTo>
                  <a:cubicBezTo>
                    <a:pt x="259969" y="197358"/>
                    <a:pt x="201676" y="254127"/>
                    <a:pt x="129921" y="254127"/>
                  </a:cubicBezTo>
                  <a:cubicBezTo>
                    <a:pt x="58166" y="254127"/>
                    <a:pt x="0" y="197231"/>
                    <a:pt x="0" y="127127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2381160" y="4444444"/>
            <a:ext cx="4399160" cy="1750318"/>
            <a:chOff x="0" y="0"/>
            <a:chExt cx="5626080" cy="22384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626100" cy="2238502"/>
            </a:xfrm>
            <a:custGeom>
              <a:avLst/>
              <a:gdLst/>
              <a:ahLst/>
              <a:cxnLst/>
              <a:rect l="l" t="t" r="r" b="b"/>
              <a:pathLst>
                <a:path w="5626100" h="2238502">
                  <a:moveTo>
                    <a:pt x="4506976" y="0"/>
                  </a:moveTo>
                  <a:cubicBezTo>
                    <a:pt x="4506976" y="0"/>
                    <a:pt x="4499356" y="0"/>
                    <a:pt x="4499356" y="0"/>
                  </a:cubicBezTo>
                  <a:cubicBezTo>
                    <a:pt x="1514983" y="0"/>
                    <a:pt x="1514983" y="0"/>
                    <a:pt x="1514983" y="0"/>
                  </a:cubicBezTo>
                  <a:cubicBezTo>
                    <a:pt x="1492123" y="0"/>
                    <a:pt x="1492123" y="0"/>
                    <a:pt x="1492123" y="0"/>
                  </a:cubicBezTo>
                  <a:cubicBezTo>
                    <a:pt x="1484503" y="0"/>
                    <a:pt x="1469263" y="0"/>
                    <a:pt x="1461643" y="0"/>
                  </a:cubicBezTo>
                  <a:cubicBezTo>
                    <a:pt x="1454023" y="0"/>
                    <a:pt x="1454023" y="0"/>
                    <a:pt x="1454023" y="0"/>
                  </a:cubicBezTo>
                  <a:cubicBezTo>
                    <a:pt x="1096264" y="22860"/>
                    <a:pt x="761365" y="205613"/>
                    <a:pt x="563372" y="525399"/>
                  </a:cubicBezTo>
                  <a:cubicBezTo>
                    <a:pt x="487299" y="639572"/>
                    <a:pt x="441579" y="753872"/>
                    <a:pt x="418719" y="875665"/>
                  </a:cubicBezTo>
                  <a:cubicBezTo>
                    <a:pt x="0" y="1119251"/>
                    <a:pt x="0" y="1119251"/>
                    <a:pt x="0" y="1119251"/>
                  </a:cubicBezTo>
                  <a:cubicBezTo>
                    <a:pt x="418719" y="1362837"/>
                    <a:pt x="418719" y="1362837"/>
                    <a:pt x="418719" y="1362837"/>
                  </a:cubicBezTo>
                  <a:cubicBezTo>
                    <a:pt x="479679" y="1644523"/>
                    <a:pt x="654685" y="1903476"/>
                    <a:pt x="913511" y="2070989"/>
                  </a:cubicBezTo>
                  <a:cubicBezTo>
                    <a:pt x="1081024" y="2169922"/>
                    <a:pt x="1271270" y="2230882"/>
                    <a:pt x="1454023" y="2238502"/>
                  </a:cubicBezTo>
                  <a:cubicBezTo>
                    <a:pt x="1454023" y="2238502"/>
                    <a:pt x="1469263" y="2238502"/>
                    <a:pt x="1469263" y="2238502"/>
                  </a:cubicBezTo>
                  <a:cubicBezTo>
                    <a:pt x="1476883" y="2238502"/>
                    <a:pt x="1492123" y="2238502"/>
                    <a:pt x="1499743" y="2238502"/>
                  </a:cubicBezTo>
                  <a:cubicBezTo>
                    <a:pt x="1507363" y="2238502"/>
                    <a:pt x="1507363" y="2238502"/>
                    <a:pt x="1507363" y="2238502"/>
                  </a:cubicBezTo>
                  <a:cubicBezTo>
                    <a:pt x="4499356" y="2238502"/>
                    <a:pt x="4499356" y="2238502"/>
                    <a:pt x="4499356" y="2238502"/>
                  </a:cubicBezTo>
                  <a:cubicBezTo>
                    <a:pt x="4499356" y="2238502"/>
                    <a:pt x="4506976" y="2238502"/>
                    <a:pt x="4506976" y="2238502"/>
                  </a:cubicBezTo>
                  <a:cubicBezTo>
                    <a:pt x="5123688" y="2238502"/>
                    <a:pt x="5626100" y="1735963"/>
                    <a:pt x="5626100" y="1119251"/>
                  </a:cubicBezTo>
                  <a:cubicBezTo>
                    <a:pt x="5626100" y="502539"/>
                    <a:pt x="5123561" y="0"/>
                    <a:pt x="4506976" y="0"/>
                  </a:cubicBezTo>
                  <a:close/>
                </a:path>
              </a:pathLst>
            </a:custGeom>
            <a:solidFill>
              <a:srgbClr val="ED8490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1862089" y="5219111"/>
            <a:ext cx="203800" cy="200985"/>
            <a:chOff x="0" y="0"/>
            <a:chExt cx="260640" cy="25704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60604" cy="257048"/>
            </a:xfrm>
            <a:custGeom>
              <a:avLst/>
              <a:gdLst/>
              <a:ahLst/>
              <a:cxnLst/>
              <a:rect l="l" t="t" r="r" b="b"/>
              <a:pathLst>
                <a:path w="260604" h="257048">
                  <a:moveTo>
                    <a:pt x="0" y="128524"/>
                  </a:moveTo>
                  <a:cubicBezTo>
                    <a:pt x="0" y="57531"/>
                    <a:pt x="58293" y="0"/>
                    <a:pt x="130302" y="0"/>
                  </a:cubicBezTo>
                  <a:cubicBezTo>
                    <a:pt x="202311" y="0"/>
                    <a:pt x="260604" y="57531"/>
                    <a:pt x="260604" y="128524"/>
                  </a:cubicBezTo>
                  <a:cubicBezTo>
                    <a:pt x="260604" y="199517"/>
                    <a:pt x="202311" y="257048"/>
                    <a:pt x="130302" y="257048"/>
                  </a:cubicBezTo>
                  <a:cubicBezTo>
                    <a:pt x="58293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1820428" y="1976884"/>
            <a:ext cx="4205493" cy="1752570"/>
            <a:chOff x="0" y="0"/>
            <a:chExt cx="5378400" cy="224136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378323" cy="2241296"/>
            </a:xfrm>
            <a:custGeom>
              <a:avLst/>
              <a:gdLst/>
              <a:ahLst/>
              <a:cxnLst/>
              <a:rect l="l" t="t" r="r" b="b"/>
              <a:pathLst>
                <a:path w="5378323" h="2241296">
                  <a:moveTo>
                    <a:pt x="4258564" y="0"/>
                  </a:moveTo>
                  <a:cubicBezTo>
                    <a:pt x="4258564" y="0"/>
                    <a:pt x="1287526" y="0"/>
                    <a:pt x="1287526" y="0"/>
                  </a:cubicBezTo>
                  <a:cubicBezTo>
                    <a:pt x="1279906" y="0"/>
                    <a:pt x="1279906" y="0"/>
                    <a:pt x="1279906" y="0"/>
                  </a:cubicBezTo>
                  <a:cubicBezTo>
                    <a:pt x="1257046" y="0"/>
                    <a:pt x="1234186" y="0"/>
                    <a:pt x="1211326" y="0"/>
                  </a:cubicBezTo>
                  <a:cubicBezTo>
                    <a:pt x="1203706" y="0"/>
                    <a:pt x="1203706" y="0"/>
                    <a:pt x="1203706" y="0"/>
                  </a:cubicBezTo>
                  <a:cubicBezTo>
                    <a:pt x="815086" y="30480"/>
                    <a:pt x="457073" y="259207"/>
                    <a:pt x="274193" y="632714"/>
                  </a:cubicBezTo>
                  <a:cubicBezTo>
                    <a:pt x="137160" y="914781"/>
                    <a:pt x="129540" y="1227455"/>
                    <a:pt x="228600" y="1494282"/>
                  </a:cubicBezTo>
                  <a:cubicBezTo>
                    <a:pt x="0" y="1921129"/>
                    <a:pt x="0" y="1921129"/>
                    <a:pt x="0" y="1921129"/>
                  </a:cubicBezTo>
                  <a:cubicBezTo>
                    <a:pt x="479933" y="1905889"/>
                    <a:pt x="479933" y="1905889"/>
                    <a:pt x="479933" y="1905889"/>
                  </a:cubicBezTo>
                  <a:cubicBezTo>
                    <a:pt x="571373" y="1997329"/>
                    <a:pt x="670433" y="2073656"/>
                    <a:pt x="792226" y="2126996"/>
                  </a:cubicBezTo>
                  <a:cubicBezTo>
                    <a:pt x="921766" y="2195576"/>
                    <a:pt x="1066419" y="2233676"/>
                    <a:pt x="1203579" y="2241296"/>
                  </a:cubicBezTo>
                  <a:cubicBezTo>
                    <a:pt x="1226439" y="2241296"/>
                    <a:pt x="1241679" y="2241296"/>
                    <a:pt x="1256919" y="2241296"/>
                  </a:cubicBezTo>
                  <a:cubicBezTo>
                    <a:pt x="1264539" y="2241296"/>
                    <a:pt x="1264539" y="2241296"/>
                    <a:pt x="1264539" y="2241296"/>
                  </a:cubicBezTo>
                  <a:cubicBezTo>
                    <a:pt x="1272159" y="2241296"/>
                    <a:pt x="1272159" y="2241296"/>
                    <a:pt x="1272159" y="2241296"/>
                  </a:cubicBezTo>
                  <a:cubicBezTo>
                    <a:pt x="1279779" y="2241296"/>
                    <a:pt x="1279779" y="2241296"/>
                    <a:pt x="1279779" y="2241296"/>
                  </a:cubicBezTo>
                  <a:cubicBezTo>
                    <a:pt x="1295019" y="2241296"/>
                    <a:pt x="1295019" y="2241296"/>
                    <a:pt x="1295019" y="2241296"/>
                  </a:cubicBezTo>
                  <a:cubicBezTo>
                    <a:pt x="4250817" y="2241296"/>
                    <a:pt x="4250817" y="2241296"/>
                    <a:pt x="4250817" y="2241296"/>
                  </a:cubicBezTo>
                  <a:cubicBezTo>
                    <a:pt x="4250817" y="2241296"/>
                    <a:pt x="4258437" y="2241296"/>
                    <a:pt x="4258437" y="2241296"/>
                  </a:cubicBezTo>
                  <a:cubicBezTo>
                    <a:pt x="4875530" y="2241296"/>
                    <a:pt x="5378323" y="1738122"/>
                    <a:pt x="5378323" y="1120648"/>
                  </a:cubicBezTo>
                  <a:cubicBezTo>
                    <a:pt x="5378323" y="503174"/>
                    <a:pt x="4875657" y="0"/>
                    <a:pt x="4258564" y="0"/>
                  </a:cubicBezTo>
                  <a:close/>
                </a:path>
              </a:pathLst>
            </a:custGeom>
            <a:solidFill>
              <a:srgbClr val="ED849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1355966" y="3568441"/>
            <a:ext cx="203237" cy="200985"/>
            <a:chOff x="0" y="0"/>
            <a:chExt cx="259920" cy="25704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59969" cy="257048"/>
            </a:xfrm>
            <a:custGeom>
              <a:avLst/>
              <a:gdLst/>
              <a:ahLst/>
              <a:cxnLst/>
              <a:rect l="l" t="t" r="r" b="b"/>
              <a:pathLst>
                <a:path w="259969" h="257048">
                  <a:moveTo>
                    <a:pt x="0" y="128524"/>
                  </a:moveTo>
                  <a:cubicBezTo>
                    <a:pt x="0" y="57531"/>
                    <a:pt x="58166" y="0"/>
                    <a:pt x="129921" y="0"/>
                  </a:cubicBezTo>
                  <a:cubicBezTo>
                    <a:pt x="201676" y="0"/>
                    <a:pt x="259969" y="57531"/>
                    <a:pt x="259969" y="128524"/>
                  </a:cubicBezTo>
                  <a:cubicBezTo>
                    <a:pt x="259969" y="199517"/>
                    <a:pt x="201676" y="257048"/>
                    <a:pt x="129921" y="257048"/>
                  </a:cubicBezTo>
                  <a:cubicBezTo>
                    <a:pt x="58166" y="257048"/>
                    <a:pt x="0" y="199517"/>
                    <a:pt x="0" y="128524"/>
                  </a:cubicBezTo>
                  <a:close/>
                </a:path>
              </a:pathLst>
            </a:custGeom>
            <a:solidFill>
              <a:srgbClr val="BF5461"/>
            </a:solid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4596971" y="2090967"/>
            <a:ext cx="1483268" cy="1477474"/>
            <a:chOff x="0" y="0"/>
            <a:chExt cx="6502400" cy="6477000"/>
          </a:xfrm>
        </p:grpSpPr>
        <p:sp>
          <p:nvSpPr>
            <p:cNvPr id="35" name="Freeform 3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88668" t="-28461" r="-133049" b="-86842"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7977594" y="5456809"/>
            <a:ext cx="2320426" cy="118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9"/>
              </a:lnSpc>
            </a:pPr>
            <a:r>
              <a:rPr lang="en-US" sz="4043" b="1">
                <a:solidFill>
                  <a:srgbClr val="BF5461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Our Team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92786" y="2666522"/>
            <a:ext cx="2216365" cy="55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5"/>
              </a:lnSpc>
              <a:spcBef>
                <a:spcPct val="0"/>
              </a:spcBef>
            </a:pPr>
            <a:r>
              <a:rPr lang="en-US" sz="1754" spc="6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Laboratory assistant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055464" y="4706540"/>
            <a:ext cx="2545819" cy="32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2015" b="1" spc="7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Claudia Alves</a:t>
            </a:r>
          </a:p>
        </p:txBody>
      </p: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3875788" y="4578333"/>
            <a:ext cx="1483268" cy="1477474"/>
            <a:chOff x="0" y="0"/>
            <a:chExt cx="6502400" cy="6477000"/>
          </a:xfrm>
        </p:grpSpPr>
        <p:sp>
          <p:nvSpPr>
            <p:cNvPr id="41" name="Freeform 4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23" t="-6625" r="223" b="-43373"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3" name="TextBox 43"/>
          <p:cNvSpPr txBox="1"/>
          <p:nvPr/>
        </p:nvSpPr>
        <p:spPr>
          <a:xfrm>
            <a:off x="2071603" y="5071028"/>
            <a:ext cx="1845504" cy="55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5"/>
              </a:lnSpc>
              <a:spcBef>
                <a:spcPct val="0"/>
              </a:spcBef>
            </a:pPr>
            <a:r>
              <a:rPr lang="en-US" sz="1754" spc="6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Laboratory assistant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792786" y="7340225"/>
            <a:ext cx="2545819" cy="32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2015" b="1" spc="7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Estelle Darcy</a:t>
            </a:r>
          </a:p>
        </p:txBody>
      </p: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4613110" y="7047583"/>
            <a:ext cx="1483268" cy="1477474"/>
            <a:chOff x="0" y="0"/>
            <a:chExt cx="6502400" cy="6477000"/>
          </a:xfrm>
        </p:grpSpPr>
        <p:sp>
          <p:nvSpPr>
            <p:cNvPr id="46" name="Freeform 4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5553" r="-103790" b="-45006"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2808924" y="7704713"/>
            <a:ext cx="2216365" cy="55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5"/>
              </a:lnSpc>
              <a:spcBef>
                <a:spcPct val="0"/>
              </a:spcBef>
            </a:pPr>
            <a:r>
              <a:rPr lang="en-US" sz="1754" spc="6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Laboratory manager</a:t>
            </a:r>
          </a:p>
        </p:txBody>
      </p: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12178767" y="2090967"/>
            <a:ext cx="1483268" cy="1477474"/>
            <a:chOff x="0" y="0"/>
            <a:chExt cx="6502400" cy="6477000"/>
          </a:xfrm>
        </p:grpSpPr>
        <p:sp>
          <p:nvSpPr>
            <p:cNvPr id="50" name="Freeform 5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42138" t="-16141" r="-29694" b="-158919"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>
            <a:grpSpLocks noChangeAspect="1"/>
          </p:cNvGrpSpPr>
          <p:nvPr/>
        </p:nvGrpSpPr>
        <p:grpSpPr>
          <a:xfrm>
            <a:off x="12920401" y="4578333"/>
            <a:ext cx="1483268" cy="1477474"/>
            <a:chOff x="0" y="0"/>
            <a:chExt cx="6502400" cy="6477000"/>
          </a:xfrm>
        </p:grpSpPr>
        <p:sp>
          <p:nvSpPr>
            <p:cNvPr id="53" name="Freeform 5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9"/>
              <a:stretch>
                <a:fillRect l="-24665" r="-24665"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12129803" y="7047583"/>
            <a:ext cx="1483268" cy="1477474"/>
            <a:chOff x="0" y="0"/>
            <a:chExt cx="6502400" cy="6477000"/>
          </a:xfrm>
        </p:grpSpPr>
        <p:sp>
          <p:nvSpPr>
            <p:cNvPr id="56" name="Freeform 5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-22140" r="-22140"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8" name="TextBox 58"/>
          <p:cNvSpPr txBox="1"/>
          <p:nvPr/>
        </p:nvSpPr>
        <p:spPr>
          <a:xfrm>
            <a:off x="13720522" y="2302034"/>
            <a:ext cx="1876746" cy="32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2015" b="1" spc="7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Aaron Loeb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736661" y="2666522"/>
            <a:ext cx="2216365" cy="55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5"/>
              </a:lnSpc>
              <a:spcBef>
                <a:spcPct val="0"/>
              </a:spcBef>
            </a:pPr>
            <a:r>
              <a:rPr lang="en-US" sz="1754" spc="6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Laboratory assistant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4473082" y="4714842"/>
            <a:ext cx="2151238" cy="32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2015" b="1" spc="7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Alfredo Torres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4489221" y="5079331"/>
            <a:ext cx="1845504" cy="55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5"/>
              </a:lnSpc>
              <a:spcBef>
                <a:spcPct val="0"/>
              </a:spcBef>
            </a:pPr>
            <a:r>
              <a:rPr lang="en-US" sz="1754" spc="6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Laboratory manager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3736661" y="7258650"/>
            <a:ext cx="2545819" cy="32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9"/>
              </a:lnSpc>
              <a:spcBef>
                <a:spcPct val="0"/>
              </a:spcBef>
            </a:pPr>
            <a:r>
              <a:rPr lang="en-US" sz="2015" b="1" spc="7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Olivia Wilson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3752800" y="7623138"/>
            <a:ext cx="2216365" cy="55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5"/>
              </a:lnSpc>
              <a:spcBef>
                <a:spcPct val="0"/>
              </a:spcBef>
            </a:pPr>
            <a:r>
              <a:rPr lang="en-US" sz="1754" spc="6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Laboratory manager</a:t>
            </a:r>
          </a:p>
        </p:txBody>
      </p:sp>
      <p:sp>
        <p:nvSpPr>
          <p:cNvPr id="64" name="Freeform 64"/>
          <p:cNvSpPr/>
          <p:nvPr/>
        </p:nvSpPr>
        <p:spPr>
          <a:xfrm>
            <a:off x="8778061" y="3769426"/>
            <a:ext cx="734130" cy="855610"/>
          </a:xfrm>
          <a:custGeom>
            <a:avLst/>
            <a:gdLst/>
            <a:ahLst/>
            <a:cxnLst/>
            <a:rect l="l" t="t" r="r" b="b"/>
            <a:pathLst>
              <a:path w="734130" h="855610">
                <a:moveTo>
                  <a:pt x="0" y="0"/>
                </a:moveTo>
                <a:lnTo>
                  <a:pt x="734130" y="0"/>
                </a:lnTo>
                <a:lnTo>
                  <a:pt x="734130" y="855611"/>
                </a:lnTo>
                <a:lnTo>
                  <a:pt x="0" y="8556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5" name="TextBox 65"/>
          <p:cNvSpPr txBox="1"/>
          <p:nvPr/>
        </p:nvSpPr>
        <p:spPr>
          <a:xfrm>
            <a:off x="8420323" y="4745267"/>
            <a:ext cx="1449606" cy="55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96"/>
              </a:lnSpc>
            </a:pPr>
            <a:r>
              <a:rPr lang="en-US" sz="1794" spc="68">
                <a:solidFill>
                  <a:srgbClr val="B7474A"/>
                </a:solidFill>
                <a:latin typeface="Open Sans"/>
                <a:ea typeface="Open Sans"/>
                <a:cs typeface="Open Sans"/>
                <a:sym typeface="Open Sans"/>
              </a:rPr>
              <a:t>Studio Shodwe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994" b="-106994"/>
            </a:stretch>
          </a:blipFill>
        </p:spPr>
      </p:sp>
      <p:sp>
        <p:nvSpPr>
          <p:cNvPr id="3" name="Freeform 3"/>
          <p:cNvSpPr/>
          <p:nvPr/>
        </p:nvSpPr>
        <p:spPr>
          <a:xfrm rot="2108861">
            <a:off x="-5949236" y="2915839"/>
            <a:ext cx="22139852" cy="6279667"/>
          </a:xfrm>
          <a:custGeom>
            <a:avLst/>
            <a:gdLst/>
            <a:ahLst/>
            <a:cxnLst/>
            <a:rect l="l" t="t" r="r" b="b"/>
            <a:pathLst>
              <a:path w="22139852" h="6279667">
                <a:moveTo>
                  <a:pt x="0" y="0"/>
                </a:moveTo>
                <a:lnTo>
                  <a:pt x="22139853" y="0"/>
                </a:lnTo>
                <a:lnTo>
                  <a:pt x="22139853" y="6279667"/>
                </a:lnTo>
                <a:lnTo>
                  <a:pt x="0" y="6279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16598" y="2382855"/>
            <a:ext cx="808184" cy="782253"/>
          </a:xfrm>
          <a:custGeom>
            <a:avLst/>
            <a:gdLst/>
            <a:ahLst/>
            <a:cxnLst/>
            <a:rect l="l" t="t" r="r" b="b"/>
            <a:pathLst>
              <a:path w="808184" h="782253">
                <a:moveTo>
                  <a:pt x="0" y="0"/>
                </a:moveTo>
                <a:lnTo>
                  <a:pt x="808185" y="0"/>
                </a:lnTo>
                <a:lnTo>
                  <a:pt x="808185" y="782253"/>
                </a:lnTo>
                <a:lnTo>
                  <a:pt x="0" y="7822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91733" y="4873625"/>
            <a:ext cx="808184" cy="782253"/>
          </a:xfrm>
          <a:custGeom>
            <a:avLst/>
            <a:gdLst/>
            <a:ahLst/>
            <a:cxnLst/>
            <a:rect l="l" t="t" r="r" b="b"/>
            <a:pathLst>
              <a:path w="808184" h="782253">
                <a:moveTo>
                  <a:pt x="0" y="0"/>
                </a:moveTo>
                <a:lnTo>
                  <a:pt x="808184" y="0"/>
                </a:lnTo>
                <a:lnTo>
                  <a:pt x="808184" y="782254"/>
                </a:lnTo>
                <a:lnTo>
                  <a:pt x="0" y="782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39908" y="7204716"/>
            <a:ext cx="808184" cy="782253"/>
          </a:xfrm>
          <a:custGeom>
            <a:avLst/>
            <a:gdLst/>
            <a:ahLst/>
            <a:cxnLst/>
            <a:rect l="l" t="t" r="r" b="b"/>
            <a:pathLst>
              <a:path w="808184" h="782253">
                <a:moveTo>
                  <a:pt x="0" y="0"/>
                </a:moveTo>
                <a:lnTo>
                  <a:pt x="808184" y="0"/>
                </a:lnTo>
                <a:lnTo>
                  <a:pt x="808184" y="782253"/>
                </a:lnTo>
                <a:lnTo>
                  <a:pt x="0" y="7822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61679" y="7986969"/>
            <a:ext cx="3959594" cy="3635627"/>
          </a:xfrm>
          <a:custGeom>
            <a:avLst/>
            <a:gdLst/>
            <a:ahLst/>
            <a:cxnLst/>
            <a:rect l="l" t="t" r="r" b="b"/>
            <a:pathLst>
              <a:path w="3959594" h="3635627">
                <a:moveTo>
                  <a:pt x="0" y="0"/>
                </a:moveTo>
                <a:lnTo>
                  <a:pt x="3959594" y="0"/>
                </a:lnTo>
                <a:lnTo>
                  <a:pt x="3959594" y="3635628"/>
                </a:lnTo>
                <a:lnTo>
                  <a:pt x="0" y="3635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68735" y="903037"/>
            <a:ext cx="7323320" cy="131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06"/>
              </a:lnSpc>
              <a:spcBef>
                <a:spcPct val="0"/>
              </a:spcBef>
            </a:pPr>
            <a:r>
              <a:rPr lang="en-US" sz="7290" b="1">
                <a:solidFill>
                  <a:srgbClr val="FFF5ED"/>
                </a:solidFill>
                <a:latin typeface="Poppins Heavy"/>
                <a:ea typeface="Poppins Heavy"/>
                <a:cs typeface="Poppins Heavy"/>
                <a:sym typeface="Poppins Heavy"/>
              </a:rPr>
              <a:t>Conclusions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71084" y="3020391"/>
            <a:ext cx="5734336" cy="121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69"/>
              </a:lnSpc>
            </a:pPr>
            <a:r>
              <a:rPr lang="en-US" sz="1929" spc="73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71084" y="2571330"/>
            <a:ext cx="6657106" cy="40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5"/>
              </a:lnSpc>
              <a:spcBef>
                <a:spcPct val="0"/>
              </a:spcBef>
            </a:pPr>
            <a:r>
              <a:rPr lang="en-US" sz="2559" b="1" spc="97">
                <a:solidFill>
                  <a:srgbClr val="FFF5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Conclusion 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96129" y="5327559"/>
            <a:ext cx="5734336" cy="121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69"/>
              </a:lnSpc>
            </a:pPr>
            <a:r>
              <a:rPr lang="en-US" sz="1929" spc="73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96129" y="4878498"/>
            <a:ext cx="6657106" cy="40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5"/>
              </a:lnSpc>
              <a:spcBef>
                <a:spcPct val="0"/>
              </a:spcBef>
            </a:pPr>
            <a:r>
              <a:rPr lang="en-US" sz="2559" b="1" spc="97">
                <a:solidFill>
                  <a:srgbClr val="FFF5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Conclusion 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71928" y="7634728"/>
            <a:ext cx="5734336" cy="121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69"/>
              </a:lnSpc>
            </a:pPr>
            <a:r>
              <a:rPr lang="en-US" sz="1929" spc="73">
                <a:solidFill>
                  <a:srgbClr val="FFF5ED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Etiam euismod id sem quis accumsan. Sed tempus placerat velit a placerat. Cras suscipit est at mauris.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71928" y="7185666"/>
            <a:ext cx="6657106" cy="40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5"/>
              </a:lnSpc>
              <a:spcBef>
                <a:spcPct val="0"/>
              </a:spcBef>
            </a:pPr>
            <a:r>
              <a:rPr lang="en-US" sz="2559" b="1" spc="97">
                <a:solidFill>
                  <a:srgbClr val="FFF5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Conclusion 03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096161" y="-2142279"/>
            <a:ext cx="7876014" cy="7231613"/>
          </a:xfrm>
          <a:custGeom>
            <a:avLst/>
            <a:gdLst/>
            <a:ahLst/>
            <a:cxnLst/>
            <a:rect l="l" t="t" r="r" b="b"/>
            <a:pathLst>
              <a:path w="7876014" h="7231613">
                <a:moveTo>
                  <a:pt x="0" y="0"/>
                </a:moveTo>
                <a:lnTo>
                  <a:pt x="7876014" y="0"/>
                </a:lnTo>
                <a:lnTo>
                  <a:pt x="7876014" y="7231613"/>
                </a:lnTo>
                <a:lnTo>
                  <a:pt x="0" y="7231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734</Words>
  <Application>Microsoft Office PowerPoint</Application>
  <PresentationFormat>Произвольный</PresentationFormat>
  <Paragraphs>62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Open Sans Bold</vt:lpstr>
      <vt:lpstr>Poppins Ultra-Bold</vt:lpstr>
      <vt:lpstr>Calibri</vt:lpstr>
      <vt:lpstr>Poppins Heavy</vt:lpstr>
      <vt:lpstr>Open Sans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Illustrative Organic Biology Project Presentation</dc:title>
  <cp:lastModifiedBy>Данагул</cp:lastModifiedBy>
  <cp:revision>6</cp:revision>
  <dcterms:created xsi:type="dcterms:W3CDTF">2006-08-16T00:00:00Z</dcterms:created>
  <dcterms:modified xsi:type="dcterms:W3CDTF">2025-02-02T16:57:57Z</dcterms:modified>
  <dc:identifier>DAGd9--UiS0</dc:identifier>
</cp:coreProperties>
</file>