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Open Sans Bold Italics" panose="020B0604020202020204" charset="0"/>
      <p:regular r:id="rId14"/>
    </p:embeddedFont>
    <p:embeddedFont>
      <p:font typeface="Open Sauce" panose="020B0604020202020204" charset="0"/>
      <p:regular r:id="rId15"/>
    </p:embeddedFont>
    <p:embeddedFont>
      <p:font typeface="Open Sauce Bold" panose="020B0604020202020204" charset="0"/>
      <p:regular r:id="rId16"/>
    </p:embeddedFont>
    <p:embeddedFont>
      <p:font typeface="Open Sans Extra Bold" panose="020B0604020202020204" charset="0"/>
      <p:regular r:id="rId17"/>
    </p:embeddedFont>
    <p:embeddedFont>
      <p:font typeface="Poppins Ultra-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7.sv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69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48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3.pn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sv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3.svg"/><Relationship Id="rId18" Type="http://schemas.openxmlformats.org/officeDocument/2006/relationships/image" Target="../media/image36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33.png"/><Relationship Id="rId17" Type="http://schemas.openxmlformats.org/officeDocument/2006/relationships/image" Target="../media/image57.sv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7.svg"/><Relationship Id="rId15" Type="http://schemas.openxmlformats.org/officeDocument/2006/relationships/image" Target="../media/image55.svg"/><Relationship Id="rId10" Type="http://schemas.openxmlformats.org/officeDocument/2006/relationships/image" Target="../media/image32.png"/><Relationship Id="rId19" Type="http://schemas.openxmlformats.org/officeDocument/2006/relationships/image" Target="../media/image59.svg"/><Relationship Id="rId4" Type="http://schemas.openxmlformats.org/officeDocument/2006/relationships/image" Target="../media/image30.png"/><Relationship Id="rId9" Type="http://schemas.openxmlformats.org/officeDocument/2006/relationships/image" Target="../media/image18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63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9899" y="-1024297"/>
            <a:ext cx="23990200" cy="12918460"/>
            <a:chOff x="0" y="0"/>
            <a:chExt cx="31986933" cy="17224614"/>
          </a:xfrm>
        </p:grpSpPr>
        <p:sp>
          <p:nvSpPr>
            <p:cNvPr id="3" name="Freeform 3"/>
            <p:cNvSpPr/>
            <p:nvPr/>
          </p:nvSpPr>
          <p:spPr>
            <a:xfrm>
              <a:off x="6999576" y="0"/>
              <a:ext cx="9951995" cy="16310213"/>
            </a:xfrm>
            <a:custGeom>
              <a:avLst/>
              <a:gdLst/>
              <a:ahLst/>
              <a:cxnLst/>
              <a:rect l="l" t="t" r="r" b="b"/>
              <a:pathLst>
                <a:path w="9951995" h="16310213">
                  <a:moveTo>
                    <a:pt x="0" y="0"/>
                  </a:moveTo>
                  <a:lnTo>
                    <a:pt x="9951995" y="0"/>
                  </a:lnTo>
                  <a:lnTo>
                    <a:pt x="9951995" y="16310213"/>
                  </a:lnTo>
                  <a:lnTo>
                    <a:pt x="0" y="16310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856445"/>
              <a:ext cx="9349658" cy="16310213"/>
            </a:xfrm>
            <a:custGeom>
              <a:avLst/>
              <a:gdLst/>
              <a:ahLst/>
              <a:cxnLst/>
              <a:rect l="l" t="t" r="r" b="b"/>
              <a:pathLst>
                <a:path w="9349658" h="16310213">
                  <a:moveTo>
                    <a:pt x="0" y="0"/>
                  </a:moveTo>
                  <a:lnTo>
                    <a:pt x="9349658" y="0"/>
                  </a:lnTo>
                  <a:lnTo>
                    <a:pt x="9349658" y="16310214"/>
                  </a:lnTo>
                  <a:lnTo>
                    <a:pt x="0" y="1631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2034938" y="57955"/>
              <a:ext cx="9951995" cy="16310213"/>
            </a:xfrm>
            <a:custGeom>
              <a:avLst/>
              <a:gdLst/>
              <a:ahLst/>
              <a:cxnLst/>
              <a:rect l="l" t="t" r="r" b="b"/>
              <a:pathLst>
                <a:path w="9951995" h="16310213">
                  <a:moveTo>
                    <a:pt x="0" y="0"/>
                  </a:moveTo>
                  <a:lnTo>
                    <a:pt x="9951995" y="0"/>
                  </a:lnTo>
                  <a:lnTo>
                    <a:pt x="9951995" y="16310214"/>
                  </a:lnTo>
                  <a:lnTo>
                    <a:pt x="0" y="1631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5035362" y="914401"/>
              <a:ext cx="9349658" cy="16310213"/>
            </a:xfrm>
            <a:custGeom>
              <a:avLst/>
              <a:gdLst/>
              <a:ahLst/>
              <a:cxnLst/>
              <a:rect l="l" t="t" r="r" b="b"/>
              <a:pathLst>
                <a:path w="9349658" h="16310213">
                  <a:moveTo>
                    <a:pt x="0" y="0"/>
                  </a:moveTo>
                  <a:lnTo>
                    <a:pt x="9349657" y="0"/>
                  </a:lnTo>
                  <a:lnTo>
                    <a:pt x="9349657" y="16310213"/>
                  </a:lnTo>
                  <a:lnTo>
                    <a:pt x="0" y="16310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477439" y="1195204"/>
            <a:ext cx="15781861" cy="8063096"/>
          </a:xfrm>
          <a:custGeom>
            <a:avLst/>
            <a:gdLst/>
            <a:ahLst/>
            <a:cxnLst/>
            <a:rect l="l" t="t" r="r" b="b"/>
            <a:pathLst>
              <a:path w="15781861" h="8063096">
                <a:moveTo>
                  <a:pt x="0" y="0"/>
                </a:moveTo>
                <a:lnTo>
                  <a:pt x="15781861" y="0"/>
                </a:lnTo>
                <a:lnTo>
                  <a:pt x="15781861" y="8063096"/>
                </a:lnTo>
                <a:lnTo>
                  <a:pt x="0" y="8063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187126" y="1028700"/>
            <a:ext cx="6072174" cy="11349858"/>
          </a:xfrm>
          <a:custGeom>
            <a:avLst/>
            <a:gdLst/>
            <a:ahLst/>
            <a:cxnLst/>
            <a:rect l="l" t="t" r="r" b="b"/>
            <a:pathLst>
              <a:path w="6072174" h="11349858">
                <a:moveTo>
                  <a:pt x="6072174" y="0"/>
                </a:moveTo>
                <a:lnTo>
                  <a:pt x="0" y="0"/>
                </a:lnTo>
                <a:lnTo>
                  <a:pt x="0" y="11349858"/>
                </a:lnTo>
                <a:lnTo>
                  <a:pt x="6072174" y="11349858"/>
                </a:lnTo>
                <a:lnTo>
                  <a:pt x="607217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240086" y="1212782"/>
            <a:ext cx="2129344" cy="1805448"/>
          </a:xfrm>
          <a:custGeom>
            <a:avLst/>
            <a:gdLst/>
            <a:ahLst/>
            <a:cxnLst/>
            <a:rect l="l" t="t" r="r" b="b"/>
            <a:pathLst>
              <a:path w="2129344" h="1805448">
                <a:moveTo>
                  <a:pt x="2129344" y="0"/>
                </a:moveTo>
                <a:lnTo>
                  <a:pt x="0" y="0"/>
                </a:lnTo>
                <a:lnTo>
                  <a:pt x="0" y="1805449"/>
                </a:lnTo>
                <a:lnTo>
                  <a:pt x="2129344" y="1805449"/>
                </a:lnTo>
                <a:lnTo>
                  <a:pt x="212934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32024" y="4814831"/>
            <a:ext cx="3182378" cy="5971625"/>
          </a:xfrm>
          <a:custGeom>
            <a:avLst/>
            <a:gdLst/>
            <a:ahLst/>
            <a:cxnLst/>
            <a:rect l="l" t="t" r="r" b="b"/>
            <a:pathLst>
              <a:path w="3182378" h="5971625">
                <a:moveTo>
                  <a:pt x="0" y="0"/>
                </a:moveTo>
                <a:lnTo>
                  <a:pt x="3182378" y="0"/>
                </a:lnTo>
                <a:lnTo>
                  <a:pt x="3182378" y="5971624"/>
                </a:lnTo>
                <a:lnTo>
                  <a:pt x="0" y="59716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99730" y="4534155"/>
            <a:ext cx="8661720" cy="1593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9"/>
              </a:lnSpc>
              <a:spcBef>
                <a:spcPct val="0"/>
              </a:spcBef>
            </a:pPr>
            <a:r>
              <a:rPr lang="ru-RU" sz="9406" b="1" dirty="0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АДАМ ДЕНЕСІ</a:t>
            </a:r>
            <a:endParaRPr lang="en-US" sz="9406" b="1" dirty="0">
              <a:solidFill>
                <a:srgbClr val="E85852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826616" y="2932742"/>
            <a:ext cx="788602" cy="919097"/>
          </a:xfrm>
          <a:custGeom>
            <a:avLst/>
            <a:gdLst/>
            <a:ahLst/>
            <a:cxnLst/>
            <a:rect l="l" t="t" r="r" b="b"/>
            <a:pathLst>
              <a:path w="788602" h="919097">
                <a:moveTo>
                  <a:pt x="0" y="0"/>
                </a:moveTo>
                <a:lnTo>
                  <a:pt x="788601" y="0"/>
                </a:lnTo>
                <a:lnTo>
                  <a:pt x="788601" y="919097"/>
                </a:lnTo>
                <a:lnTo>
                  <a:pt x="0" y="919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796489" y="2885117"/>
            <a:ext cx="2347511" cy="96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1"/>
              </a:lnSpc>
              <a:spcBef>
                <a:spcPct val="0"/>
              </a:spcBef>
            </a:pPr>
            <a:r>
              <a:rPr lang="kk-KZ" sz="2815" i="1" spc="-56" dirty="0" smtClean="0">
                <a:solidFill>
                  <a:srgbClr val="E85852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Адам анатомиясы</a:t>
            </a:r>
            <a:endParaRPr lang="en-US" sz="2815" i="1" spc="-56" dirty="0">
              <a:solidFill>
                <a:srgbClr val="E85852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5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9783" y="-1024297"/>
            <a:ext cx="7463996" cy="12232660"/>
          </a:xfrm>
          <a:custGeom>
            <a:avLst/>
            <a:gdLst/>
            <a:ahLst/>
            <a:cxnLst/>
            <a:rect l="l" t="t" r="r" b="b"/>
            <a:pathLst>
              <a:path w="7463996" h="12232660">
                <a:moveTo>
                  <a:pt x="0" y="0"/>
                </a:moveTo>
                <a:lnTo>
                  <a:pt x="7463996" y="0"/>
                </a:lnTo>
                <a:lnTo>
                  <a:pt x="7463996" y="12232660"/>
                </a:lnTo>
                <a:lnTo>
                  <a:pt x="0" y="12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99899" y="-381964"/>
            <a:ext cx="7012243" cy="12232660"/>
          </a:xfrm>
          <a:custGeom>
            <a:avLst/>
            <a:gdLst/>
            <a:ahLst/>
            <a:cxnLst/>
            <a:rect l="l" t="t" r="r" b="b"/>
            <a:pathLst>
              <a:path w="7012243" h="12232660">
                <a:moveTo>
                  <a:pt x="0" y="0"/>
                </a:moveTo>
                <a:lnTo>
                  <a:pt x="7012243" y="0"/>
                </a:lnTo>
                <a:lnTo>
                  <a:pt x="7012243" y="12232661"/>
                </a:lnTo>
                <a:lnTo>
                  <a:pt x="0" y="12232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26305" y="-980831"/>
            <a:ext cx="7463996" cy="12232660"/>
          </a:xfrm>
          <a:custGeom>
            <a:avLst/>
            <a:gdLst/>
            <a:ahLst/>
            <a:cxnLst/>
            <a:rect l="l" t="t" r="r" b="b"/>
            <a:pathLst>
              <a:path w="7463996" h="12232660">
                <a:moveTo>
                  <a:pt x="0" y="0"/>
                </a:moveTo>
                <a:lnTo>
                  <a:pt x="7463996" y="0"/>
                </a:lnTo>
                <a:lnTo>
                  <a:pt x="7463996" y="12232660"/>
                </a:lnTo>
                <a:lnTo>
                  <a:pt x="0" y="12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76622" y="-338497"/>
            <a:ext cx="7012243" cy="12232660"/>
          </a:xfrm>
          <a:custGeom>
            <a:avLst/>
            <a:gdLst/>
            <a:ahLst/>
            <a:cxnLst/>
            <a:rect l="l" t="t" r="r" b="b"/>
            <a:pathLst>
              <a:path w="7012243" h="12232660">
                <a:moveTo>
                  <a:pt x="0" y="0"/>
                </a:moveTo>
                <a:lnTo>
                  <a:pt x="7012243" y="0"/>
                </a:lnTo>
                <a:lnTo>
                  <a:pt x="7012243" y="12232660"/>
                </a:lnTo>
                <a:lnTo>
                  <a:pt x="0" y="12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61018" y="1466669"/>
            <a:ext cx="13365965" cy="7353661"/>
            <a:chOff x="0" y="0"/>
            <a:chExt cx="3520254" cy="193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20254" cy="1936767"/>
            </a:xfrm>
            <a:custGeom>
              <a:avLst/>
              <a:gdLst/>
              <a:ahLst/>
              <a:cxnLst/>
              <a:rect l="l" t="t" r="r" b="b"/>
              <a:pathLst>
                <a:path w="3520254" h="1936767">
                  <a:moveTo>
                    <a:pt x="19694" y="0"/>
                  </a:moveTo>
                  <a:lnTo>
                    <a:pt x="3500560" y="0"/>
                  </a:lnTo>
                  <a:cubicBezTo>
                    <a:pt x="3505784" y="0"/>
                    <a:pt x="3510793" y="2075"/>
                    <a:pt x="3514486" y="5768"/>
                  </a:cubicBezTo>
                  <a:cubicBezTo>
                    <a:pt x="3518179" y="9461"/>
                    <a:pt x="3520254" y="14471"/>
                    <a:pt x="3520254" y="19694"/>
                  </a:cubicBezTo>
                  <a:lnTo>
                    <a:pt x="3520254" y="1917073"/>
                  </a:lnTo>
                  <a:cubicBezTo>
                    <a:pt x="3520254" y="1927950"/>
                    <a:pt x="3511437" y="1936767"/>
                    <a:pt x="3500560" y="1936767"/>
                  </a:cubicBezTo>
                  <a:lnTo>
                    <a:pt x="19694" y="1936767"/>
                  </a:lnTo>
                  <a:cubicBezTo>
                    <a:pt x="14471" y="1936767"/>
                    <a:pt x="9461" y="1934692"/>
                    <a:pt x="5768" y="1930999"/>
                  </a:cubicBezTo>
                  <a:cubicBezTo>
                    <a:pt x="2075" y="1927305"/>
                    <a:pt x="0" y="1922296"/>
                    <a:pt x="0" y="1917073"/>
                  </a:cubicBezTo>
                  <a:lnTo>
                    <a:pt x="0" y="19694"/>
                  </a:lnTo>
                  <a:cubicBezTo>
                    <a:pt x="0" y="14471"/>
                    <a:pt x="2075" y="9461"/>
                    <a:pt x="5768" y="5768"/>
                  </a:cubicBezTo>
                  <a:cubicBezTo>
                    <a:pt x="9461" y="2075"/>
                    <a:pt x="14471" y="0"/>
                    <a:pt x="19694" y="0"/>
                  </a:cubicBezTo>
                  <a:close/>
                </a:path>
              </a:pathLst>
            </a:custGeom>
            <a:solidFill>
              <a:srgbClr val="CD3E38"/>
            </a:solidFill>
            <a:ln w="104775" cap="rnd">
              <a:solidFill>
                <a:srgbClr val="FABABB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520254" cy="1965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096035" y="3502369"/>
            <a:ext cx="3282263" cy="32822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6"/>
              <a:stretch>
                <a:fillRect l="-46431" t="-5844" r="-66363" b="-360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ABAB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503489" y="3502369"/>
            <a:ext cx="3282263" cy="328226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7"/>
              <a:stretch>
                <a:fillRect r="-4501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ABABB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909702" y="3502369"/>
            <a:ext cx="3282263" cy="328226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8"/>
              <a:stretch>
                <a:fillRect l="-24999" r="-25000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ABABB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7003415" y="2088742"/>
            <a:ext cx="4281170" cy="784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83"/>
              </a:lnSpc>
              <a:spcBef>
                <a:spcPct val="0"/>
              </a:spcBef>
            </a:pPr>
            <a:r>
              <a:rPr lang="en-US" sz="4345" b="1">
                <a:solidFill>
                  <a:srgbClr val="FFFFFE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Our Team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96035" y="6873117"/>
            <a:ext cx="3282263" cy="43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7"/>
              </a:lnSpc>
              <a:spcBef>
                <a:spcPct val="0"/>
              </a:spcBef>
            </a:pPr>
            <a:r>
              <a:rPr lang="en-US" sz="2633" b="1" spc="-52">
                <a:solidFill>
                  <a:srgbClr val="FFFF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Claudia Alves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96035" y="7356762"/>
            <a:ext cx="3282263" cy="28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7"/>
              </a:lnSpc>
              <a:spcBef>
                <a:spcPct val="0"/>
              </a:spcBef>
            </a:pPr>
            <a:r>
              <a:rPr lang="en-US" sz="1733">
                <a:solidFill>
                  <a:srgbClr val="FFFFFE"/>
                </a:solidFill>
                <a:latin typeface="Open Sauce"/>
                <a:ea typeface="Open Sauce"/>
                <a:cs typeface="Open Sauce"/>
                <a:sym typeface="Open Sauce"/>
              </a:rPr>
              <a:t>Lead Researcher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02869" y="6905502"/>
            <a:ext cx="3282263" cy="43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7"/>
              </a:lnSpc>
              <a:spcBef>
                <a:spcPct val="0"/>
              </a:spcBef>
            </a:pPr>
            <a:r>
              <a:rPr lang="en-US" sz="2633" b="1" spc="-52">
                <a:solidFill>
                  <a:srgbClr val="FFFF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Olivia Wilson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02869" y="7389147"/>
            <a:ext cx="3282263" cy="28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7"/>
              </a:lnSpc>
              <a:spcBef>
                <a:spcPct val="0"/>
              </a:spcBef>
            </a:pPr>
            <a:r>
              <a:rPr lang="en-US" sz="1733">
                <a:solidFill>
                  <a:srgbClr val="FFFFFE"/>
                </a:solidFill>
                <a:latin typeface="Open Sauce"/>
                <a:ea typeface="Open Sauce"/>
                <a:cs typeface="Open Sauce"/>
                <a:sym typeface="Open Sauce"/>
              </a:rPr>
              <a:t>Lead Researcher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09702" y="6947412"/>
            <a:ext cx="3282263" cy="43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87"/>
              </a:lnSpc>
              <a:spcBef>
                <a:spcPct val="0"/>
              </a:spcBef>
            </a:pPr>
            <a:r>
              <a:rPr lang="en-US" sz="2633" b="1" spc="-52">
                <a:solidFill>
                  <a:srgbClr val="FFFF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Aaron Loeb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09081" y="7356762"/>
            <a:ext cx="3282263" cy="28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27"/>
              </a:lnSpc>
              <a:spcBef>
                <a:spcPct val="0"/>
              </a:spcBef>
            </a:pPr>
            <a:r>
              <a:rPr lang="en-US" sz="1733">
                <a:solidFill>
                  <a:srgbClr val="FFFFFE"/>
                </a:solidFill>
                <a:latin typeface="Open Sauce"/>
                <a:ea typeface="Open Sauce"/>
                <a:cs typeface="Open Sauce"/>
                <a:sym typeface="Open Sauce"/>
              </a:rPr>
              <a:t>Lead Pharmacist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92779">
            <a:off x="8692738" y="4340706"/>
            <a:ext cx="13096264" cy="8805486"/>
          </a:xfrm>
          <a:custGeom>
            <a:avLst/>
            <a:gdLst/>
            <a:ahLst/>
            <a:cxnLst/>
            <a:rect l="l" t="t" r="r" b="b"/>
            <a:pathLst>
              <a:path w="13096264" h="8805486">
                <a:moveTo>
                  <a:pt x="0" y="0"/>
                </a:moveTo>
                <a:lnTo>
                  <a:pt x="13096265" y="0"/>
                </a:lnTo>
                <a:lnTo>
                  <a:pt x="13096265" y="8805486"/>
                </a:lnTo>
                <a:lnTo>
                  <a:pt x="0" y="8805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19996" y="7945735"/>
            <a:ext cx="6708857" cy="797714"/>
          </a:xfrm>
          <a:custGeom>
            <a:avLst/>
            <a:gdLst/>
            <a:ahLst/>
            <a:cxnLst/>
            <a:rect l="l" t="t" r="r" b="b"/>
            <a:pathLst>
              <a:path w="6708857" h="797714">
                <a:moveTo>
                  <a:pt x="0" y="0"/>
                </a:moveTo>
                <a:lnTo>
                  <a:pt x="6708858" y="0"/>
                </a:lnTo>
                <a:lnTo>
                  <a:pt x="6708858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09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719996" y="1543551"/>
            <a:ext cx="6848007" cy="6623473"/>
            <a:chOff x="0" y="0"/>
            <a:chExt cx="1803590" cy="17444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03590" cy="1744454"/>
            </a:xfrm>
            <a:custGeom>
              <a:avLst/>
              <a:gdLst/>
              <a:ahLst/>
              <a:cxnLst/>
              <a:rect l="l" t="t" r="r" b="b"/>
              <a:pathLst>
                <a:path w="1803590" h="1744454">
                  <a:moveTo>
                    <a:pt x="49744" y="0"/>
                  </a:moveTo>
                  <a:lnTo>
                    <a:pt x="1753847" y="0"/>
                  </a:lnTo>
                  <a:cubicBezTo>
                    <a:pt x="1781320" y="0"/>
                    <a:pt x="1803590" y="22271"/>
                    <a:pt x="1803590" y="49744"/>
                  </a:cubicBezTo>
                  <a:lnTo>
                    <a:pt x="1803590" y="1694710"/>
                  </a:lnTo>
                  <a:cubicBezTo>
                    <a:pt x="1803590" y="1722183"/>
                    <a:pt x="1781320" y="1744454"/>
                    <a:pt x="1753847" y="1744454"/>
                  </a:cubicBezTo>
                  <a:lnTo>
                    <a:pt x="49744" y="1744454"/>
                  </a:lnTo>
                  <a:cubicBezTo>
                    <a:pt x="22271" y="1744454"/>
                    <a:pt x="0" y="1722183"/>
                    <a:pt x="0" y="1694710"/>
                  </a:cubicBezTo>
                  <a:lnTo>
                    <a:pt x="0" y="49744"/>
                  </a:lnTo>
                  <a:cubicBezTo>
                    <a:pt x="0" y="22271"/>
                    <a:pt x="22271" y="0"/>
                    <a:pt x="497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803590" cy="177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9592779">
            <a:off x="-3778501" y="-290297"/>
            <a:ext cx="13096264" cy="8805486"/>
          </a:xfrm>
          <a:custGeom>
            <a:avLst/>
            <a:gdLst/>
            <a:ahLst/>
            <a:cxnLst/>
            <a:rect l="l" t="t" r="r" b="b"/>
            <a:pathLst>
              <a:path w="13096264" h="8805486">
                <a:moveTo>
                  <a:pt x="0" y="0"/>
                </a:moveTo>
                <a:lnTo>
                  <a:pt x="13096264" y="0"/>
                </a:lnTo>
                <a:lnTo>
                  <a:pt x="13096264" y="8805486"/>
                </a:lnTo>
                <a:lnTo>
                  <a:pt x="0" y="8805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09804" y="1970383"/>
            <a:ext cx="868391" cy="1012090"/>
          </a:xfrm>
          <a:custGeom>
            <a:avLst/>
            <a:gdLst/>
            <a:ahLst/>
            <a:cxnLst/>
            <a:rect l="l" t="t" r="r" b="b"/>
            <a:pathLst>
              <a:path w="868391" h="1012090">
                <a:moveTo>
                  <a:pt x="0" y="0"/>
                </a:moveTo>
                <a:lnTo>
                  <a:pt x="868392" y="0"/>
                </a:lnTo>
                <a:lnTo>
                  <a:pt x="868392" y="1012089"/>
                </a:lnTo>
                <a:lnTo>
                  <a:pt x="0" y="101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03537" y="4387150"/>
            <a:ext cx="5680926" cy="208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9"/>
              </a:lnSpc>
            </a:pPr>
            <a:r>
              <a:rPr lang="en-US" sz="7709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05650" y="6540255"/>
            <a:ext cx="6276699" cy="446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2"/>
              </a:lnSpc>
              <a:spcBef>
                <a:spcPct val="0"/>
              </a:spcBef>
            </a:pPr>
            <a:r>
              <a:rPr lang="en-US" sz="2573">
                <a:solidFill>
                  <a:srgbClr val="E85852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To see this presentation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51486" y="2991997"/>
            <a:ext cx="2585029" cy="93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 i="1" spc="-61">
                <a:solidFill>
                  <a:srgbClr val="E85852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Studio Shodwe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7708" y="4017723"/>
            <a:ext cx="2124524" cy="1302030"/>
          </a:xfrm>
          <a:custGeom>
            <a:avLst/>
            <a:gdLst/>
            <a:ahLst/>
            <a:cxnLst/>
            <a:rect l="l" t="t" r="r" b="b"/>
            <a:pathLst>
              <a:path w="2124524" h="1302030">
                <a:moveTo>
                  <a:pt x="0" y="0"/>
                </a:moveTo>
                <a:lnTo>
                  <a:pt x="2124525" y="0"/>
                </a:lnTo>
                <a:lnTo>
                  <a:pt x="2124525" y="1302030"/>
                </a:lnTo>
                <a:lnTo>
                  <a:pt x="0" y="1302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9032" y="3869726"/>
            <a:ext cx="1539859" cy="1662465"/>
          </a:xfrm>
          <a:custGeom>
            <a:avLst/>
            <a:gdLst/>
            <a:ahLst/>
            <a:cxnLst/>
            <a:rect l="l" t="t" r="r" b="b"/>
            <a:pathLst>
              <a:path w="1539859" h="1662465">
                <a:moveTo>
                  <a:pt x="0" y="0"/>
                </a:moveTo>
                <a:lnTo>
                  <a:pt x="1539858" y="0"/>
                </a:lnTo>
                <a:lnTo>
                  <a:pt x="1539858" y="1662466"/>
                </a:lnTo>
                <a:lnTo>
                  <a:pt x="0" y="1662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5860" y="4007319"/>
            <a:ext cx="1801777" cy="1524873"/>
          </a:xfrm>
          <a:custGeom>
            <a:avLst/>
            <a:gdLst/>
            <a:ahLst/>
            <a:cxnLst/>
            <a:rect l="l" t="t" r="r" b="b"/>
            <a:pathLst>
              <a:path w="1801777" h="1524873">
                <a:moveTo>
                  <a:pt x="0" y="0"/>
                </a:moveTo>
                <a:lnTo>
                  <a:pt x="1801777" y="0"/>
                </a:lnTo>
                <a:lnTo>
                  <a:pt x="1801777" y="1524873"/>
                </a:lnTo>
                <a:lnTo>
                  <a:pt x="0" y="1524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82484" y="3781943"/>
            <a:ext cx="1528713" cy="791984"/>
          </a:xfrm>
          <a:custGeom>
            <a:avLst/>
            <a:gdLst/>
            <a:ahLst/>
            <a:cxnLst/>
            <a:rect l="l" t="t" r="r" b="b"/>
            <a:pathLst>
              <a:path w="1528713" h="791984">
                <a:moveTo>
                  <a:pt x="0" y="0"/>
                </a:moveTo>
                <a:lnTo>
                  <a:pt x="1528713" y="0"/>
                </a:lnTo>
                <a:lnTo>
                  <a:pt x="1528713" y="791983"/>
                </a:lnTo>
                <a:lnTo>
                  <a:pt x="0" y="791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63381" y="6317499"/>
            <a:ext cx="2129344" cy="1805448"/>
          </a:xfrm>
          <a:custGeom>
            <a:avLst/>
            <a:gdLst/>
            <a:ahLst/>
            <a:cxnLst/>
            <a:rect l="l" t="t" r="r" b="b"/>
            <a:pathLst>
              <a:path w="2129344" h="1805448">
                <a:moveTo>
                  <a:pt x="0" y="0"/>
                </a:moveTo>
                <a:lnTo>
                  <a:pt x="2129344" y="0"/>
                </a:lnTo>
                <a:lnTo>
                  <a:pt x="2129344" y="1805448"/>
                </a:lnTo>
                <a:lnTo>
                  <a:pt x="0" y="180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11197" y="3869726"/>
            <a:ext cx="2417909" cy="4537123"/>
          </a:xfrm>
          <a:custGeom>
            <a:avLst/>
            <a:gdLst/>
            <a:ahLst/>
            <a:cxnLst/>
            <a:rect l="l" t="t" r="r" b="b"/>
            <a:pathLst>
              <a:path w="2417909" h="4537123">
                <a:moveTo>
                  <a:pt x="0" y="0"/>
                </a:moveTo>
                <a:lnTo>
                  <a:pt x="2417909" y="0"/>
                </a:lnTo>
                <a:lnTo>
                  <a:pt x="2417909" y="4537123"/>
                </a:lnTo>
                <a:lnTo>
                  <a:pt x="0" y="4537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70752" y="6187783"/>
            <a:ext cx="1625068" cy="2064880"/>
          </a:xfrm>
          <a:custGeom>
            <a:avLst/>
            <a:gdLst/>
            <a:ahLst/>
            <a:cxnLst/>
            <a:rect l="l" t="t" r="r" b="b"/>
            <a:pathLst>
              <a:path w="1625068" h="2064880">
                <a:moveTo>
                  <a:pt x="0" y="0"/>
                </a:moveTo>
                <a:lnTo>
                  <a:pt x="1625067" y="0"/>
                </a:lnTo>
                <a:lnTo>
                  <a:pt x="1625067" y="2064879"/>
                </a:lnTo>
                <a:lnTo>
                  <a:pt x="0" y="20648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02908" y="5103054"/>
            <a:ext cx="1708289" cy="2857060"/>
          </a:xfrm>
          <a:custGeom>
            <a:avLst/>
            <a:gdLst/>
            <a:ahLst/>
            <a:cxnLst/>
            <a:rect l="l" t="t" r="r" b="b"/>
            <a:pathLst>
              <a:path w="1708289" h="2857060">
                <a:moveTo>
                  <a:pt x="0" y="0"/>
                </a:moveTo>
                <a:lnTo>
                  <a:pt x="1708289" y="0"/>
                </a:lnTo>
                <a:lnTo>
                  <a:pt x="1708289" y="2857059"/>
                </a:lnTo>
                <a:lnTo>
                  <a:pt x="0" y="28570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10900" y="6022199"/>
            <a:ext cx="2096738" cy="1724995"/>
          </a:xfrm>
          <a:custGeom>
            <a:avLst/>
            <a:gdLst/>
            <a:ahLst/>
            <a:cxnLst/>
            <a:rect l="l" t="t" r="r" b="b"/>
            <a:pathLst>
              <a:path w="2096738" h="1724995">
                <a:moveTo>
                  <a:pt x="0" y="0"/>
                </a:moveTo>
                <a:lnTo>
                  <a:pt x="2096737" y="0"/>
                </a:lnTo>
                <a:lnTo>
                  <a:pt x="2096737" y="1724994"/>
                </a:lnTo>
                <a:lnTo>
                  <a:pt x="0" y="172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40495" y="3781943"/>
            <a:ext cx="2336605" cy="4367487"/>
          </a:xfrm>
          <a:custGeom>
            <a:avLst/>
            <a:gdLst/>
            <a:ahLst/>
            <a:cxnLst/>
            <a:rect l="l" t="t" r="r" b="b"/>
            <a:pathLst>
              <a:path w="2336605" h="4367487">
                <a:moveTo>
                  <a:pt x="0" y="0"/>
                </a:moveTo>
                <a:lnTo>
                  <a:pt x="2336605" y="0"/>
                </a:lnTo>
                <a:lnTo>
                  <a:pt x="2336605" y="4367487"/>
                </a:lnTo>
                <a:lnTo>
                  <a:pt x="0" y="4367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43969" y="1804266"/>
            <a:ext cx="7200062" cy="81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68"/>
              </a:lnSpc>
              <a:spcBef>
                <a:spcPct val="0"/>
              </a:spcBef>
            </a:pPr>
            <a:r>
              <a:rPr lang="en-US" sz="4834">
                <a:solidFill>
                  <a:srgbClr val="E85852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Resource page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7721" y="-2301048"/>
            <a:ext cx="11072162" cy="7444548"/>
          </a:xfrm>
          <a:custGeom>
            <a:avLst/>
            <a:gdLst/>
            <a:ahLst/>
            <a:cxnLst/>
            <a:rect l="l" t="t" r="r" b="b"/>
            <a:pathLst>
              <a:path w="11072162" h="7444548">
                <a:moveTo>
                  <a:pt x="0" y="0"/>
                </a:moveTo>
                <a:lnTo>
                  <a:pt x="11072162" y="0"/>
                </a:lnTo>
                <a:lnTo>
                  <a:pt x="11072162" y="7444548"/>
                </a:lnTo>
                <a:lnTo>
                  <a:pt x="0" y="7444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592779">
            <a:off x="9719336" y="3237500"/>
            <a:ext cx="13096264" cy="8805486"/>
          </a:xfrm>
          <a:custGeom>
            <a:avLst/>
            <a:gdLst/>
            <a:ahLst/>
            <a:cxnLst/>
            <a:rect l="l" t="t" r="r" b="b"/>
            <a:pathLst>
              <a:path w="13096264" h="8805486">
                <a:moveTo>
                  <a:pt x="0" y="0"/>
                </a:moveTo>
                <a:lnTo>
                  <a:pt x="13096264" y="0"/>
                </a:lnTo>
                <a:lnTo>
                  <a:pt x="13096264" y="8805486"/>
                </a:lnTo>
                <a:lnTo>
                  <a:pt x="0" y="8805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638307" y="2005136"/>
            <a:ext cx="13001532" cy="6905813"/>
            <a:chOff x="0" y="0"/>
            <a:chExt cx="9669713" cy="5136105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9684044" cy="5168158"/>
            </a:xfrm>
            <a:custGeom>
              <a:avLst/>
              <a:gdLst/>
              <a:ahLst/>
              <a:cxnLst/>
              <a:rect l="l" t="t" r="r" b="b"/>
              <a:pathLst>
                <a:path w="9684044" h="5168158">
                  <a:moveTo>
                    <a:pt x="63030" y="4574605"/>
                  </a:moveTo>
                  <a:cubicBezTo>
                    <a:pt x="63030" y="4574605"/>
                    <a:pt x="0" y="432804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790970" y="6965"/>
                  </a:cubicBezTo>
                  <a:cubicBezTo>
                    <a:pt x="9007719" y="16819"/>
                    <a:pt x="9212034" y="36481"/>
                    <a:pt x="9346223" y="101690"/>
                  </a:cubicBezTo>
                  <a:cubicBezTo>
                    <a:pt x="9602268" y="226120"/>
                    <a:pt x="9684044" y="459160"/>
                    <a:pt x="9678556" y="704684"/>
                  </a:cubicBezTo>
                  <a:cubicBezTo>
                    <a:pt x="9678556" y="704684"/>
                    <a:pt x="9635268" y="1013073"/>
                    <a:pt x="9642701" y="1248607"/>
                  </a:cubicBezTo>
                  <a:cubicBezTo>
                    <a:pt x="9649825" y="4316406"/>
                    <a:pt x="9656981" y="4512010"/>
                    <a:pt x="9656981" y="4512010"/>
                  </a:cubicBezTo>
                  <a:cubicBezTo>
                    <a:pt x="9640300" y="4727742"/>
                    <a:pt x="9525656" y="4938353"/>
                    <a:pt x="9328787" y="5049978"/>
                  </a:cubicBezTo>
                  <a:cubicBezTo>
                    <a:pt x="9178435" y="5135226"/>
                    <a:pt x="8980404" y="5150324"/>
                    <a:pt x="7139943" y="5139583"/>
                  </a:cubicBezTo>
                  <a:cubicBezTo>
                    <a:pt x="645952" y="5134306"/>
                    <a:pt x="384604" y="5168159"/>
                    <a:pt x="254278" y="5059001"/>
                  </a:cubicBezTo>
                  <a:cubicBezTo>
                    <a:pt x="145767" y="4968116"/>
                    <a:pt x="81795" y="4774804"/>
                    <a:pt x="63030" y="457460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629651" y="2650335"/>
            <a:ext cx="3396489" cy="5684501"/>
          </a:xfrm>
          <a:custGeom>
            <a:avLst/>
            <a:gdLst/>
            <a:ahLst/>
            <a:cxnLst/>
            <a:rect l="l" t="t" r="r" b="b"/>
            <a:pathLst>
              <a:path w="3396489" h="5684501">
                <a:moveTo>
                  <a:pt x="0" y="0"/>
                </a:moveTo>
                <a:lnTo>
                  <a:pt x="3396490" y="0"/>
                </a:lnTo>
                <a:lnTo>
                  <a:pt x="3396490" y="5684501"/>
                </a:lnTo>
                <a:lnTo>
                  <a:pt x="0" y="5684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95084" y="2478885"/>
            <a:ext cx="5877916" cy="106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31"/>
              </a:lnSpc>
              <a:spcBef>
                <a:spcPct val="0"/>
              </a:spcBef>
            </a:pPr>
            <a:r>
              <a:rPr lang="en-US" sz="5879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33286" y="3825118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04539" y="4909394"/>
            <a:ext cx="178668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kk-KZ" sz="2400" dirty="0" smtClean="0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Кіріспе</a:t>
            </a:r>
            <a:endParaRPr lang="en-US" sz="2400" dirty="0">
              <a:solidFill>
                <a:srgbClr val="E85852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88433" y="3825118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63153" y="4883746"/>
            <a:ext cx="253645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  <a:spcBef>
                <a:spcPct val="0"/>
              </a:spcBef>
            </a:pPr>
            <a:r>
              <a:rPr lang="kk-KZ" sz="2400" dirty="0" smtClean="0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Адам анатомиясы</a:t>
            </a:r>
            <a:endParaRPr lang="en-US" sz="2400" dirty="0">
              <a:solidFill>
                <a:srgbClr val="E85852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41920" y="3825118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08453" y="4880638"/>
            <a:ext cx="2686871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ru-RU" sz="2400" dirty="0" err="1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Бұлшықет</a:t>
            </a:r>
            <a:r>
              <a:rPr lang="ru-RU" sz="2400" dirty="0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</a:t>
            </a:r>
            <a:r>
              <a:rPr lang="ru-RU" sz="2400" dirty="0" err="1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жүйесі</a:t>
            </a:r>
            <a:endParaRPr lang="en-US" sz="2400" dirty="0">
              <a:solidFill>
                <a:srgbClr val="E85852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34116" y="5826767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79791" y="6932878"/>
            <a:ext cx="2408029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ru-RU" sz="2400" dirty="0" err="1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Мүшелер</a:t>
            </a:r>
            <a:r>
              <a:rPr lang="ru-RU" sz="2400" dirty="0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</a:t>
            </a:r>
            <a:r>
              <a:rPr lang="ru-RU" sz="2400" dirty="0" err="1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жүйесі</a:t>
            </a:r>
            <a:endParaRPr lang="en-US" sz="2400" dirty="0">
              <a:solidFill>
                <a:srgbClr val="E85852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89264" y="5826767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63153" y="6939691"/>
            <a:ext cx="2853486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ru-RU" sz="2400" dirty="0" err="1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Маңызды</a:t>
            </a:r>
            <a:r>
              <a:rPr lang="ru-RU" sz="2400" dirty="0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</a:t>
            </a:r>
            <a:r>
              <a:rPr lang="ru-RU" sz="2400" dirty="0" err="1">
                <a:solidFill>
                  <a:srgbClr val="E85852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деректер</a:t>
            </a:r>
            <a:endParaRPr lang="en-US" sz="2400" dirty="0">
              <a:solidFill>
                <a:srgbClr val="E85852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742751" y="5826767"/>
            <a:ext cx="1092878" cy="10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  <a:spcBef>
                <a:spcPct val="0"/>
              </a:spcBef>
            </a:pPr>
            <a:r>
              <a:rPr lang="en-US" sz="6066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06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95015" y="6939691"/>
            <a:ext cx="178668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ru-RU" sz="2400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Қорытынды</a:t>
            </a:r>
            <a:endParaRPr lang="en-US" sz="2400" dirty="0">
              <a:solidFill>
                <a:srgbClr val="E8585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4043" y="3041869"/>
            <a:ext cx="9655091" cy="86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88"/>
              </a:lnSpc>
              <a:spcBef>
                <a:spcPct val="0"/>
              </a:spcBef>
            </a:pPr>
            <a:r>
              <a:rPr lang="kk-KZ" sz="5063" b="1" dirty="0" smtClean="0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КІРІСПЕ</a:t>
            </a:r>
            <a:endParaRPr lang="en-US" sz="5063" b="1" dirty="0">
              <a:solidFill>
                <a:srgbClr val="E85852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684805" y="2845972"/>
            <a:ext cx="5613025" cy="5483108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ABABB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935997" y="3059252"/>
            <a:ext cx="5110641" cy="4992352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b="-921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934043" y="4399254"/>
            <a:ext cx="1381360" cy="1279485"/>
          </a:xfrm>
          <a:custGeom>
            <a:avLst/>
            <a:gdLst/>
            <a:ahLst/>
            <a:cxnLst/>
            <a:rect l="l" t="t" r="r" b="b"/>
            <a:pathLst>
              <a:path w="1381360" h="1279485">
                <a:moveTo>
                  <a:pt x="0" y="0"/>
                </a:moveTo>
                <a:lnTo>
                  <a:pt x="1381361" y="0"/>
                </a:lnTo>
                <a:lnTo>
                  <a:pt x="1381361" y="1279485"/>
                </a:lnTo>
                <a:lnTo>
                  <a:pt x="0" y="1279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17937" y="4772215"/>
            <a:ext cx="813574" cy="742571"/>
          </a:xfrm>
          <a:custGeom>
            <a:avLst/>
            <a:gdLst/>
            <a:ahLst/>
            <a:cxnLst/>
            <a:rect l="l" t="t" r="r" b="b"/>
            <a:pathLst>
              <a:path w="813574" h="742571">
                <a:moveTo>
                  <a:pt x="0" y="0"/>
                </a:moveTo>
                <a:lnTo>
                  <a:pt x="813573" y="0"/>
                </a:lnTo>
                <a:lnTo>
                  <a:pt x="813573" y="742570"/>
                </a:lnTo>
                <a:lnTo>
                  <a:pt x="0" y="742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34043" y="5969355"/>
            <a:ext cx="1381360" cy="1279485"/>
          </a:xfrm>
          <a:custGeom>
            <a:avLst/>
            <a:gdLst/>
            <a:ahLst/>
            <a:cxnLst/>
            <a:rect l="l" t="t" r="r" b="b"/>
            <a:pathLst>
              <a:path w="1381360" h="1279485">
                <a:moveTo>
                  <a:pt x="0" y="0"/>
                </a:moveTo>
                <a:lnTo>
                  <a:pt x="1381361" y="0"/>
                </a:lnTo>
                <a:lnTo>
                  <a:pt x="1381361" y="1279485"/>
                </a:lnTo>
                <a:lnTo>
                  <a:pt x="0" y="1279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04068" y="6323162"/>
            <a:ext cx="641311" cy="742571"/>
          </a:xfrm>
          <a:custGeom>
            <a:avLst/>
            <a:gdLst/>
            <a:ahLst/>
            <a:cxnLst/>
            <a:rect l="l" t="t" r="r" b="b"/>
            <a:pathLst>
              <a:path w="641311" h="742571">
                <a:moveTo>
                  <a:pt x="0" y="0"/>
                </a:moveTo>
                <a:lnTo>
                  <a:pt x="641311" y="0"/>
                </a:lnTo>
                <a:lnTo>
                  <a:pt x="641311" y="742571"/>
                </a:lnTo>
                <a:lnTo>
                  <a:pt x="0" y="74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644196">
            <a:off x="-1682202" y="-2652667"/>
            <a:ext cx="6166477" cy="6089895"/>
          </a:xfrm>
          <a:custGeom>
            <a:avLst/>
            <a:gdLst/>
            <a:ahLst/>
            <a:cxnLst/>
            <a:rect l="l" t="t" r="r" b="b"/>
            <a:pathLst>
              <a:path w="6166477" h="6089895">
                <a:moveTo>
                  <a:pt x="0" y="0"/>
                </a:moveTo>
                <a:lnTo>
                  <a:pt x="6166477" y="0"/>
                </a:lnTo>
                <a:lnTo>
                  <a:pt x="6166477" y="6089896"/>
                </a:lnTo>
                <a:lnTo>
                  <a:pt x="0" y="6089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644196">
            <a:off x="13709450" y="6951302"/>
            <a:ext cx="6166477" cy="6089895"/>
          </a:xfrm>
          <a:custGeom>
            <a:avLst/>
            <a:gdLst/>
            <a:ahLst/>
            <a:cxnLst/>
            <a:rect l="l" t="t" r="r" b="b"/>
            <a:pathLst>
              <a:path w="6166477" h="6089895">
                <a:moveTo>
                  <a:pt x="0" y="0"/>
                </a:moveTo>
                <a:lnTo>
                  <a:pt x="6166477" y="0"/>
                </a:lnTo>
                <a:lnTo>
                  <a:pt x="6166477" y="6089896"/>
                </a:lnTo>
                <a:lnTo>
                  <a:pt x="0" y="6089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68920" y="9258300"/>
            <a:ext cx="3018959" cy="3022055"/>
          </a:xfrm>
          <a:custGeom>
            <a:avLst/>
            <a:gdLst/>
            <a:ahLst/>
            <a:cxnLst/>
            <a:rect l="l" t="t" r="r" b="b"/>
            <a:pathLst>
              <a:path w="3018959" h="3022055">
                <a:moveTo>
                  <a:pt x="0" y="0"/>
                </a:moveTo>
                <a:lnTo>
                  <a:pt x="3018959" y="0"/>
                </a:lnTo>
                <a:lnTo>
                  <a:pt x="3018959" y="3022055"/>
                </a:lnTo>
                <a:lnTo>
                  <a:pt x="0" y="30220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31510" y="-1511028"/>
            <a:ext cx="3018959" cy="3022055"/>
          </a:xfrm>
          <a:custGeom>
            <a:avLst/>
            <a:gdLst/>
            <a:ahLst/>
            <a:cxnLst/>
            <a:rect l="l" t="t" r="r" b="b"/>
            <a:pathLst>
              <a:path w="3018959" h="3022055">
                <a:moveTo>
                  <a:pt x="0" y="0"/>
                </a:moveTo>
                <a:lnTo>
                  <a:pt x="3018959" y="0"/>
                </a:lnTo>
                <a:lnTo>
                  <a:pt x="3018959" y="3022056"/>
                </a:lnTo>
                <a:lnTo>
                  <a:pt x="0" y="302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15404" y="4838605"/>
            <a:ext cx="6894864" cy="111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175"/>
              </a:lnSpc>
              <a:spcBef>
                <a:spcPct val="0"/>
              </a:spcBef>
            </a:pP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Адам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анатомиясы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–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дененің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құрылымын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оның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мүшелері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мен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жүйелерін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зерттейтін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ғылым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 Адам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ағзасы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күрделі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өзара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байланысты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жүйелерден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тұрады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олардың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әрқайсысы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белгілі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бір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қызмет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атқарады</a:t>
            </a:r>
            <a:r>
              <a:rPr lang="en-US" u="none" strike="noStrike" dirty="0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endParaRPr lang="en-US" u="none" strike="noStrike" dirty="0">
              <a:solidFill>
                <a:srgbClr val="E8585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315403" y="4384576"/>
            <a:ext cx="3814535" cy="331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732"/>
              </a:lnSpc>
              <a:spcBef>
                <a:spcPct val="0"/>
              </a:spcBef>
            </a:pP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Жалпы</a:t>
            </a:r>
            <a:r>
              <a:rPr lang="ru-RU" sz="1951" b="1" dirty="0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ұғымдар</a:t>
            </a:r>
            <a:endParaRPr lang="en-US" sz="1951" b="1" dirty="0">
              <a:solidFill>
                <a:srgbClr val="E8585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315404" y="6452602"/>
            <a:ext cx="6894864" cy="139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175"/>
              </a:lnSpc>
              <a:spcBef>
                <a:spcPct val="0"/>
              </a:spcBef>
            </a:pP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Адам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денесі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күрделі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бір-бірімен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тығыз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байланысқан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жүйелерден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тұрады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Әрбір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жүйенің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дұрыс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жұмыс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істеуі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денсаулықтың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негізгі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көрсеткіші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болып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табылады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Сондықтан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салауатты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өмір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салтын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ұстану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дұрыс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тамақтану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физикалық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белсенділік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ағзаның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қызметін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жақсартуға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көмектеседі</a:t>
            </a:r>
            <a:r>
              <a:rPr lang="ru-RU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u="none" strike="noStrike" dirty="0">
              <a:solidFill>
                <a:srgbClr val="E8585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315404" y="6042161"/>
            <a:ext cx="3814535" cy="32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2"/>
              </a:lnSpc>
              <a:spcBef>
                <a:spcPct val="0"/>
              </a:spcBef>
            </a:pPr>
            <a:r>
              <a:rPr lang="kk-KZ" sz="1951" b="1" dirty="0" smtClean="0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Адам анатомиясы</a:t>
            </a:r>
            <a:endParaRPr lang="en-US" sz="1951" b="1" dirty="0">
              <a:solidFill>
                <a:srgbClr val="E8585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6473303" y="-917658"/>
            <a:ext cx="2757302" cy="2428685"/>
          </a:xfrm>
          <a:custGeom>
            <a:avLst/>
            <a:gdLst/>
            <a:ahLst/>
            <a:cxnLst/>
            <a:rect l="l" t="t" r="r" b="b"/>
            <a:pathLst>
              <a:path w="2757302" h="2428685">
                <a:moveTo>
                  <a:pt x="0" y="0"/>
                </a:moveTo>
                <a:lnTo>
                  <a:pt x="2757303" y="0"/>
                </a:lnTo>
                <a:lnTo>
                  <a:pt x="2757303" y="2428686"/>
                </a:lnTo>
                <a:lnTo>
                  <a:pt x="0" y="2428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349951" y="9268140"/>
            <a:ext cx="2757302" cy="2428685"/>
          </a:xfrm>
          <a:custGeom>
            <a:avLst/>
            <a:gdLst/>
            <a:ahLst/>
            <a:cxnLst/>
            <a:rect l="l" t="t" r="r" b="b"/>
            <a:pathLst>
              <a:path w="2757302" h="2428685">
                <a:moveTo>
                  <a:pt x="0" y="0"/>
                </a:moveTo>
                <a:lnTo>
                  <a:pt x="2757302" y="0"/>
                </a:lnTo>
                <a:lnTo>
                  <a:pt x="2757302" y="2428686"/>
                </a:lnTo>
                <a:lnTo>
                  <a:pt x="0" y="2428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44196">
            <a:off x="11620256" y="5104804"/>
            <a:ext cx="8592574" cy="8485862"/>
          </a:xfrm>
          <a:custGeom>
            <a:avLst/>
            <a:gdLst/>
            <a:ahLst/>
            <a:cxnLst/>
            <a:rect l="l" t="t" r="r" b="b"/>
            <a:pathLst>
              <a:path w="8592574" h="8485862">
                <a:moveTo>
                  <a:pt x="0" y="0"/>
                </a:moveTo>
                <a:lnTo>
                  <a:pt x="8592573" y="0"/>
                </a:lnTo>
                <a:lnTo>
                  <a:pt x="8592573" y="8485862"/>
                </a:lnTo>
                <a:lnTo>
                  <a:pt x="0" y="8485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644196">
            <a:off x="-3166743" y="-2644843"/>
            <a:ext cx="8592574" cy="8485862"/>
          </a:xfrm>
          <a:custGeom>
            <a:avLst/>
            <a:gdLst/>
            <a:ahLst/>
            <a:cxnLst/>
            <a:rect l="l" t="t" r="r" b="b"/>
            <a:pathLst>
              <a:path w="8592574" h="8485862">
                <a:moveTo>
                  <a:pt x="0" y="0"/>
                </a:moveTo>
                <a:lnTo>
                  <a:pt x="8592573" y="0"/>
                </a:lnTo>
                <a:lnTo>
                  <a:pt x="8592573" y="8485862"/>
                </a:lnTo>
                <a:lnTo>
                  <a:pt x="0" y="8485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36543" y="2756883"/>
            <a:ext cx="4870768" cy="6501417"/>
            <a:chOff x="0" y="0"/>
            <a:chExt cx="1367273" cy="18250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7273" cy="1825013"/>
            </a:xfrm>
            <a:custGeom>
              <a:avLst/>
              <a:gdLst/>
              <a:ahLst/>
              <a:cxnLst/>
              <a:rect l="l" t="t" r="r" b="b"/>
              <a:pathLst>
                <a:path w="1367273" h="1825013">
                  <a:moveTo>
                    <a:pt x="49273" y="0"/>
                  </a:moveTo>
                  <a:lnTo>
                    <a:pt x="1318000" y="0"/>
                  </a:lnTo>
                  <a:cubicBezTo>
                    <a:pt x="1331068" y="0"/>
                    <a:pt x="1343601" y="5191"/>
                    <a:pt x="1352841" y="14432"/>
                  </a:cubicBezTo>
                  <a:cubicBezTo>
                    <a:pt x="1362082" y="23672"/>
                    <a:pt x="1367273" y="36205"/>
                    <a:pt x="1367273" y="49273"/>
                  </a:cubicBezTo>
                  <a:lnTo>
                    <a:pt x="1367273" y="1775739"/>
                  </a:lnTo>
                  <a:cubicBezTo>
                    <a:pt x="1367273" y="1788807"/>
                    <a:pt x="1362082" y="1801340"/>
                    <a:pt x="1352841" y="1810581"/>
                  </a:cubicBezTo>
                  <a:cubicBezTo>
                    <a:pt x="1343601" y="1819821"/>
                    <a:pt x="1331068" y="1825013"/>
                    <a:pt x="1318000" y="1825013"/>
                  </a:cubicBezTo>
                  <a:lnTo>
                    <a:pt x="49273" y="1825013"/>
                  </a:lnTo>
                  <a:cubicBezTo>
                    <a:pt x="22060" y="1825013"/>
                    <a:pt x="0" y="1802952"/>
                    <a:pt x="0" y="1775739"/>
                  </a:cubicBezTo>
                  <a:lnTo>
                    <a:pt x="0" y="49273"/>
                  </a:lnTo>
                  <a:cubicBezTo>
                    <a:pt x="0" y="22060"/>
                    <a:pt x="22060" y="0"/>
                    <a:pt x="492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367273" cy="1853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09462" y="2756883"/>
            <a:ext cx="4870768" cy="6501417"/>
            <a:chOff x="0" y="0"/>
            <a:chExt cx="1367273" cy="18250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7273" cy="1825013"/>
            </a:xfrm>
            <a:custGeom>
              <a:avLst/>
              <a:gdLst/>
              <a:ahLst/>
              <a:cxnLst/>
              <a:rect l="l" t="t" r="r" b="b"/>
              <a:pathLst>
                <a:path w="1367273" h="1825013">
                  <a:moveTo>
                    <a:pt x="49273" y="0"/>
                  </a:moveTo>
                  <a:lnTo>
                    <a:pt x="1318000" y="0"/>
                  </a:lnTo>
                  <a:cubicBezTo>
                    <a:pt x="1331068" y="0"/>
                    <a:pt x="1343601" y="5191"/>
                    <a:pt x="1352841" y="14432"/>
                  </a:cubicBezTo>
                  <a:cubicBezTo>
                    <a:pt x="1362082" y="23672"/>
                    <a:pt x="1367273" y="36205"/>
                    <a:pt x="1367273" y="49273"/>
                  </a:cubicBezTo>
                  <a:lnTo>
                    <a:pt x="1367273" y="1775739"/>
                  </a:lnTo>
                  <a:cubicBezTo>
                    <a:pt x="1367273" y="1788807"/>
                    <a:pt x="1362082" y="1801340"/>
                    <a:pt x="1352841" y="1810581"/>
                  </a:cubicBezTo>
                  <a:cubicBezTo>
                    <a:pt x="1343601" y="1819821"/>
                    <a:pt x="1331068" y="1825013"/>
                    <a:pt x="1318000" y="1825013"/>
                  </a:cubicBezTo>
                  <a:lnTo>
                    <a:pt x="49273" y="1825013"/>
                  </a:lnTo>
                  <a:cubicBezTo>
                    <a:pt x="22060" y="1825013"/>
                    <a:pt x="0" y="1802952"/>
                    <a:pt x="0" y="1775739"/>
                  </a:cubicBezTo>
                  <a:lnTo>
                    <a:pt x="0" y="49273"/>
                  </a:lnTo>
                  <a:cubicBezTo>
                    <a:pt x="0" y="22060"/>
                    <a:pt x="22060" y="0"/>
                    <a:pt x="492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367273" cy="1853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80689" y="2756883"/>
            <a:ext cx="4870768" cy="6501417"/>
            <a:chOff x="0" y="0"/>
            <a:chExt cx="1367273" cy="18250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67273" cy="1825013"/>
            </a:xfrm>
            <a:custGeom>
              <a:avLst/>
              <a:gdLst/>
              <a:ahLst/>
              <a:cxnLst/>
              <a:rect l="l" t="t" r="r" b="b"/>
              <a:pathLst>
                <a:path w="1367273" h="1825013">
                  <a:moveTo>
                    <a:pt x="49273" y="0"/>
                  </a:moveTo>
                  <a:lnTo>
                    <a:pt x="1318000" y="0"/>
                  </a:lnTo>
                  <a:cubicBezTo>
                    <a:pt x="1331068" y="0"/>
                    <a:pt x="1343601" y="5191"/>
                    <a:pt x="1352841" y="14432"/>
                  </a:cubicBezTo>
                  <a:cubicBezTo>
                    <a:pt x="1362082" y="23672"/>
                    <a:pt x="1367273" y="36205"/>
                    <a:pt x="1367273" y="49273"/>
                  </a:cubicBezTo>
                  <a:lnTo>
                    <a:pt x="1367273" y="1775739"/>
                  </a:lnTo>
                  <a:cubicBezTo>
                    <a:pt x="1367273" y="1788807"/>
                    <a:pt x="1362082" y="1801340"/>
                    <a:pt x="1352841" y="1810581"/>
                  </a:cubicBezTo>
                  <a:cubicBezTo>
                    <a:pt x="1343601" y="1819821"/>
                    <a:pt x="1331068" y="1825013"/>
                    <a:pt x="1318000" y="1825013"/>
                  </a:cubicBezTo>
                  <a:lnTo>
                    <a:pt x="49273" y="1825013"/>
                  </a:lnTo>
                  <a:cubicBezTo>
                    <a:pt x="22060" y="1825013"/>
                    <a:pt x="0" y="1802952"/>
                    <a:pt x="0" y="1775739"/>
                  </a:cubicBezTo>
                  <a:lnTo>
                    <a:pt x="0" y="49273"/>
                  </a:lnTo>
                  <a:cubicBezTo>
                    <a:pt x="0" y="22060"/>
                    <a:pt x="22060" y="0"/>
                    <a:pt x="492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367273" cy="1853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964632" y="3014439"/>
            <a:ext cx="2096738" cy="1724995"/>
          </a:xfrm>
          <a:custGeom>
            <a:avLst/>
            <a:gdLst/>
            <a:ahLst/>
            <a:cxnLst/>
            <a:rect l="l" t="t" r="r" b="b"/>
            <a:pathLst>
              <a:path w="2096738" h="1724995">
                <a:moveTo>
                  <a:pt x="0" y="0"/>
                </a:moveTo>
                <a:lnTo>
                  <a:pt x="2096738" y="0"/>
                </a:lnTo>
                <a:lnTo>
                  <a:pt x="2096738" y="1724995"/>
                </a:lnTo>
                <a:lnTo>
                  <a:pt x="0" y="1724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36516" y="3206811"/>
            <a:ext cx="2586997" cy="1340251"/>
          </a:xfrm>
          <a:custGeom>
            <a:avLst/>
            <a:gdLst/>
            <a:ahLst/>
            <a:cxnLst/>
            <a:rect l="l" t="t" r="r" b="b"/>
            <a:pathLst>
              <a:path w="2586997" h="1340251">
                <a:moveTo>
                  <a:pt x="0" y="0"/>
                </a:moveTo>
                <a:lnTo>
                  <a:pt x="2586996" y="0"/>
                </a:lnTo>
                <a:lnTo>
                  <a:pt x="2586996" y="1340251"/>
                </a:lnTo>
                <a:lnTo>
                  <a:pt x="0" y="1340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66180" y="3014439"/>
            <a:ext cx="2147408" cy="1724995"/>
          </a:xfrm>
          <a:custGeom>
            <a:avLst/>
            <a:gdLst/>
            <a:ahLst/>
            <a:cxnLst/>
            <a:rect l="l" t="t" r="r" b="b"/>
            <a:pathLst>
              <a:path w="2147408" h="1724995">
                <a:moveTo>
                  <a:pt x="0" y="0"/>
                </a:moveTo>
                <a:lnTo>
                  <a:pt x="2147408" y="0"/>
                </a:lnTo>
                <a:lnTo>
                  <a:pt x="2147408" y="1724995"/>
                </a:lnTo>
                <a:lnTo>
                  <a:pt x="0" y="1724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028700" y="5122181"/>
            <a:ext cx="15968602" cy="0"/>
          </a:xfrm>
          <a:prstGeom prst="line">
            <a:avLst/>
          </a:prstGeom>
          <a:ln w="85725" cap="flat">
            <a:solidFill>
              <a:srgbClr val="FABAB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4316455" y="849660"/>
            <a:ext cx="9655091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7088"/>
              </a:lnSpc>
              <a:spcBef>
                <a:spcPct val="0"/>
              </a:spcBef>
            </a:pPr>
            <a:r>
              <a:rPr lang="ru-RU" sz="5063" b="1" dirty="0" err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Мүшелер</a:t>
            </a:r>
            <a:r>
              <a:rPr lang="ru-RU" sz="5063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мен </a:t>
            </a:r>
            <a:r>
              <a:rPr lang="ru-RU" sz="5063" b="1" dirty="0" err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мүшелер</a:t>
            </a:r>
            <a:r>
              <a:rPr lang="ru-RU" sz="5063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063" b="1" dirty="0" err="1" smtClean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жүйесі</a:t>
            </a:r>
            <a:endParaRPr lang="en-US" sz="5063" b="1" dirty="0">
              <a:solidFill>
                <a:srgbClr val="FFFF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64659" y="5401557"/>
            <a:ext cx="3814535" cy="331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732"/>
              </a:lnSpc>
              <a:spcBef>
                <a:spcPct val="0"/>
              </a:spcBef>
            </a:pP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Ағзаның</a:t>
            </a:r>
            <a:r>
              <a:rPr lang="ru-RU" sz="1951" b="1" dirty="0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басымдықтары</a:t>
            </a:r>
            <a:endParaRPr lang="en-US" sz="1951" b="1" dirty="0">
              <a:solidFill>
                <a:srgbClr val="E8585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236733" y="5401557"/>
            <a:ext cx="3814535" cy="331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732"/>
              </a:lnSpc>
              <a:spcBef>
                <a:spcPct val="0"/>
              </a:spcBef>
            </a:pPr>
            <a:r>
              <a:rPr lang="en-US" sz="1951" b="1" dirty="0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Ақпаратты</a:t>
            </a:r>
            <a:r>
              <a:rPr lang="ru-RU" sz="1951" b="1" dirty="0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талдау</a:t>
            </a:r>
            <a:endParaRPr lang="en-US" sz="1951" b="1" dirty="0">
              <a:solidFill>
                <a:srgbClr val="E8585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08806" y="5401557"/>
            <a:ext cx="3814535" cy="32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732"/>
              </a:lnSpc>
              <a:spcBef>
                <a:spcPct val="0"/>
              </a:spcBef>
            </a:pP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Маңызды</a:t>
            </a:r>
            <a:r>
              <a:rPr lang="ru-RU" sz="1951" b="1" dirty="0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ru-RU" sz="1951" b="1" dirty="0" err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функциялар</a:t>
            </a:r>
            <a:endParaRPr lang="en-US" sz="1951" b="1" dirty="0">
              <a:solidFill>
                <a:srgbClr val="E8585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745463" y="6253434"/>
            <a:ext cx="4052926" cy="1109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175"/>
              </a:lnSpc>
              <a:spcBef>
                <a:spcPct val="0"/>
              </a:spcBef>
            </a:pP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Ұйқы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безі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мен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өт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ағзаның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дұрыс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жұмыс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істеп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қоректік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заттарды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тиімді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сіңіруде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қалдықтарды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шығару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процесінде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маңызды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рөл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атқарады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1553" u="none" strike="noStrike" dirty="0">
              <a:solidFill>
                <a:srgbClr val="E8585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17537" y="5979016"/>
            <a:ext cx="4052926" cy="1673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175"/>
              </a:lnSpc>
              <a:spcBef>
                <a:spcPct val="0"/>
              </a:spcBef>
            </a:pP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Зат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алмасу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қалдықтарды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шығару</a:t>
            </a:r>
            <a:r>
              <a:rPr lang="ru-RU" sz="1553" dirty="0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lvl="0" algn="ctr">
              <a:lnSpc>
                <a:spcPts val="2175"/>
              </a:lnSpc>
              <a:spcBef>
                <a:spcPct val="0"/>
              </a:spcBef>
            </a:pPr>
            <a:r>
              <a:rPr lang="ru-RU" sz="1553" dirty="0" err="1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Ағза</a:t>
            </a:r>
            <a:r>
              <a:rPr lang="ru-RU" sz="1553" dirty="0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артық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улы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заттарды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шығару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үшін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бүйрек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бауыр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өкпені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пайдаланады</a:t>
            </a:r>
            <a:r>
              <a:rPr lang="ru-RU" sz="1553" dirty="0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ru-RU" sz="1553" dirty="0" err="1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Несеп</a:t>
            </a:r>
            <a:r>
              <a:rPr lang="ru-RU" sz="1553" dirty="0" smtClean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арқылы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бүйрек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қажетсіз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заттарды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сүзеді.Терлеу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және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тыныс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алу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арқылы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ағза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қосымша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қалдықтарды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шығарады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1553" u="none" strike="noStrike" dirty="0">
              <a:solidFill>
                <a:srgbClr val="E8585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489610" y="5979016"/>
            <a:ext cx="4052926" cy="139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175"/>
              </a:lnSpc>
              <a:spcBef>
                <a:spcPct val="0"/>
              </a:spcBef>
            </a:pP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Адам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ағзасындағы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басқару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жүйесі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әртүрлі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мүшелер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мен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жүйелердің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үйлесімді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жұмыс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істеуін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қамтамасыз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етеді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Бұл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жүйелер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ақпарат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қабылдап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өңдеп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тиісті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жауап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қайтару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арқылы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ағза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қызметін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ru-RU" sz="1553" dirty="0" err="1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реттейді</a:t>
            </a:r>
            <a:r>
              <a:rPr lang="ru-RU" sz="1553" dirty="0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1553" u="none" strike="noStrike" dirty="0">
              <a:solidFill>
                <a:srgbClr val="E8585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744556">
            <a:off x="-3762299" y="-2533821"/>
            <a:ext cx="12665576" cy="13564205"/>
          </a:xfrm>
          <a:custGeom>
            <a:avLst/>
            <a:gdLst/>
            <a:ahLst/>
            <a:cxnLst/>
            <a:rect l="l" t="t" r="r" b="b"/>
            <a:pathLst>
              <a:path w="12665576" h="13564205">
                <a:moveTo>
                  <a:pt x="0" y="0"/>
                </a:moveTo>
                <a:lnTo>
                  <a:pt x="12665576" y="0"/>
                </a:lnTo>
                <a:lnTo>
                  <a:pt x="12665576" y="13564205"/>
                </a:lnTo>
                <a:lnTo>
                  <a:pt x="0" y="1356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9129" y="3642052"/>
            <a:ext cx="3768432" cy="4582538"/>
            <a:chOff x="0" y="0"/>
            <a:chExt cx="1125513" cy="1368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5513" cy="1368662"/>
            </a:xfrm>
            <a:custGeom>
              <a:avLst/>
              <a:gdLst/>
              <a:ahLst/>
              <a:cxnLst/>
              <a:rect l="l" t="t" r="r" b="b"/>
              <a:pathLst>
                <a:path w="1125513" h="1368662">
                  <a:moveTo>
                    <a:pt x="63687" y="0"/>
                  </a:moveTo>
                  <a:lnTo>
                    <a:pt x="1061826" y="0"/>
                  </a:lnTo>
                  <a:cubicBezTo>
                    <a:pt x="1097000" y="0"/>
                    <a:pt x="1125513" y="28514"/>
                    <a:pt x="1125513" y="63687"/>
                  </a:cubicBezTo>
                  <a:lnTo>
                    <a:pt x="1125513" y="1304975"/>
                  </a:lnTo>
                  <a:cubicBezTo>
                    <a:pt x="1125513" y="1340148"/>
                    <a:pt x="1097000" y="1368662"/>
                    <a:pt x="1061826" y="1368662"/>
                  </a:cubicBezTo>
                  <a:lnTo>
                    <a:pt x="63687" y="1368662"/>
                  </a:lnTo>
                  <a:cubicBezTo>
                    <a:pt x="28514" y="1368662"/>
                    <a:pt x="0" y="1340148"/>
                    <a:pt x="0" y="1304975"/>
                  </a:cubicBezTo>
                  <a:lnTo>
                    <a:pt x="0" y="63687"/>
                  </a:lnTo>
                  <a:cubicBezTo>
                    <a:pt x="0" y="28514"/>
                    <a:pt x="28514" y="0"/>
                    <a:pt x="636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125513" cy="1397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57213" y="4248281"/>
            <a:ext cx="2652264" cy="3370079"/>
          </a:xfrm>
          <a:custGeom>
            <a:avLst/>
            <a:gdLst/>
            <a:ahLst/>
            <a:cxnLst/>
            <a:rect l="l" t="t" r="r" b="b"/>
            <a:pathLst>
              <a:path w="2652264" h="3370079">
                <a:moveTo>
                  <a:pt x="0" y="0"/>
                </a:moveTo>
                <a:lnTo>
                  <a:pt x="2652264" y="0"/>
                </a:lnTo>
                <a:lnTo>
                  <a:pt x="2652264" y="3370079"/>
                </a:lnTo>
                <a:lnTo>
                  <a:pt x="0" y="3370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43539" y="4937694"/>
            <a:ext cx="2466105" cy="1878350"/>
          </a:xfrm>
          <a:custGeom>
            <a:avLst/>
            <a:gdLst/>
            <a:ahLst/>
            <a:cxnLst/>
            <a:rect l="l" t="t" r="r" b="b"/>
            <a:pathLst>
              <a:path w="2466105" h="1878350">
                <a:moveTo>
                  <a:pt x="0" y="0"/>
                </a:moveTo>
                <a:lnTo>
                  <a:pt x="2466105" y="0"/>
                </a:lnTo>
                <a:lnTo>
                  <a:pt x="2466105" y="1878349"/>
                </a:lnTo>
                <a:lnTo>
                  <a:pt x="0" y="1878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990050" y="3405428"/>
            <a:ext cx="6374435" cy="2048266"/>
            <a:chOff x="0" y="0"/>
            <a:chExt cx="2276663" cy="7315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76663" cy="731549"/>
            </a:xfrm>
            <a:custGeom>
              <a:avLst/>
              <a:gdLst/>
              <a:ahLst/>
              <a:cxnLst/>
              <a:rect l="l" t="t" r="r" b="b"/>
              <a:pathLst>
                <a:path w="2276663" h="731549">
                  <a:moveTo>
                    <a:pt x="37650" y="0"/>
                  </a:moveTo>
                  <a:lnTo>
                    <a:pt x="2239012" y="0"/>
                  </a:lnTo>
                  <a:cubicBezTo>
                    <a:pt x="2248998" y="0"/>
                    <a:pt x="2258574" y="3967"/>
                    <a:pt x="2265635" y="11028"/>
                  </a:cubicBezTo>
                  <a:cubicBezTo>
                    <a:pt x="2272696" y="18088"/>
                    <a:pt x="2276663" y="27665"/>
                    <a:pt x="2276663" y="37650"/>
                  </a:cubicBezTo>
                  <a:lnTo>
                    <a:pt x="2276663" y="693898"/>
                  </a:lnTo>
                  <a:cubicBezTo>
                    <a:pt x="2276663" y="703884"/>
                    <a:pt x="2272696" y="713460"/>
                    <a:pt x="2265635" y="720521"/>
                  </a:cubicBezTo>
                  <a:cubicBezTo>
                    <a:pt x="2258574" y="727582"/>
                    <a:pt x="2248998" y="731549"/>
                    <a:pt x="2239012" y="731549"/>
                  </a:cubicBezTo>
                  <a:lnTo>
                    <a:pt x="37650" y="731549"/>
                  </a:lnTo>
                  <a:cubicBezTo>
                    <a:pt x="27665" y="731549"/>
                    <a:pt x="18088" y="727582"/>
                    <a:pt x="11028" y="720521"/>
                  </a:cubicBezTo>
                  <a:cubicBezTo>
                    <a:pt x="3967" y="713460"/>
                    <a:pt x="0" y="703884"/>
                    <a:pt x="0" y="693898"/>
                  </a:cubicBezTo>
                  <a:lnTo>
                    <a:pt x="0" y="37650"/>
                  </a:lnTo>
                  <a:cubicBezTo>
                    <a:pt x="0" y="27665"/>
                    <a:pt x="3967" y="18088"/>
                    <a:pt x="11028" y="11028"/>
                  </a:cubicBezTo>
                  <a:cubicBezTo>
                    <a:pt x="18088" y="3967"/>
                    <a:pt x="27665" y="0"/>
                    <a:pt x="376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76663" cy="760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90050" y="6176324"/>
            <a:ext cx="6374435" cy="2048266"/>
            <a:chOff x="0" y="0"/>
            <a:chExt cx="2276663" cy="7315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6663" cy="731549"/>
            </a:xfrm>
            <a:custGeom>
              <a:avLst/>
              <a:gdLst/>
              <a:ahLst/>
              <a:cxnLst/>
              <a:rect l="l" t="t" r="r" b="b"/>
              <a:pathLst>
                <a:path w="2276663" h="731549">
                  <a:moveTo>
                    <a:pt x="37650" y="0"/>
                  </a:moveTo>
                  <a:lnTo>
                    <a:pt x="2239012" y="0"/>
                  </a:lnTo>
                  <a:cubicBezTo>
                    <a:pt x="2248998" y="0"/>
                    <a:pt x="2258574" y="3967"/>
                    <a:pt x="2265635" y="11028"/>
                  </a:cubicBezTo>
                  <a:cubicBezTo>
                    <a:pt x="2272696" y="18088"/>
                    <a:pt x="2276663" y="27665"/>
                    <a:pt x="2276663" y="37650"/>
                  </a:cubicBezTo>
                  <a:lnTo>
                    <a:pt x="2276663" y="693898"/>
                  </a:lnTo>
                  <a:cubicBezTo>
                    <a:pt x="2276663" y="703884"/>
                    <a:pt x="2272696" y="713460"/>
                    <a:pt x="2265635" y="720521"/>
                  </a:cubicBezTo>
                  <a:cubicBezTo>
                    <a:pt x="2258574" y="727582"/>
                    <a:pt x="2248998" y="731549"/>
                    <a:pt x="2239012" y="731549"/>
                  </a:cubicBezTo>
                  <a:lnTo>
                    <a:pt x="37650" y="731549"/>
                  </a:lnTo>
                  <a:cubicBezTo>
                    <a:pt x="27665" y="731549"/>
                    <a:pt x="18088" y="727582"/>
                    <a:pt x="11028" y="720521"/>
                  </a:cubicBezTo>
                  <a:cubicBezTo>
                    <a:pt x="3967" y="713460"/>
                    <a:pt x="0" y="703884"/>
                    <a:pt x="0" y="693898"/>
                  </a:cubicBezTo>
                  <a:lnTo>
                    <a:pt x="0" y="37650"/>
                  </a:lnTo>
                  <a:cubicBezTo>
                    <a:pt x="0" y="27665"/>
                    <a:pt x="3967" y="18088"/>
                    <a:pt x="11028" y="11028"/>
                  </a:cubicBezTo>
                  <a:cubicBezTo>
                    <a:pt x="18088" y="3967"/>
                    <a:pt x="27665" y="0"/>
                    <a:pt x="376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276663" cy="760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5858" y="6958918"/>
            <a:ext cx="1239214" cy="840413"/>
            <a:chOff x="0" y="0"/>
            <a:chExt cx="442592" cy="3001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2592" cy="300158"/>
            </a:xfrm>
            <a:custGeom>
              <a:avLst/>
              <a:gdLst/>
              <a:ahLst/>
              <a:cxnLst/>
              <a:rect l="l" t="t" r="r" b="b"/>
              <a:pathLst>
                <a:path w="442592" h="300158">
                  <a:moveTo>
                    <a:pt x="150079" y="0"/>
                  </a:moveTo>
                  <a:lnTo>
                    <a:pt x="292513" y="0"/>
                  </a:lnTo>
                  <a:cubicBezTo>
                    <a:pt x="375399" y="0"/>
                    <a:pt x="442592" y="67193"/>
                    <a:pt x="442592" y="150079"/>
                  </a:cubicBezTo>
                  <a:lnTo>
                    <a:pt x="442592" y="150079"/>
                  </a:lnTo>
                  <a:cubicBezTo>
                    <a:pt x="442592" y="189882"/>
                    <a:pt x="426780" y="228055"/>
                    <a:pt x="398635" y="256201"/>
                  </a:cubicBezTo>
                  <a:cubicBezTo>
                    <a:pt x="370489" y="284346"/>
                    <a:pt x="332316" y="300158"/>
                    <a:pt x="292513" y="300158"/>
                  </a:cubicBezTo>
                  <a:lnTo>
                    <a:pt x="150079" y="300158"/>
                  </a:lnTo>
                  <a:cubicBezTo>
                    <a:pt x="67193" y="300158"/>
                    <a:pt x="0" y="232965"/>
                    <a:pt x="0" y="150079"/>
                  </a:cubicBezTo>
                  <a:lnTo>
                    <a:pt x="0" y="150079"/>
                  </a:lnTo>
                  <a:cubicBezTo>
                    <a:pt x="0" y="67193"/>
                    <a:pt x="67193" y="0"/>
                    <a:pt x="150079" y="0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442592" cy="357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81"/>
                </a:lnSpc>
              </a:pPr>
              <a:r>
                <a:rPr lang="en-US" sz="29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02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144216" y="3957398"/>
            <a:ext cx="1330856" cy="840413"/>
            <a:chOff x="0" y="0"/>
            <a:chExt cx="475322" cy="30015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5322" cy="300158"/>
            </a:xfrm>
            <a:custGeom>
              <a:avLst/>
              <a:gdLst/>
              <a:ahLst/>
              <a:cxnLst/>
              <a:rect l="l" t="t" r="r" b="b"/>
              <a:pathLst>
                <a:path w="475322" h="300158">
                  <a:moveTo>
                    <a:pt x="150079" y="0"/>
                  </a:moveTo>
                  <a:lnTo>
                    <a:pt x="325243" y="0"/>
                  </a:lnTo>
                  <a:cubicBezTo>
                    <a:pt x="408130" y="0"/>
                    <a:pt x="475322" y="67193"/>
                    <a:pt x="475322" y="150079"/>
                  </a:cubicBezTo>
                  <a:lnTo>
                    <a:pt x="475322" y="150079"/>
                  </a:lnTo>
                  <a:cubicBezTo>
                    <a:pt x="475322" y="189882"/>
                    <a:pt x="459510" y="228055"/>
                    <a:pt x="431365" y="256201"/>
                  </a:cubicBezTo>
                  <a:cubicBezTo>
                    <a:pt x="403220" y="284346"/>
                    <a:pt x="365047" y="300158"/>
                    <a:pt x="325243" y="300158"/>
                  </a:cubicBezTo>
                  <a:lnTo>
                    <a:pt x="150079" y="300158"/>
                  </a:lnTo>
                  <a:cubicBezTo>
                    <a:pt x="67193" y="300158"/>
                    <a:pt x="0" y="232965"/>
                    <a:pt x="0" y="150079"/>
                  </a:cubicBezTo>
                  <a:lnTo>
                    <a:pt x="0" y="150079"/>
                  </a:lnTo>
                  <a:cubicBezTo>
                    <a:pt x="0" y="67193"/>
                    <a:pt x="67193" y="0"/>
                    <a:pt x="150079" y="0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475322" cy="357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81"/>
                </a:lnSpc>
              </a:pPr>
              <a:r>
                <a:rPr lang="en-US" sz="29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01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995098" y="1467111"/>
            <a:ext cx="7549792" cy="90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88"/>
              </a:lnSpc>
              <a:spcBef>
                <a:spcPct val="0"/>
              </a:spcBef>
            </a:pPr>
            <a:r>
              <a:rPr lang="en-US" sz="5063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Human Body Goals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33189" y="3686987"/>
            <a:ext cx="4813320" cy="1370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75"/>
              </a:lnSpc>
              <a:spcBef>
                <a:spcPct val="0"/>
              </a:spcBef>
            </a:pPr>
            <a:r>
              <a:rPr lang="en-US" sz="1553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Sed tempus placerat velit a placerat. Cras suscipit est at mauris.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33189" y="6457884"/>
            <a:ext cx="4813320" cy="1370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75"/>
              </a:lnSpc>
              <a:spcBef>
                <a:spcPct val="0"/>
              </a:spcBef>
            </a:pPr>
            <a:r>
              <a:rPr lang="en-US" sz="1553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Sed tempus placerat velit a placerat. Cras suscipit est at mauris. </a:t>
            </a:r>
          </a:p>
        </p:txBody>
      </p:sp>
      <p:sp>
        <p:nvSpPr>
          <p:cNvPr id="23" name="Freeform 23"/>
          <p:cNvSpPr/>
          <p:nvPr/>
        </p:nvSpPr>
        <p:spPr>
          <a:xfrm rot="-170331">
            <a:off x="15659843" y="6882343"/>
            <a:ext cx="4437099" cy="4751913"/>
          </a:xfrm>
          <a:custGeom>
            <a:avLst/>
            <a:gdLst/>
            <a:ahLst/>
            <a:cxnLst/>
            <a:rect l="l" t="t" r="r" b="b"/>
            <a:pathLst>
              <a:path w="4437099" h="4751913">
                <a:moveTo>
                  <a:pt x="0" y="0"/>
                </a:moveTo>
                <a:lnTo>
                  <a:pt x="4437099" y="0"/>
                </a:lnTo>
                <a:lnTo>
                  <a:pt x="4437099" y="4751914"/>
                </a:lnTo>
                <a:lnTo>
                  <a:pt x="0" y="4751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3487" y="-3129573"/>
            <a:ext cx="27028122" cy="17138847"/>
            <a:chOff x="0" y="0"/>
            <a:chExt cx="36037496" cy="22851796"/>
          </a:xfrm>
        </p:grpSpPr>
        <p:sp>
          <p:nvSpPr>
            <p:cNvPr id="3" name="Freeform 3"/>
            <p:cNvSpPr/>
            <p:nvPr/>
          </p:nvSpPr>
          <p:spPr>
            <a:xfrm>
              <a:off x="21274614" y="10579890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2" y="0"/>
                  </a:lnTo>
                  <a:lnTo>
                    <a:pt x="14762882" y="9926063"/>
                  </a:lnTo>
                  <a:lnTo>
                    <a:pt x="0" y="992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527100" y="1299046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2" y="0"/>
                  </a:lnTo>
                  <a:lnTo>
                    <a:pt x="14762882" y="9926064"/>
                  </a:lnTo>
                  <a:lnTo>
                    <a:pt x="0" y="9926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0469478" y="0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3" y="0"/>
                  </a:lnTo>
                  <a:lnTo>
                    <a:pt x="14762883" y="9926064"/>
                  </a:lnTo>
                  <a:lnTo>
                    <a:pt x="0" y="9926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2925732"/>
              <a:ext cx="14762882" cy="9926064"/>
            </a:xfrm>
            <a:custGeom>
              <a:avLst/>
              <a:gdLst/>
              <a:ahLst/>
              <a:cxnLst/>
              <a:rect l="l" t="t" r="r" b="b"/>
              <a:pathLst>
                <a:path w="14762882" h="9926064">
                  <a:moveTo>
                    <a:pt x="0" y="0"/>
                  </a:moveTo>
                  <a:lnTo>
                    <a:pt x="14762882" y="0"/>
                  </a:lnTo>
                  <a:lnTo>
                    <a:pt x="14762882" y="9926064"/>
                  </a:lnTo>
                  <a:lnTo>
                    <a:pt x="0" y="9926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>
            <a:off x="6096910" y="-800359"/>
            <a:ext cx="8225352" cy="11883470"/>
          </a:xfrm>
          <a:custGeom>
            <a:avLst/>
            <a:gdLst/>
            <a:ahLst/>
            <a:cxnLst/>
            <a:rect l="l" t="t" r="r" b="b"/>
            <a:pathLst>
              <a:path w="8225352" h="11883470">
                <a:moveTo>
                  <a:pt x="0" y="0"/>
                </a:moveTo>
                <a:lnTo>
                  <a:pt x="8225352" y="0"/>
                </a:lnTo>
                <a:lnTo>
                  <a:pt x="8225352" y="11883470"/>
                </a:lnTo>
                <a:lnTo>
                  <a:pt x="0" y="1188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" b="-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49187" y="1545334"/>
            <a:ext cx="5400203" cy="86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8"/>
              </a:lnSpc>
              <a:spcBef>
                <a:spcPct val="0"/>
              </a:spcBef>
            </a:pPr>
            <a:r>
              <a:rPr lang="en-US" sz="4863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Important Data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706" y="2712405"/>
            <a:ext cx="2033776" cy="203377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302815" y="592701"/>
            <a:ext cx="5870147" cy="10972238"/>
          </a:xfrm>
          <a:custGeom>
            <a:avLst/>
            <a:gdLst/>
            <a:ahLst/>
            <a:cxnLst/>
            <a:rect l="l" t="t" r="r" b="b"/>
            <a:pathLst>
              <a:path w="5870147" h="10972238">
                <a:moveTo>
                  <a:pt x="0" y="0"/>
                </a:moveTo>
                <a:lnTo>
                  <a:pt x="5870147" y="0"/>
                </a:lnTo>
                <a:lnTo>
                  <a:pt x="5870147" y="10972238"/>
                </a:lnTo>
                <a:lnTo>
                  <a:pt x="0" y="109722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416969" y="2906580"/>
            <a:ext cx="4560936" cy="38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67"/>
              </a:lnSpc>
              <a:spcBef>
                <a:spcPct val="0"/>
              </a:spcBef>
            </a:pPr>
            <a:r>
              <a:rPr lang="en-US" sz="2333" b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 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6969" y="3369616"/>
            <a:ext cx="4827545" cy="109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75"/>
              </a:lnSpc>
              <a:spcBef>
                <a:spcPct val="0"/>
              </a:spcBef>
            </a:pPr>
            <a:r>
              <a:rPr lang="en-US" sz="1553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9706" y="4721543"/>
            <a:ext cx="2033776" cy="203377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416969" y="4915718"/>
            <a:ext cx="4560936" cy="38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67"/>
              </a:lnSpc>
              <a:spcBef>
                <a:spcPct val="0"/>
              </a:spcBef>
            </a:pPr>
            <a:r>
              <a:rPr lang="en-US" sz="2333" b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 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16969" y="5378754"/>
            <a:ext cx="4827545" cy="109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75"/>
              </a:lnSpc>
              <a:spcBef>
                <a:spcPct val="0"/>
              </a:spcBef>
            </a:pPr>
            <a:r>
              <a:rPr lang="en-US" sz="1553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9706" y="6797355"/>
            <a:ext cx="2033776" cy="203377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416969" y="6991531"/>
            <a:ext cx="4560936" cy="38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67"/>
              </a:lnSpc>
              <a:spcBef>
                <a:spcPct val="0"/>
              </a:spcBef>
            </a:pPr>
            <a:r>
              <a:rPr lang="en-US" sz="2333" b="1">
                <a:solidFill>
                  <a:srgbClr val="E8585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 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16969" y="7454567"/>
            <a:ext cx="4827545" cy="109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75"/>
              </a:lnSpc>
              <a:spcBef>
                <a:spcPct val="0"/>
              </a:spcBef>
            </a:pPr>
            <a:r>
              <a:rPr lang="en-US" sz="1553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96269">
            <a:off x="13774570" y="5138976"/>
            <a:ext cx="11119571" cy="9410668"/>
          </a:xfrm>
          <a:custGeom>
            <a:avLst/>
            <a:gdLst/>
            <a:ahLst/>
            <a:cxnLst/>
            <a:rect l="l" t="t" r="r" b="b"/>
            <a:pathLst>
              <a:path w="11119571" h="9410668">
                <a:moveTo>
                  <a:pt x="0" y="0"/>
                </a:moveTo>
                <a:lnTo>
                  <a:pt x="11119570" y="0"/>
                </a:lnTo>
                <a:lnTo>
                  <a:pt x="11119570" y="9410668"/>
                </a:lnTo>
                <a:lnTo>
                  <a:pt x="0" y="9410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541673">
            <a:off x="-6477401" y="-6358516"/>
            <a:ext cx="11599798" cy="9817092"/>
          </a:xfrm>
          <a:custGeom>
            <a:avLst/>
            <a:gdLst/>
            <a:ahLst/>
            <a:cxnLst/>
            <a:rect l="l" t="t" r="r" b="b"/>
            <a:pathLst>
              <a:path w="11599798" h="9817092">
                <a:moveTo>
                  <a:pt x="0" y="0"/>
                </a:moveTo>
                <a:lnTo>
                  <a:pt x="11599798" y="0"/>
                </a:lnTo>
                <a:lnTo>
                  <a:pt x="11599798" y="9817092"/>
                </a:lnTo>
                <a:lnTo>
                  <a:pt x="0" y="9817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05990" y="3325200"/>
            <a:ext cx="9276020" cy="3636600"/>
            <a:chOff x="0" y="0"/>
            <a:chExt cx="2443067" cy="9577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3067" cy="957788"/>
            </a:xfrm>
            <a:custGeom>
              <a:avLst/>
              <a:gdLst/>
              <a:ahLst/>
              <a:cxnLst/>
              <a:rect l="l" t="t" r="r" b="b"/>
              <a:pathLst>
                <a:path w="2443067" h="957788">
                  <a:moveTo>
                    <a:pt x="7512" y="0"/>
                  </a:moveTo>
                  <a:lnTo>
                    <a:pt x="2435556" y="0"/>
                  </a:lnTo>
                  <a:cubicBezTo>
                    <a:pt x="2437548" y="0"/>
                    <a:pt x="2439458" y="791"/>
                    <a:pt x="2440867" y="2200"/>
                  </a:cubicBezTo>
                  <a:cubicBezTo>
                    <a:pt x="2442276" y="3609"/>
                    <a:pt x="2443067" y="5519"/>
                    <a:pt x="2443067" y="7512"/>
                  </a:cubicBezTo>
                  <a:lnTo>
                    <a:pt x="2443067" y="950276"/>
                  </a:lnTo>
                  <a:cubicBezTo>
                    <a:pt x="2443067" y="954425"/>
                    <a:pt x="2439704" y="957788"/>
                    <a:pt x="2435556" y="957788"/>
                  </a:cubicBezTo>
                  <a:lnTo>
                    <a:pt x="7512" y="957788"/>
                  </a:lnTo>
                  <a:cubicBezTo>
                    <a:pt x="3363" y="957788"/>
                    <a:pt x="0" y="954425"/>
                    <a:pt x="0" y="950276"/>
                  </a:cubicBezTo>
                  <a:lnTo>
                    <a:pt x="0" y="7512"/>
                  </a:lnTo>
                  <a:cubicBezTo>
                    <a:pt x="0" y="3363"/>
                    <a:pt x="3363" y="0"/>
                    <a:pt x="75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71450"/>
              <a:ext cx="2443067" cy="1129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2520"/>
                </a:lnSpc>
                <a:spcBef>
                  <a:spcPct val="0"/>
                </a:spcBef>
              </a:pPr>
              <a:r>
                <a:rPr lang="en-US" sz="8942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PROPOSED TIMELINE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02947" y="4097579"/>
            <a:ext cx="829155" cy="965899"/>
            <a:chOff x="0" y="0"/>
            <a:chExt cx="952560" cy="110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3008" cy="1111348"/>
            </a:xfrm>
            <a:custGeom>
              <a:avLst/>
              <a:gdLst/>
              <a:ahLst/>
              <a:cxnLst/>
              <a:rect l="l" t="t" r="r" b="b"/>
              <a:pathLst>
                <a:path w="953008" h="1111348">
                  <a:moveTo>
                    <a:pt x="0" y="696262"/>
                  </a:moveTo>
                  <a:lnTo>
                    <a:pt x="476758" y="1111348"/>
                  </a:lnTo>
                  <a:lnTo>
                    <a:pt x="953008" y="696262"/>
                  </a:lnTo>
                  <a:lnTo>
                    <a:pt x="627253" y="696262"/>
                  </a:lnTo>
                  <a:lnTo>
                    <a:pt x="627253" y="0"/>
                  </a:lnTo>
                  <a:lnTo>
                    <a:pt x="337693" y="0"/>
                  </a:lnTo>
                  <a:lnTo>
                    <a:pt x="337693" y="696262"/>
                  </a:lnTo>
                  <a:lnTo>
                    <a:pt x="0" y="696262"/>
                  </a:lnTo>
                  <a:close/>
                </a:path>
              </a:pathLst>
            </a:custGeom>
            <a:solidFill>
              <a:srgbClr val="FABAB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883936" y="4038413"/>
            <a:ext cx="829155" cy="965899"/>
            <a:chOff x="0" y="0"/>
            <a:chExt cx="952560" cy="11096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3008" cy="1111348"/>
            </a:xfrm>
            <a:custGeom>
              <a:avLst/>
              <a:gdLst/>
              <a:ahLst/>
              <a:cxnLst/>
              <a:rect l="l" t="t" r="r" b="b"/>
              <a:pathLst>
                <a:path w="953008" h="1111348">
                  <a:moveTo>
                    <a:pt x="0" y="696262"/>
                  </a:moveTo>
                  <a:lnTo>
                    <a:pt x="476758" y="1111348"/>
                  </a:lnTo>
                  <a:lnTo>
                    <a:pt x="953008" y="696262"/>
                  </a:lnTo>
                  <a:lnTo>
                    <a:pt x="627253" y="696262"/>
                  </a:lnTo>
                  <a:lnTo>
                    <a:pt x="627253" y="0"/>
                  </a:lnTo>
                  <a:lnTo>
                    <a:pt x="337693" y="0"/>
                  </a:lnTo>
                  <a:lnTo>
                    <a:pt x="337693" y="696262"/>
                  </a:lnTo>
                  <a:lnTo>
                    <a:pt x="0" y="696262"/>
                  </a:lnTo>
                  <a:close/>
                </a:path>
              </a:pathLst>
            </a:custGeom>
            <a:solidFill>
              <a:srgbClr val="FABAB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649239" y="4760558"/>
            <a:ext cx="14989522" cy="1345456"/>
          </a:xfrm>
          <a:custGeom>
            <a:avLst/>
            <a:gdLst/>
            <a:ahLst/>
            <a:cxnLst/>
            <a:rect l="l" t="t" r="r" b="b"/>
            <a:pathLst>
              <a:path w="14989522" h="1345456">
                <a:moveTo>
                  <a:pt x="0" y="0"/>
                </a:moveTo>
                <a:lnTo>
                  <a:pt x="14989522" y="0"/>
                </a:lnTo>
                <a:lnTo>
                  <a:pt x="14989522" y="1345457"/>
                </a:lnTo>
                <a:lnTo>
                  <a:pt x="0" y="1345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469605" y="5212568"/>
            <a:ext cx="1854492" cy="2203003"/>
            <a:chOff x="0" y="0"/>
            <a:chExt cx="2685383" cy="31900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85288" cy="3189986"/>
            </a:xfrm>
            <a:custGeom>
              <a:avLst/>
              <a:gdLst/>
              <a:ahLst/>
              <a:cxnLst/>
              <a:rect l="l" t="t" r="r" b="b"/>
              <a:pathLst>
                <a:path w="2685288" h="3189986">
                  <a:moveTo>
                    <a:pt x="1650365" y="559689"/>
                  </a:moveTo>
                  <a:cubicBezTo>
                    <a:pt x="1342644" y="0"/>
                    <a:pt x="1342644" y="0"/>
                    <a:pt x="1342644" y="0"/>
                  </a:cubicBezTo>
                  <a:cubicBezTo>
                    <a:pt x="1035050" y="559689"/>
                    <a:pt x="1035050" y="559689"/>
                    <a:pt x="1035050" y="559689"/>
                  </a:cubicBezTo>
                  <a:cubicBezTo>
                    <a:pt x="447548" y="699516"/>
                    <a:pt x="0" y="1231265"/>
                    <a:pt x="0" y="1846834"/>
                  </a:cubicBezTo>
                  <a:cubicBezTo>
                    <a:pt x="0" y="2602357"/>
                    <a:pt x="615442" y="3189986"/>
                    <a:pt x="1342644" y="3189986"/>
                  </a:cubicBezTo>
                  <a:cubicBezTo>
                    <a:pt x="2069846" y="3189986"/>
                    <a:pt x="2685288" y="2602357"/>
                    <a:pt x="2685288" y="1846834"/>
                  </a:cubicBezTo>
                  <a:cubicBezTo>
                    <a:pt x="2685288" y="1231265"/>
                    <a:pt x="2237740" y="699516"/>
                    <a:pt x="1650238" y="559562"/>
                  </a:cubicBezTo>
                  <a:close/>
                  <a:moveTo>
                    <a:pt x="1342644" y="2966212"/>
                  </a:moveTo>
                  <a:cubicBezTo>
                    <a:pt x="727202" y="2966212"/>
                    <a:pt x="223774" y="2462530"/>
                    <a:pt x="223774" y="1846961"/>
                  </a:cubicBezTo>
                  <a:cubicBezTo>
                    <a:pt x="223774" y="1231392"/>
                    <a:pt x="727329" y="755650"/>
                    <a:pt x="1342644" y="755650"/>
                  </a:cubicBezTo>
                  <a:cubicBezTo>
                    <a:pt x="1957959" y="755650"/>
                    <a:pt x="2461514" y="1231392"/>
                    <a:pt x="2461514" y="1846961"/>
                  </a:cubicBezTo>
                  <a:cubicBezTo>
                    <a:pt x="2461514" y="2462530"/>
                    <a:pt x="1957959" y="2966212"/>
                    <a:pt x="1342644" y="2966212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204023" y="4690299"/>
            <a:ext cx="385656" cy="386903"/>
            <a:chOff x="0" y="0"/>
            <a:chExt cx="558447" cy="5602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8419" cy="560197"/>
            </a:xfrm>
            <a:custGeom>
              <a:avLst/>
              <a:gdLst/>
              <a:ahLst/>
              <a:cxnLst/>
              <a:rect l="l" t="t" r="r" b="b"/>
              <a:pathLst>
                <a:path w="558419" h="560197">
                  <a:moveTo>
                    <a:pt x="0" y="280162"/>
                  </a:moveTo>
                  <a:cubicBezTo>
                    <a:pt x="0" y="125476"/>
                    <a:pt x="124968" y="0"/>
                    <a:pt x="279273" y="0"/>
                  </a:cubicBezTo>
                  <a:cubicBezTo>
                    <a:pt x="433578" y="0"/>
                    <a:pt x="558419" y="125476"/>
                    <a:pt x="558419" y="280162"/>
                  </a:cubicBezTo>
                  <a:cubicBezTo>
                    <a:pt x="558419" y="434848"/>
                    <a:pt x="433451" y="560197"/>
                    <a:pt x="279273" y="560197"/>
                  </a:cubicBezTo>
                  <a:cubicBezTo>
                    <a:pt x="12509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4906007" y="6065416"/>
            <a:ext cx="981688" cy="803199"/>
          </a:xfrm>
          <a:custGeom>
            <a:avLst/>
            <a:gdLst/>
            <a:ahLst/>
            <a:cxnLst/>
            <a:rect l="l" t="t" r="r" b="b"/>
            <a:pathLst>
              <a:path w="981688" h="803199">
                <a:moveTo>
                  <a:pt x="0" y="0"/>
                </a:moveTo>
                <a:lnTo>
                  <a:pt x="981688" y="0"/>
                </a:lnTo>
                <a:lnTo>
                  <a:pt x="981688" y="803199"/>
                </a:lnTo>
                <a:lnTo>
                  <a:pt x="0" y="803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377392" y="5887903"/>
            <a:ext cx="405600" cy="386903"/>
            <a:chOff x="0" y="0"/>
            <a:chExt cx="587326" cy="5602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662669" y="3589421"/>
            <a:ext cx="1834548" cy="2201757"/>
            <a:chOff x="0" y="0"/>
            <a:chExt cx="2656504" cy="31882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3169318" y="4075801"/>
            <a:ext cx="821250" cy="903375"/>
          </a:xfrm>
          <a:custGeom>
            <a:avLst/>
            <a:gdLst/>
            <a:ahLst/>
            <a:cxnLst/>
            <a:rect l="l" t="t" r="r" b="b"/>
            <a:pathLst>
              <a:path w="821250" h="903375">
                <a:moveTo>
                  <a:pt x="0" y="0"/>
                </a:moveTo>
                <a:lnTo>
                  <a:pt x="821250" y="0"/>
                </a:lnTo>
                <a:lnTo>
                  <a:pt x="821250" y="903376"/>
                </a:lnTo>
                <a:lnTo>
                  <a:pt x="0" y="90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8170349" y="5190559"/>
            <a:ext cx="1854492" cy="2203003"/>
            <a:chOff x="0" y="0"/>
            <a:chExt cx="2685383" cy="31900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85288" cy="3189986"/>
            </a:xfrm>
            <a:custGeom>
              <a:avLst/>
              <a:gdLst/>
              <a:ahLst/>
              <a:cxnLst/>
              <a:rect l="l" t="t" r="r" b="b"/>
              <a:pathLst>
                <a:path w="2685288" h="3189986">
                  <a:moveTo>
                    <a:pt x="1650365" y="559689"/>
                  </a:moveTo>
                  <a:cubicBezTo>
                    <a:pt x="1342644" y="0"/>
                    <a:pt x="1342644" y="0"/>
                    <a:pt x="1342644" y="0"/>
                  </a:cubicBezTo>
                  <a:cubicBezTo>
                    <a:pt x="1035050" y="559689"/>
                    <a:pt x="1035050" y="559689"/>
                    <a:pt x="1035050" y="559689"/>
                  </a:cubicBezTo>
                  <a:cubicBezTo>
                    <a:pt x="447548" y="699516"/>
                    <a:pt x="0" y="1231265"/>
                    <a:pt x="0" y="1846834"/>
                  </a:cubicBezTo>
                  <a:cubicBezTo>
                    <a:pt x="0" y="2602357"/>
                    <a:pt x="615442" y="3189986"/>
                    <a:pt x="1342644" y="3189986"/>
                  </a:cubicBezTo>
                  <a:cubicBezTo>
                    <a:pt x="2069846" y="3189986"/>
                    <a:pt x="2685288" y="2602357"/>
                    <a:pt x="2685288" y="1846834"/>
                  </a:cubicBezTo>
                  <a:cubicBezTo>
                    <a:pt x="2685288" y="1231265"/>
                    <a:pt x="2237740" y="699516"/>
                    <a:pt x="1650238" y="559562"/>
                  </a:cubicBezTo>
                  <a:close/>
                  <a:moveTo>
                    <a:pt x="1342644" y="2966212"/>
                  </a:moveTo>
                  <a:cubicBezTo>
                    <a:pt x="727202" y="2966212"/>
                    <a:pt x="223774" y="2462530"/>
                    <a:pt x="223774" y="1846961"/>
                  </a:cubicBezTo>
                  <a:cubicBezTo>
                    <a:pt x="223774" y="1231392"/>
                    <a:pt x="727329" y="755650"/>
                    <a:pt x="1342644" y="755650"/>
                  </a:cubicBezTo>
                  <a:cubicBezTo>
                    <a:pt x="1957959" y="755650"/>
                    <a:pt x="2461514" y="1231392"/>
                    <a:pt x="2461514" y="1846961"/>
                  </a:cubicBezTo>
                  <a:cubicBezTo>
                    <a:pt x="2461514" y="2462530"/>
                    <a:pt x="1957959" y="2966212"/>
                    <a:pt x="1342644" y="2966212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904766" y="4668290"/>
            <a:ext cx="385656" cy="386903"/>
            <a:chOff x="0" y="0"/>
            <a:chExt cx="558447" cy="5602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58419" cy="560197"/>
            </a:xfrm>
            <a:custGeom>
              <a:avLst/>
              <a:gdLst/>
              <a:ahLst/>
              <a:cxnLst/>
              <a:rect l="l" t="t" r="r" b="b"/>
              <a:pathLst>
                <a:path w="558419" h="560197">
                  <a:moveTo>
                    <a:pt x="0" y="280162"/>
                  </a:moveTo>
                  <a:cubicBezTo>
                    <a:pt x="0" y="125476"/>
                    <a:pt x="124968" y="0"/>
                    <a:pt x="279273" y="0"/>
                  </a:cubicBezTo>
                  <a:cubicBezTo>
                    <a:pt x="433578" y="0"/>
                    <a:pt x="558419" y="125476"/>
                    <a:pt x="558419" y="280162"/>
                  </a:cubicBezTo>
                  <a:cubicBezTo>
                    <a:pt x="558419" y="434848"/>
                    <a:pt x="433451" y="560197"/>
                    <a:pt x="279273" y="560197"/>
                  </a:cubicBezTo>
                  <a:cubicBezTo>
                    <a:pt x="12509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078136" y="5865894"/>
            <a:ext cx="405600" cy="386903"/>
            <a:chOff x="0" y="0"/>
            <a:chExt cx="587326" cy="56025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363412" y="3567412"/>
            <a:ext cx="1834548" cy="2201757"/>
            <a:chOff x="0" y="0"/>
            <a:chExt cx="2656504" cy="31882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1868568" y="5143358"/>
            <a:ext cx="1854492" cy="2203003"/>
            <a:chOff x="0" y="0"/>
            <a:chExt cx="2685383" cy="31900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685288" cy="3189986"/>
            </a:xfrm>
            <a:custGeom>
              <a:avLst/>
              <a:gdLst/>
              <a:ahLst/>
              <a:cxnLst/>
              <a:rect l="l" t="t" r="r" b="b"/>
              <a:pathLst>
                <a:path w="2685288" h="3189986">
                  <a:moveTo>
                    <a:pt x="1650365" y="559689"/>
                  </a:moveTo>
                  <a:cubicBezTo>
                    <a:pt x="1342644" y="0"/>
                    <a:pt x="1342644" y="0"/>
                    <a:pt x="1342644" y="0"/>
                  </a:cubicBezTo>
                  <a:cubicBezTo>
                    <a:pt x="1035050" y="559689"/>
                    <a:pt x="1035050" y="559689"/>
                    <a:pt x="1035050" y="559689"/>
                  </a:cubicBezTo>
                  <a:cubicBezTo>
                    <a:pt x="447548" y="699516"/>
                    <a:pt x="0" y="1231265"/>
                    <a:pt x="0" y="1846834"/>
                  </a:cubicBezTo>
                  <a:cubicBezTo>
                    <a:pt x="0" y="2602357"/>
                    <a:pt x="615442" y="3189986"/>
                    <a:pt x="1342644" y="3189986"/>
                  </a:cubicBezTo>
                  <a:cubicBezTo>
                    <a:pt x="2069846" y="3189986"/>
                    <a:pt x="2685288" y="2602357"/>
                    <a:pt x="2685288" y="1846834"/>
                  </a:cubicBezTo>
                  <a:cubicBezTo>
                    <a:pt x="2685288" y="1231265"/>
                    <a:pt x="2237740" y="699516"/>
                    <a:pt x="1650238" y="559562"/>
                  </a:cubicBezTo>
                  <a:close/>
                  <a:moveTo>
                    <a:pt x="1342644" y="2966212"/>
                  </a:moveTo>
                  <a:cubicBezTo>
                    <a:pt x="727202" y="2966212"/>
                    <a:pt x="223774" y="2462530"/>
                    <a:pt x="223774" y="1846961"/>
                  </a:cubicBezTo>
                  <a:cubicBezTo>
                    <a:pt x="223774" y="1231392"/>
                    <a:pt x="727329" y="755650"/>
                    <a:pt x="1342644" y="755650"/>
                  </a:cubicBezTo>
                  <a:cubicBezTo>
                    <a:pt x="1957959" y="755650"/>
                    <a:pt x="2461514" y="1231392"/>
                    <a:pt x="2461514" y="1846961"/>
                  </a:cubicBezTo>
                  <a:cubicBezTo>
                    <a:pt x="2461514" y="2462530"/>
                    <a:pt x="1957959" y="2966212"/>
                    <a:pt x="1342644" y="2966212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2602986" y="4621089"/>
            <a:ext cx="385656" cy="386903"/>
            <a:chOff x="0" y="0"/>
            <a:chExt cx="558447" cy="5602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58419" cy="560197"/>
            </a:xfrm>
            <a:custGeom>
              <a:avLst/>
              <a:gdLst/>
              <a:ahLst/>
              <a:cxnLst/>
              <a:rect l="l" t="t" r="r" b="b"/>
              <a:pathLst>
                <a:path w="558419" h="560197">
                  <a:moveTo>
                    <a:pt x="0" y="280162"/>
                  </a:moveTo>
                  <a:cubicBezTo>
                    <a:pt x="0" y="125476"/>
                    <a:pt x="124968" y="0"/>
                    <a:pt x="279273" y="0"/>
                  </a:cubicBezTo>
                  <a:cubicBezTo>
                    <a:pt x="433578" y="0"/>
                    <a:pt x="558419" y="125476"/>
                    <a:pt x="558419" y="280162"/>
                  </a:cubicBezTo>
                  <a:cubicBezTo>
                    <a:pt x="558419" y="434848"/>
                    <a:pt x="433451" y="560197"/>
                    <a:pt x="279273" y="560197"/>
                  </a:cubicBezTo>
                  <a:cubicBezTo>
                    <a:pt x="12509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776355" y="5818693"/>
            <a:ext cx="405600" cy="386903"/>
            <a:chOff x="0" y="0"/>
            <a:chExt cx="587326" cy="56025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0061632" y="3520211"/>
            <a:ext cx="1834548" cy="2201757"/>
            <a:chOff x="0" y="0"/>
            <a:chExt cx="2656504" cy="318823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511366" y="5818693"/>
            <a:ext cx="405600" cy="386903"/>
            <a:chOff x="0" y="0"/>
            <a:chExt cx="587326" cy="56025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3796642" y="3520211"/>
            <a:ext cx="1834548" cy="2201757"/>
            <a:chOff x="0" y="0"/>
            <a:chExt cx="2656504" cy="318823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</p:grpSp>
      <p:sp>
        <p:nvSpPr>
          <p:cNvPr id="37" name="Freeform 37"/>
          <p:cNvSpPr/>
          <p:nvPr/>
        </p:nvSpPr>
        <p:spPr>
          <a:xfrm>
            <a:off x="6784153" y="4068911"/>
            <a:ext cx="1067796" cy="974606"/>
          </a:xfrm>
          <a:custGeom>
            <a:avLst/>
            <a:gdLst/>
            <a:ahLst/>
            <a:cxnLst/>
            <a:rect l="l" t="t" r="r" b="b"/>
            <a:pathLst>
              <a:path w="1067796" h="974606">
                <a:moveTo>
                  <a:pt x="0" y="0"/>
                </a:moveTo>
                <a:lnTo>
                  <a:pt x="1067796" y="0"/>
                </a:lnTo>
                <a:lnTo>
                  <a:pt x="1067796" y="974606"/>
                </a:lnTo>
                <a:lnTo>
                  <a:pt x="0" y="974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647060" y="6081355"/>
            <a:ext cx="901070" cy="860112"/>
          </a:xfrm>
          <a:custGeom>
            <a:avLst/>
            <a:gdLst/>
            <a:ahLst/>
            <a:cxnLst/>
            <a:rect l="l" t="t" r="r" b="b"/>
            <a:pathLst>
              <a:path w="901070" h="860112">
                <a:moveTo>
                  <a:pt x="0" y="0"/>
                </a:moveTo>
                <a:lnTo>
                  <a:pt x="901070" y="0"/>
                </a:lnTo>
                <a:lnTo>
                  <a:pt x="901070" y="860112"/>
                </a:lnTo>
                <a:lnTo>
                  <a:pt x="0" y="860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620648" y="4037988"/>
            <a:ext cx="717015" cy="941189"/>
          </a:xfrm>
          <a:custGeom>
            <a:avLst/>
            <a:gdLst/>
            <a:ahLst/>
            <a:cxnLst/>
            <a:rect l="l" t="t" r="r" b="b"/>
            <a:pathLst>
              <a:path w="717015" h="941189">
                <a:moveTo>
                  <a:pt x="0" y="0"/>
                </a:moveTo>
                <a:lnTo>
                  <a:pt x="717015" y="0"/>
                </a:lnTo>
                <a:lnTo>
                  <a:pt x="717015" y="941189"/>
                </a:lnTo>
                <a:lnTo>
                  <a:pt x="0" y="941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271889" y="6122039"/>
            <a:ext cx="1044827" cy="746576"/>
          </a:xfrm>
          <a:custGeom>
            <a:avLst/>
            <a:gdLst/>
            <a:ahLst/>
            <a:cxnLst/>
            <a:rect l="l" t="t" r="r" b="b"/>
            <a:pathLst>
              <a:path w="1044827" h="746576">
                <a:moveTo>
                  <a:pt x="0" y="0"/>
                </a:moveTo>
                <a:lnTo>
                  <a:pt x="1044827" y="0"/>
                </a:lnTo>
                <a:lnTo>
                  <a:pt x="1044827" y="746576"/>
                </a:lnTo>
                <a:lnTo>
                  <a:pt x="0" y="7465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287922" y="3940297"/>
            <a:ext cx="852488" cy="1103220"/>
          </a:xfrm>
          <a:custGeom>
            <a:avLst/>
            <a:gdLst/>
            <a:ahLst/>
            <a:cxnLst/>
            <a:rect l="l" t="t" r="r" b="b"/>
            <a:pathLst>
              <a:path w="852488" h="1103220">
                <a:moveTo>
                  <a:pt x="0" y="0"/>
                </a:moveTo>
                <a:lnTo>
                  <a:pt x="852488" y="0"/>
                </a:lnTo>
                <a:lnTo>
                  <a:pt x="852488" y="1103220"/>
                </a:lnTo>
                <a:lnTo>
                  <a:pt x="0" y="1103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2241684" y="1746693"/>
            <a:ext cx="2664324" cy="411889"/>
            <a:chOff x="0" y="0"/>
            <a:chExt cx="759814" cy="11746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759814" cy="117463"/>
            </a:xfrm>
            <a:custGeom>
              <a:avLst/>
              <a:gdLst/>
              <a:ahLst/>
              <a:cxnLst/>
              <a:rect l="l" t="t" r="r" b="b"/>
              <a:pathLst>
                <a:path w="759814" h="117463">
                  <a:moveTo>
                    <a:pt x="17435" y="0"/>
                  </a:moveTo>
                  <a:lnTo>
                    <a:pt x="742380" y="0"/>
                  </a:lnTo>
                  <a:cubicBezTo>
                    <a:pt x="752009" y="0"/>
                    <a:pt x="759814" y="7806"/>
                    <a:pt x="759814" y="17435"/>
                  </a:cubicBezTo>
                  <a:lnTo>
                    <a:pt x="759814" y="100028"/>
                  </a:lnTo>
                  <a:cubicBezTo>
                    <a:pt x="759814" y="109657"/>
                    <a:pt x="752009" y="117463"/>
                    <a:pt x="742380" y="117463"/>
                  </a:cubicBezTo>
                  <a:lnTo>
                    <a:pt x="17435" y="117463"/>
                  </a:lnTo>
                  <a:cubicBezTo>
                    <a:pt x="7806" y="117463"/>
                    <a:pt x="0" y="109657"/>
                    <a:pt x="0" y="100028"/>
                  </a:cubicBezTo>
                  <a:lnTo>
                    <a:pt x="0" y="17435"/>
                  </a:lnTo>
                  <a:cubicBezTo>
                    <a:pt x="0" y="7806"/>
                    <a:pt x="7806" y="0"/>
                    <a:pt x="17435" y="0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759814" cy="1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r>
                <a:rPr lang="en-US" sz="18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Phase 01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2071692" y="2284970"/>
            <a:ext cx="3017001" cy="117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9"/>
              </a:lnSpc>
              <a:spcBef>
                <a:spcPct val="0"/>
              </a:spcBef>
            </a:pPr>
            <a:r>
              <a:rPr lang="en-US" sz="1342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058342" y="7547522"/>
            <a:ext cx="2664324" cy="411889"/>
            <a:chOff x="0" y="0"/>
            <a:chExt cx="759814" cy="11746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759814" cy="117463"/>
            </a:xfrm>
            <a:custGeom>
              <a:avLst/>
              <a:gdLst/>
              <a:ahLst/>
              <a:cxnLst/>
              <a:rect l="l" t="t" r="r" b="b"/>
              <a:pathLst>
                <a:path w="759814" h="117463">
                  <a:moveTo>
                    <a:pt x="17435" y="0"/>
                  </a:moveTo>
                  <a:lnTo>
                    <a:pt x="742380" y="0"/>
                  </a:lnTo>
                  <a:cubicBezTo>
                    <a:pt x="752009" y="0"/>
                    <a:pt x="759814" y="7806"/>
                    <a:pt x="759814" y="17435"/>
                  </a:cubicBezTo>
                  <a:lnTo>
                    <a:pt x="759814" y="100028"/>
                  </a:lnTo>
                  <a:cubicBezTo>
                    <a:pt x="759814" y="109657"/>
                    <a:pt x="752009" y="117463"/>
                    <a:pt x="742380" y="117463"/>
                  </a:cubicBezTo>
                  <a:lnTo>
                    <a:pt x="17435" y="117463"/>
                  </a:lnTo>
                  <a:cubicBezTo>
                    <a:pt x="7806" y="117463"/>
                    <a:pt x="0" y="109657"/>
                    <a:pt x="0" y="100028"/>
                  </a:cubicBezTo>
                  <a:lnTo>
                    <a:pt x="0" y="17435"/>
                  </a:lnTo>
                  <a:cubicBezTo>
                    <a:pt x="0" y="7806"/>
                    <a:pt x="7806" y="0"/>
                    <a:pt x="17435" y="0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759814" cy="1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r>
                <a:rPr lang="en-US" sz="18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Phase 02</a:t>
              </a: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3888351" y="8085799"/>
            <a:ext cx="3017001" cy="117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9"/>
              </a:lnSpc>
              <a:spcBef>
                <a:spcPct val="0"/>
              </a:spcBef>
            </a:pPr>
            <a:r>
              <a:rPr lang="en-US" sz="1342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5942427" y="1689497"/>
            <a:ext cx="2664324" cy="411889"/>
            <a:chOff x="0" y="0"/>
            <a:chExt cx="759814" cy="11746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759814" cy="117463"/>
            </a:xfrm>
            <a:custGeom>
              <a:avLst/>
              <a:gdLst/>
              <a:ahLst/>
              <a:cxnLst/>
              <a:rect l="l" t="t" r="r" b="b"/>
              <a:pathLst>
                <a:path w="759814" h="117463">
                  <a:moveTo>
                    <a:pt x="17435" y="0"/>
                  </a:moveTo>
                  <a:lnTo>
                    <a:pt x="742380" y="0"/>
                  </a:lnTo>
                  <a:cubicBezTo>
                    <a:pt x="752009" y="0"/>
                    <a:pt x="759814" y="7806"/>
                    <a:pt x="759814" y="17435"/>
                  </a:cubicBezTo>
                  <a:lnTo>
                    <a:pt x="759814" y="100028"/>
                  </a:lnTo>
                  <a:cubicBezTo>
                    <a:pt x="759814" y="109657"/>
                    <a:pt x="752009" y="117463"/>
                    <a:pt x="742380" y="117463"/>
                  </a:cubicBezTo>
                  <a:lnTo>
                    <a:pt x="17435" y="117463"/>
                  </a:lnTo>
                  <a:cubicBezTo>
                    <a:pt x="7806" y="117463"/>
                    <a:pt x="0" y="109657"/>
                    <a:pt x="0" y="100028"/>
                  </a:cubicBezTo>
                  <a:lnTo>
                    <a:pt x="0" y="17435"/>
                  </a:lnTo>
                  <a:cubicBezTo>
                    <a:pt x="0" y="7806"/>
                    <a:pt x="7806" y="0"/>
                    <a:pt x="17435" y="0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759814" cy="1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r>
                <a:rPr lang="en-US" sz="18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Phase 03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5772435" y="2227774"/>
            <a:ext cx="3017001" cy="117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9"/>
              </a:lnSpc>
              <a:spcBef>
                <a:spcPct val="0"/>
              </a:spcBef>
            </a:pPr>
            <a:r>
              <a:rPr lang="en-US" sz="1342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7805491" y="7525512"/>
            <a:ext cx="2664324" cy="411889"/>
            <a:chOff x="0" y="0"/>
            <a:chExt cx="759814" cy="117463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759814" cy="117463"/>
            </a:xfrm>
            <a:custGeom>
              <a:avLst/>
              <a:gdLst/>
              <a:ahLst/>
              <a:cxnLst/>
              <a:rect l="l" t="t" r="r" b="b"/>
              <a:pathLst>
                <a:path w="759814" h="117463">
                  <a:moveTo>
                    <a:pt x="17435" y="0"/>
                  </a:moveTo>
                  <a:lnTo>
                    <a:pt x="742380" y="0"/>
                  </a:lnTo>
                  <a:cubicBezTo>
                    <a:pt x="752009" y="0"/>
                    <a:pt x="759814" y="7806"/>
                    <a:pt x="759814" y="17435"/>
                  </a:cubicBezTo>
                  <a:lnTo>
                    <a:pt x="759814" y="100028"/>
                  </a:lnTo>
                  <a:cubicBezTo>
                    <a:pt x="759814" y="109657"/>
                    <a:pt x="752009" y="117463"/>
                    <a:pt x="742380" y="117463"/>
                  </a:cubicBezTo>
                  <a:lnTo>
                    <a:pt x="17435" y="117463"/>
                  </a:lnTo>
                  <a:cubicBezTo>
                    <a:pt x="7806" y="117463"/>
                    <a:pt x="0" y="109657"/>
                    <a:pt x="0" y="100028"/>
                  </a:cubicBezTo>
                  <a:lnTo>
                    <a:pt x="0" y="17435"/>
                  </a:lnTo>
                  <a:cubicBezTo>
                    <a:pt x="0" y="7806"/>
                    <a:pt x="7806" y="0"/>
                    <a:pt x="17435" y="0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28575"/>
              <a:ext cx="759814" cy="1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r>
                <a:rPr lang="en-US" sz="18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Phase 04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7635500" y="8063789"/>
            <a:ext cx="3017001" cy="117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9"/>
              </a:lnSpc>
              <a:spcBef>
                <a:spcPct val="0"/>
              </a:spcBef>
            </a:pPr>
            <a:r>
              <a:rPr lang="en-US" sz="1342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9640397" y="1659889"/>
            <a:ext cx="2664324" cy="411889"/>
            <a:chOff x="0" y="0"/>
            <a:chExt cx="759814" cy="117463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759814" cy="117463"/>
            </a:xfrm>
            <a:custGeom>
              <a:avLst/>
              <a:gdLst/>
              <a:ahLst/>
              <a:cxnLst/>
              <a:rect l="l" t="t" r="r" b="b"/>
              <a:pathLst>
                <a:path w="759814" h="117463">
                  <a:moveTo>
                    <a:pt x="17435" y="0"/>
                  </a:moveTo>
                  <a:lnTo>
                    <a:pt x="742380" y="0"/>
                  </a:lnTo>
                  <a:cubicBezTo>
                    <a:pt x="752009" y="0"/>
                    <a:pt x="759814" y="7806"/>
                    <a:pt x="759814" y="17435"/>
                  </a:cubicBezTo>
                  <a:lnTo>
                    <a:pt x="759814" y="100028"/>
                  </a:lnTo>
                  <a:cubicBezTo>
                    <a:pt x="759814" y="109657"/>
                    <a:pt x="752009" y="117463"/>
                    <a:pt x="742380" y="117463"/>
                  </a:cubicBezTo>
                  <a:lnTo>
                    <a:pt x="17435" y="117463"/>
                  </a:lnTo>
                  <a:cubicBezTo>
                    <a:pt x="7806" y="117463"/>
                    <a:pt x="0" y="109657"/>
                    <a:pt x="0" y="100028"/>
                  </a:cubicBezTo>
                  <a:lnTo>
                    <a:pt x="0" y="17435"/>
                  </a:lnTo>
                  <a:cubicBezTo>
                    <a:pt x="0" y="7806"/>
                    <a:pt x="7806" y="0"/>
                    <a:pt x="17435" y="0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759814" cy="1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r>
                <a:rPr lang="en-US" sz="18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Phase 05</a:t>
              </a:r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9470405" y="2198166"/>
            <a:ext cx="3017001" cy="117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9"/>
              </a:lnSpc>
              <a:spcBef>
                <a:spcPct val="0"/>
              </a:spcBef>
            </a:pPr>
            <a:r>
              <a:rPr lang="en-US" sz="1342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13334741" y="1659889"/>
            <a:ext cx="2664324" cy="411889"/>
            <a:chOff x="0" y="0"/>
            <a:chExt cx="759814" cy="11746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759814" cy="117463"/>
            </a:xfrm>
            <a:custGeom>
              <a:avLst/>
              <a:gdLst/>
              <a:ahLst/>
              <a:cxnLst/>
              <a:rect l="l" t="t" r="r" b="b"/>
              <a:pathLst>
                <a:path w="759814" h="117463">
                  <a:moveTo>
                    <a:pt x="17435" y="0"/>
                  </a:moveTo>
                  <a:lnTo>
                    <a:pt x="742380" y="0"/>
                  </a:lnTo>
                  <a:cubicBezTo>
                    <a:pt x="752009" y="0"/>
                    <a:pt x="759814" y="7806"/>
                    <a:pt x="759814" y="17435"/>
                  </a:cubicBezTo>
                  <a:lnTo>
                    <a:pt x="759814" y="100028"/>
                  </a:lnTo>
                  <a:cubicBezTo>
                    <a:pt x="759814" y="109657"/>
                    <a:pt x="752009" y="117463"/>
                    <a:pt x="742380" y="117463"/>
                  </a:cubicBezTo>
                  <a:lnTo>
                    <a:pt x="17435" y="117463"/>
                  </a:lnTo>
                  <a:cubicBezTo>
                    <a:pt x="7806" y="117463"/>
                    <a:pt x="0" y="109657"/>
                    <a:pt x="0" y="100028"/>
                  </a:cubicBezTo>
                  <a:lnTo>
                    <a:pt x="0" y="17435"/>
                  </a:lnTo>
                  <a:cubicBezTo>
                    <a:pt x="0" y="7806"/>
                    <a:pt x="7806" y="0"/>
                    <a:pt x="17435" y="0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28575"/>
              <a:ext cx="759814" cy="1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r>
                <a:rPr lang="en-US" sz="18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Phase 07</a:t>
              </a:r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3164750" y="2198166"/>
            <a:ext cx="3017001" cy="117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9"/>
              </a:lnSpc>
              <a:spcBef>
                <a:spcPct val="0"/>
              </a:spcBef>
            </a:pPr>
            <a:r>
              <a:rPr lang="en-US" sz="1342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11455794" y="7547522"/>
            <a:ext cx="2664324" cy="411889"/>
            <a:chOff x="0" y="0"/>
            <a:chExt cx="759814" cy="117463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759814" cy="117463"/>
            </a:xfrm>
            <a:custGeom>
              <a:avLst/>
              <a:gdLst/>
              <a:ahLst/>
              <a:cxnLst/>
              <a:rect l="l" t="t" r="r" b="b"/>
              <a:pathLst>
                <a:path w="759814" h="117463">
                  <a:moveTo>
                    <a:pt x="17435" y="0"/>
                  </a:moveTo>
                  <a:lnTo>
                    <a:pt x="742380" y="0"/>
                  </a:lnTo>
                  <a:cubicBezTo>
                    <a:pt x="752009" y="0"/>
                    <a:pt x="759814" y="7806"/>
                    <a:pt x="759814" y="17435"/>
                  </a:cubicBezTo>
                  <a:lnTo>
                    <a:pt x="759814" y="100028"/>
                  </a:lnTo>
                  <a:cubicBezTo>
                    <a:pt x="759814" y="109657"/>
                    <a:pt x="752009" y="117463"/>
                    <a:pt x="742380" y="117463"/>
                  </a:cubicBezTo>
                  <a:lnTo>
                    <a:pt x="17435" y="117463"/>
                  </a:lnTo>
                  <a:cubicBezTo>
                    <a:pt x="7806" y="117463"/>
                    <a:pt x="0" y="109657"/>
                    <a:pt x="0" y="100028"/>
                  </a:cubicBezTo>
                  <a:lnTo>
                    <a:pt x="0" y="17435"/>
                  </a:lnTo>
                  <a:cubicBezTo>
                    <a:pt x="0" y="7806"/>
                    <a:pt x="7806" y="0"/>
                    <a:pt x="17435" y="0"/>
                  </a:cubicBezTo>
                  <a:close/>
                </a:path>
              </a:pathLst>
            </a:custGeom>
            <a:solidFill>
              <a:srgbClr val="CD3E38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28575"/>
              <a:ext cx="759814" cy="146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1"/>
                </a:lnSpc>
              </a:pPr>
              <a:r>
                <a:rPr lang="en-US" sz="18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Phase 06</a:t>
              </a: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1285802" y="8085799"/>
            <a:ext cx="3017001" cy="117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79"/>
              </a:lnSpc>
              <a:spcBef>
                <a:spcPct val="0"/>
              </a:spcBef>
            </a:pPr>
            <a:r>
              <a:rPr lang="en-US" sz="1342" u="none" strike="noStrike">
                <a:solidFill>
                  <a:srgbClr val="E85852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70" name="Freeform 70"/>
          <p:cNvSpPr/>
          <p:nvPr/>
        </p:nvSpPr>
        <p:spPr>
          <a:xfrm>
            <a:off x="16638761" y="-718036"/>
            <a:ext cx="3018959" cy="3022055"/>
          </a:xfrm>
          <a:custGeom>
            <a:avLst/>
            <a:gdLst/>
            <a:ahLst/>
            <a:cxnLst/>
            <a:rect l="l" t="t" r="r" b="b"/>
            <a:pathLst>
              <a:path w="3018959" h="3022055">
                <a:moveTo>
                  <a:pt x="0" y="0"/>
                </a:moveTo>
                <a:lnTo>
                  <a:pt x="3018959" y="0"/>
                </a:lnTo>
                <a:lnTo>
                  <a:pt x="3018959" y="3022056"/>
                </a:lnTo>
                <a:lnTo>
                  <a:pt x="0" y="30220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-777275" y="8262126"/>
            <a:ext cx="3018959" cy="3022055"/>
          </a:xfrm>
          <a:custGeom>
            <a:avLst/>
            <a:gdLst/>
            <a:ahLst/>
            <a:cxnLst/>
            <a:rect l="l" t="t" r="r" b="b"/>
            <a:pathLst>
              <a:path w="3018959" h="3022055">
                <a:moveTo>
                  <a:pt x="0" y="0"/>
                </a:moveTo>
                <a:lnTo>
                  <a:pt x="3018959" y="0"/>
                </a:lnTo>
                <a:lnTo>
                  <a:pt x="3018959" y="3022055"/>
                </a:lnTo>
                <a:lnTo>
                  <a:pt x="0" y="30220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4575" y="-2845815"/>
            <a:ext cx="13990555" cy="16131030"/>
            <a:chOff x="0" y="0"/>
            <a:chExt cx="18654074" cy="21508040"/>
          </a:xfrm>
        </p:grpSpPr>
        <p:sp>
          <p:nvSpPr>
            <p:cNvPr id="3" name="Freeform 3"/>
            <p:cNvSpPr/>
            <p:nvPr/>
          </p:nvSpPr>
          <p:spPr>
            <a:xfrm rot="-5486008">
              <a:off x="-4884325" y="5277022"/>
              <a:ext cx="21042482" cy="10750795"/>
            </a:xfrm>
            <a:custGeom>
              <a:avLst/>
              <a:gdLst/>
              <a:ahLst/>
              <a:cxnLst/>
              <a:rect l="l" t="t" r="r" b="b"/>
              <a:pathLst>
                <a:path w="21042482" h="10750795">
                  <a:moveTo>
                    <a:pt x="0" y="0"/>
                  </a:moveTo>
                  <a:lnTo>
                    <a:pt x="21042482" y="0"/>
                  </a:lnTo>
                  <a:lnTo>
                    <a:pt x="21042482" y="10750795"/>
                  </a:lnTo>
                  <a:lnTo>
                    <a:pt x="0" y="10750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86008">
              <a:off x="2495917" y="5480222"/>
              <a:ext cx="21042482" cy="10750795"/>
            </a:xfrm>
            <a:custGeom>
              <a:avLst/>
              <a:gdLst/>
              <a:ahLst/>
              <a:cxnLst/>
              <a:rect l="l" t="t" r="r" b="b"/>
              <a:pathLst>
                <a:path w="21042482" h="10750795">
                  <a:moveTo>
                    <a:pt x="0" y="0"/>
                  </a:moveTo>
                  <a:lnTo>
                    <a:pt x="21042482" y="0"/>
                  </a:lnTo>
                  <a:lnTo>
                    <a:pt x="21042482" y="10750795"/>
                  </a:lnTo>
                  <a:lnTo>
                    <a:pt x="0" y="10750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096321" y="-5397611"/>
            <a:ext cx="9556885" cy="9638918"/>
          </a:xfrm>
          <a:custGeom>
            <a:avLst/>
            <a:gdLst/>
            <a:ahLst/>
            <a:cxnLst/>
            <a:rect l="l" t="t" r="r" b="b"/>
            <a:pathLst>
              <a:path w="9556885" h="9638918">
                <a:moveTo>
                  <a:pt x="0" y="0"/>
                </a:moveTo>
                <a:lnTo>
                  <a:pt x="9556885" y="0"/>
                </a:lnTo>
                <a:lnTo>
                  <a:pt x="9556885" y="9638919"/>
                </a:lnTo>
                <a:lnTo>
                  <a:pt x="0" y="9638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43522" y="2814857"/>
            <a:ext cx="4119125" cy="518876"/>
            <a:chOff x="0" y="0"/>
            <a:chExt cx="1174696" cy="1479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4696" cy="147974"/>
            </a:xfrm>
            <a:custGeom>
              <a:avLst/>
              <a:gdLst/>
              <a:ahLst/>
              <a:cxnLst/>
              <a:rect l="l" t="t" r="r" b="b"/>
              <a:pathLst>
                <a:path w="1174696" h="147974">
                  <a:moveTo>
                    <a:pt x="11277" y="0"/>
                  </a:moveTo>
                  <a:lnTo>
                    <a:pt x="1163419" y="0"/>
                  </a:lnTo>
                  <a:cubicBezTo>
                    <a:pt x="1169647" y="0"/>
                    <a:pt x="1174696" y="5049"/>
                    <a:pt x="1174696" y="11277"/>
                  </a:cubicBezTo>
                  <a:lnTo>
                    <a:pt x="1174696" y="136697"/>
                  </a:lnTo>
                  <a:cubicBezTo>
                    <a:pt x="1174696" y="142925"/>
                    <a:pt x="1169647" y="147974"/>
                    <a:pt x="1163419" y="147974"/>
                  </a:cubicBezTo>
                  <a:lnTo>
                    <a:pt x="11277" y="147974"/>
                  </a:lnTo>
                  <a:cubicBezTo>
                    <a:pt x="5049" y="147974"/>
                    <a:pt x="0" y="142925"/>
                    <a:pt x="0" y="136697"/>
                  </a:cubicBezTo>
                  <a:lnTo>
                    <a:pt x="0" y="11277"/>
                  </a:lnTo>
                  <a:cubicBezTo>
                    <a:pt x="0" y="5049"/>
                    <a:pt x="5049" y="0"/>
                    <a:pt x="11277" y="0"/>
                  </a:cubicBezTo>
                  <a:close/>
                </a:path>
              </a:pathLst>
            </a:custGeom>
            <a:solidFill>
              <a:srgbClr val="E8585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74696" cy="176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1"/>
                </a:lnSpc>
              </a:pPr>
              <a:r>
                <a:rPr lang="en-US" sz="1715" b="1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TAKE CARE OF THE HUMAN BODY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2480858" y="5143500"/>
            <a:ext cx="9556885" cy="9638918"/>
          </a:xfrm>
          <a:custGeom>
            <a:avLst/>
            <a:gdLst/>
            <a:ahLst/>
            <a:cxnLst/>
            <a:rect l="l" t="t" r="r" b="b"/>
            <a:pathLst>
              <a:path w="9556885" h="9638918">
                <a:moveTo>
                  <a:pt x="0" y="0"/>
                </a:moveTo>
                <a:lnTo>
                  <a:pt x="9556884" y="0"/>
                </a:lnTo>
                <a:lnTo>
                  <a:pt x="9556884" y="9638918"/>
                </a:lnTo>
                <a:lnTo>
                  <a:pt x="0" y="9638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3522" y="3748947"/>
            <a:ext cx="4805704" cy="372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3020" lvl="1" indent="-166510" algn="l">
              <a:lnSpc>
                <a:spcPts val="2159"/>
              </a:lnSpc>
              <a:buFont typeface="Arial"/>
              <a:buChar char="•"/>
            </a:pPr>
            <a:r>
              <a:rPr lang="en-US" sz="1542" u="none" strike="noStrike">
                <a:solidFill>
                  <a:srgbClr val="CD3E38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  <a:p>
            <a:pPr algn="l">
              <a:lnSpc>
                <a:spcPts val="2159"/>
              </a:lnSpc>
            </a:pPr>
            <a:endParaRPr lang="en-US" sz="1542" u="none" strike="noStrike">
              <a:solidFill>
                <a:srgbClr val="CD3E38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33020" lvl="1" indent="-166510" algn="l">
              <a:lnSpc>
                <a:spcPts val="2159"/>
              </a:lnSpc>
              <a:buFont typeface="Arial"/>
              <a:buChar char="•"/>
            </a:pPr>
            <a:r>
              <a:rPr lang="en-US" sz="1542" u="none" strike="noStrike">
                <a:solidFill>
                  <a:srgbClr val="CD3E38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  <a:p>
            <a:pPr algn="l">
              <a:lnSpc>
                <a:spcPts val="2159"/>
              </a:lnSpc>
            </a:pPr>
            <a:endParaRPr lang="en-US" sz="1542" u="none" strike="noStrike">
              <a:solidFill>
                <a:srgbClr val="CD3E38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33020" lvl="1" indent="-166510" algn="l">
              <a:lnSpc>
                <a:spcPts val="2159"/>
              </a:lnSpc>
              <a:buFont typeface="Arial"/>
              <a:buChar char="•"/>
            </a:pPr>
            <a:r>
              <a:rPr lang="en-US" sz="1542" u="none" strike="noStrike">
                <a:solidFill>
                  <a:srgbClr val="CD3E38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6566235" y="2565735"/>
            <a:ext cx="5155529" cy="5155529"/>
          </a:xfrm>
          <a:custGeom>
            <a:avLst/>
            <a:gdLst/>
            <a:ahLst/>
            <a:cxnLst/>
            <a:rect l="l" t="t" r="r" b="b"/>
            <a:pathLst>
              <a:path w="5155529" h="5155529">
                <a:moveTo>
                  <a:pt x="0" y="0"/>
                </a:moveTo>
                <a:lnTo>
                  <a:pt x="5155530" y="0"/>
                </a:lnTo>
                <a:lnTo>
                  <a:pt x="5155530" y="5155530"/>
                </a:lnTo>
                <a:lnTo>
                  <a:pt x="0" y="515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04058" y="3286611"/>
            <a:ext cx="2279884" cy="1933089"/>
          </a:xfrm>
          <a:custGeom>
            <a:avLst/>
            <a:gdLst/>
            <a:ahLst/>
            <a:cxnLst/>
            <a:rect l="l" t="t" r="r" b="b"/>
            <a:pathLst>
              <a:path w="2279884" h="1933089">
                <a:moveTo>
                  <a:pt x="0" y="0"/>
                </a:moveTo>
                <a:lnTo>
                  <a:pt x="2279884" y="0"/>
                </a:lnTo>
                <a:lnTo>
                  <a:pt x="2279884" y="1933089"/>
                </a:lnTo>
                <a:lnTo>
                  <a:pt x="0" y="193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419837" y="5306313"/>
            <a:ext cx="3448327" cy="66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3745" b="1">
                <a:solidFill>
                  <a:srgbClr val="E8585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Conclusions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940840" y="2814857"/>
            <a:ext cx="4119125" cy="518876"/>
            <a:chOff x="0" y="0"/>
            <a:chExt cx="1174696" cy="1479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4696" cy="147974"/>
            </a:xfrm>
            <a:custGeom>
              <a:avLst/>
              <a:gdLst/>
              <a:ahLst/>
              <a:cxnLst/>
              <a:rect l="l" t="t" r="r" b="b"/>
              <a:pathLst>
                <a:path w="1174696" h="147974">
                  <a:moveTo>
                    <a:pt x="11277" y="0"/>
                  </a:moveTo>
                  <a:lnTo>
                    <a:pt x="1163419" y="0"/>
                  </a:lnTo>
                  <a:cubicBezTo>
                    <a:pt x="1169647" y="0"/>
                    <a:pt x="1174696" y="5049"/>
                    <a:pt x="1174696" y="11277"/>
                  </a:cubicBezTo>
                  <a:lnTo>
                    <a:pt x="1174696" y="136697"/>
                  </a:lnTo>
                  <a:cubicBezTo>
                    <a:pt x="1174696" y="142925"/>
                    <a:pt x="1169647" y="147974"/>
                    <a:pt x="1163419" y="147974"/>
                  </a:cubicBezTo>
                  <a:lnTo>
                    <a:pt x="11277" y="147974"/>
                  </a:lnTo>
                  <a:cubicBezTo>
                    <a:pt x="5049" y="147974"/>
                    <a:pt x="0" y="142925"/>
                    <a:pt x="0" y="136697"/>
                  </a:cubicBezTo>
                  <a:lnTo>
                    <a:pt x="0" y="11277"/>
                  </a:lnTo>
                  <a:cubicBezTo>
                    <a:pt x="0" y="5049"/>
                    <a:pt x="5049" y="0"/>
                    <a:pt x="11277" y="0"/>
                  </a:cubicBezTo>
                  <a:close/>
                </a:path>
              </a:pathLst>
            </a:custGeom>
            <a:solidFill>
              <a:srgbClr val="FEFDF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174696" cy="176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1"/>
                </a:lnSpc>
              </a:pPr>
              <a:r>
                <a:rPr lang="en-US" sz="1715" b="1">
                  <a:solidFill>
                    <a:srgbClr val="CD3E38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FINAL CONCLUSION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940840" y="3748947"/>
            <a:ext cx="4805704" cy="372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3020" lvl="1" indent="-166510" algn="l">
              <a:lnSpc>
                <a:spcPts val="2159"/>
              </a:lnSpc>
              <a:buFont typeface="Arial"/>
              <a:buChar char="•"/>
            </a:pPr>
            <a:r>
              <a:rPr lang="en-US" sz="1542" u="none" strike="noStrike">
                <a:solidFill>
                  <a:srgbClr val="FEFEFE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  <a:p>
            <a:pPr algn="l">
              <a:lnSpc>
                <a:spcPts val="2159"/>
              </a:lnSpc>
            </a:pPr>
            <a:endParaRPr lang="en-US" sz="1542" u="none" strike="noStrike">
              <a:solidFill>
                <a:srgbClr val="FEFEFE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33020" lvl="1" indent="-166510" algn="l">
              <a:lnSpc>
                <a:spcPts val="2159"/>
              </a:lnSpc>
              <a:buFont typeface="Arial"/>
              <a:buChar char="•"/>
            </a:pPr>
            <a:r>
              <a:rPr lang="en-US" sz="1542" u="none" strike="noStrike">
                <a:solidFill>
                  <a:srgbClr val="FEFEFE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  <a:p>
            <a:pPr algn="l">
              <a:lnSpc>
                <a:spcPts val="2159"/>
              </a:lnSpc>
            </a:pPr>
            <a:endParaRPr lang="en-US" sz="1542" u="none" strike="noStrike">
              <a:solidFill>
                <a:srgbClr val="FEFEFE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33020" lvl="1" indent="-166510" algn="l">
              <a:lnSpc>
                <a:spcPts val="2159"/>
              </a:lnSpc>
              <a:buFont typeface="Arial"/>
              <a:buChar char="•"/>
            </a:pPr>
            <a:r>
              <a:rPr lang="en-US" sz="1542" u="none" strike="noStrike">
                <a:solidFill>
                  <a:srgbClr val="FEFEFE"/>
                </a:solidFill>
                <a:latin typeface="Open Sauce"/>
                <a:ea typeface="Open Sauce"/>
                <a:cs typeface="Open Sauce"/>
                <a:sym typeface="Open Sauce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816</Words>
  <Application>Microsoft Office PowerPoint</Application>
  <PresentationFormat>Произвольный</PresentationFormat>
  <Paragraphs>79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Open Sans Bold Italics</vt:lpstr>
      <vt:lpstr>Open Sauce</vt:lpstr>
      <vt:lpstr>Arial</vt:lpstr>
      <vt:lpstr>Open Sauce Bold</vt:lpstr>
      <vt:lpstr>Open Sans Extra Bold</vt:lpstr>
      <vt:lpstr>Poppins Ultra-Bold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Illustrative The Human Body Presentation </dc:title>
  <cp:lastModifiedBy>Данагул</cp:lastModifiedBy>
  <cp:revision>4</cp:revision>
  <dcterms:created xsi:type="dcterms:W3CDTF">2006-08-16T00:00:00Z</dcterms:created>
  <dcterms:modified xsi:type="dcterms:W3CDTF">2025-02-03T13:31:14Z</dcterms:modified>
  <dc:identifier>DAGeDXWoaz0</dc:identifier>
</cp:coreProperties>
</file>