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Rustic Printed Stamp" charset="1" panose="00000000000000000000"/>
      <p:regular r:id="rId19"/>
    </p:embeddedFont>
    <p:embeddedFont>
      <p:font typeface="Canva Student Font" charset="1" panose="00000000000000000000"/>
      <p:regular r:id="rId20"/>
    </p:embeddedFont>
    <p:embeddedFont>
      <p:font typeface="Aileron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40.png" Type="http://schemas.openxmlformats.org/officeDocument/2006/relationships/image"/><Relationship Id="rId16" Target="../media/image41.svg" Type="http://schemas.openxmlformats.org/officeDocument/2006/relationships/image"/><Relationship Id="rId17" Target="../media/image42.png" Type="http://schemas.openxmlformats.org/officeDocument/2006/relationships/image"/><Relationship Id="rId18" Target="../media/image43.svg" Type="http://schemas.openxmlformats.org/officeDocument/2006/relationships/image"/><Relationship Id="rId19" Target="../media/image26.png" Type="http://schemas.openxmlformats.org/officeDocument/2006/relationships/image"/><Relationship Id="rId2" Target="../media/image1.jpeg" Type="http://schemas.openxmlformats.org/officeDocument/2006/relationships/image"/><Relationship Id="rId20" Target="../media/image27.sv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44.png" Type="http://schemas.openxmlformats.org/officeDocument/2006/relationships/image"/><Relationship Id="rId16" Target="../media/image45.svg" Type="http://schemas.openxmlformats.org/officeDocument/2006/relationships/image"/><Relationship Id="rId17" Target="../media/image46.png" Type="http://schemas.openxmlformats.org/officeDocument/2006/relationships/image"/><Relationship Id="rId18" Target="../media/image47.svg" Type="http://schemas.openxmlformats.org/officeDocument/2006/relationships/image"/><Relationship Id="rId19" Target="../media/image26.png" Type="http://schemas.openxmlformats.org/officeDocument/2006/relationships/image"/><Relationship Id="rId2" Target="../media/image1.jpeg" Type="http://schemas.openxmlformats.org/officeDocument/2006/relationships/image"/><Relationship Id="rId20" Target="../media/image27.sv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48.png" Type="http://schemas.openxmlformats.org/officeDocument/2006/relationships/image"/><Relationship Id="rId16" Target="../media/image49.svg" Type="http://schemas.openxmlformats.org/officeDocument/2006/relationships/image"/><Relationship Id="rId17" Target="../media/image50.png" Type="http://schemas.openxmlformats.org/officeDocument/2006/relationships/image"/><Relationship Id="rId18" Target="../media/image51.svg" Type="http://schemas.openxmlformats.org/officeDocument/2006/relationships/image"/><Relationship Id="rId19" Target="../media/image26.png" Type="http://schemas.openxmlformats.org/officeDocument/2006/relationships/image"/><Relationship Id="rId2" Target="../media/image1.jpeg" Type="http://schemas.openxmlformats.org/officeDocument/2006/relationships/image"/><Relationship Id="rId20" Target="../media/image27.sv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15" Target="../media/image24.png" Type="http://schemas.openxmlformats.org/officeDocument/2006/relationships/image"/><Relationship Id="rId16" Target="../media/image25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4.png" Type="http://schemas.openxmlformats.org/officeDocument/2006/relationships/image"/><Relationship Id="rId16" Target="../media/image5.svg" Type="http://schemas.openxmlformats.org/officeDocument/2006/relationships/image"/><Relationship Id="rId17" Target="../media/image26.png" Type="http://schemas.openxmlformats.org/officeDocument/2006/relationships/image"/><Relationship Id="rId18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2.png" Type="http://schemas.openxmlformats.org/officeDocument/2006/relationships/image"/><Relationship Id="rId16" Target="../media/image3.svg" Type="http://schemas.openxmlformats.org/officeDocument/2006/relationships/image"/><Relationship Id="rId17" Target="../media/image26.png" Type="http://schemas.openxmlformats.org/officeDocument/2006/relationships/image"/><Relationship Id="rId18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8.png" Type="http://schemas.openxmlformats.org/officeDocument/2006/relationships/image"/><Relationship Id="rId16" Target="../media/image9.svg" Type="http://schemas.openxmlformats.org/officeDocument/2006/relationships/image"/><Relationship Id="rId17" Target="../media/image26.png" Type="http://schemas.openxmlformats.org/officeDocument/2006/relationships/image"/><Relationship Id="rId18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17" Target="../media/image26.png" Type="http://schemas.openxmlformats.org/officeDocument/2006/relationships/image"/><Relationship Id="rId18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0.png" Type="http://schemas.openxmlformats.org/officeDocument/2006/relationships/image"/><Relationship Id="rId18" Target="../media/image31.svg" Type="http://schemas.openxmlformats.org/officeDocument/2006/relationships/image"/><Relationship Id="rId19" Target="../media/image26.png" Type="http://schemas.openxmlformats.org/officeDocument/2006/relationships/image"/><Relationship Id="rId2" Target="../media/image1.jpeg" Type="http://schemas.openxmlformats.org/officeDocument/2006/relationships/image"/><Relationship Id="rId20" Target="../media/image27.sv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32.png" Type="http://schemas.openxmlformats.org/officeDocument/2006/relationships/image"/><Relationship Id="rId16" Target="../media/image33.svg" Type="http://schemas.openxmlformats.org/officeDocument/2006/relationships/image"/><Relationship Id="rId17" Target="../media/image34.png" Type="http://schemas.openxmlformats.org/officeDocument/2006/relationships/image"/><Relationship Id="rId18" Target="../media/image35.svg" Type="http://schemas.openxmlformats.org/officeDocument/2006/relationships/image"/><Relationship Id="rId19" Target="../media/image26.png" Type="http://schemas.openxmlformats.org/officeDocument/2006/relationships/image"/><Relationship Id="rId2" Target="../media/image1.jpeg" Type="http://schemas.openxmlformats.org/officeDocument/2006/relationships/image"/><Relationship Id="rId20" Target="../media/image27.sv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36.png" Type="http://schemas.openxmlformats.org/officeDocument/2006/relationships/image"/><Relationship Id="rId16" Target="../media/image37.svg" Type="http://schemas.openxmlformats.org/officeDocument/2006/relationships/image"/><Relationship Id="rId17" Target="../media/image38.png" Type="http://schemas.openxmlformats.org/officeDocument/2006/relationships/image"/><Relationship Id="rId18" Target="../media/image39.svg" Type="http://schemas.openxmlformats.org/officeDocument/2006/relationships/image"/><Relationship Id="rId19" Target="../media/image26.png" Type="http://schemas.openxmlformats.org/officeDocument/2006/relationships/image"/><Relationship Id="rId2" Target="../media/image1.jpeg" Type="http://schemas.openxmlformats.org/officeDocument/2006/relationships/image"/><Relationship Id="rId20" Target="../media/image27.sv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66802">
            <a:off x="8552182" y="5880916"/>
            <a:ext cx="1770353" cy="2165569"/>
          </a:xfrm>
          <a:custGeom>
            <a:avLst/>
            <a:gdLst/>
            <a:ahLst/>
            <a:cxnLst/>
            <a:rect r="r" b="b" t="t" l="l"/>
            <a:pathLst>
              <a:path h="2165569" w="1770353">
                <a:moveTo>
                  <a:pt x="0" y="0"/>
                </a:moveTo>
                <a:lnTo>
                  <a:pt x="1770352" y="0"/>
                </a:lnTo>
                <a:lnTo>
                  <a:pt x="1770352" y="2165569"/>
                </a:lnTo>
                <a:lnTo>
                  <a:pt x="0" y="21655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76156">
            <a:off x="4955269" y="7133094"/>
            <a:ext cx="1488862" cy="1955812"/>
          </a:xfrm>
          <a:custGeom>
            <a:avLst/>
            <a:gdLst/>
            <a:ahLst/>
            <a:cxnLst/>
            <a:rect r="r" b="b" t="t" l="l"/>
            <a:pathLst>
              <a:path h="1955812" w="1488862">
                <a:moveTo>
                  <a:pt x="0" y="0"/>
                </a:moveTo>
                <a:lnTo>
                  <a:pt x="1488862" y="0"/>
                </a:lnTo>
                <a:lnTo>
                  <a:pt x="1488862" y="1955812"/>
                </a:lnTo>
                <a:lnTo>
                  <a:pt x="0" y="1955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37286">
            <a:off x="1268893" y="5268480"/>
            <a:ext cx="1779191" cy="2213613"/>
          </a:xfrm>
          <a:custGeom>
            <a:avLst/>
            <a:gdLst/>
            <a:ahLst/>
            <a:cxnLst/>
            <a:rect r="r" b="b" t="t" l="l"/>
            <a:pathLst>
              <a:path h="2213613" w="1779191">
                <a:moveTo>
                  <a:pt x="0" y="0"/>
                </a:moveTo>
                <a:lnTo>
                  <a:pt x="1779191" y="0"/>
                </a:lnTo>
                <a:lnTo>
                  <a:pt x="1779191" y="2213612"/>
                </a:lnTo>
                <a:lnTo>
                  <a:pt x="0" y="22136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28977">
            <a:off x="12422591" y="6946762"/>
            <a:ext cx="1708256" cy="2193588"/>
          </a:xfrm>
          <a:custGeom>
            <a:avLst/>
            <a:gdLst/>
            <a:ahLst/>
            <a:cxnLst/>
            <a:rect r="r" b="b" t="t" l="l"/>
            <a:pathLst>
              <a:path h="2193588" w="1708256">
                <a:moveTo>
                  <a:pt x="0" y="0"/>
                </a:moveTo>
                <a:lnTo>
                  <a:pt x="1708256" y="0"/>
                </a:lnTo>
                <a:lnTo>
                  <a:pt x="1708256" y="2193587"/>
                </a:lnTo>
                <a:lnTo>
                  <a:pt x="0" y="219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63317">
            <a:off x="15755385" y="4838106"/>
            <a:ext cx="1664161" cy="2136964"/>
          </a:xfrm>
          <a:custGeom>
            <a:avLst/>
            <a:gdLst/>
            <a:ahLst/>
            <a:cxnLst/>
            <a:rect r="r" b="b" t="t" l="l"/>
            <a:pathLst>
              <a:path h="2136964" w="1664161">
                <a:moveTo>
                  <a:pt x="0" y="0"/>
                </a:moveTo>
                <a:lnTo>
                  <a:pt x="1664161" y="0"/>
                </a:lnTo>
                <a:lnTo>
                  <a:pt x="1664161" y="2136964"/>
                </a:lnTo>
                <a:lnTo>
                  <a:pt x="0" y="21369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51352" y="7526023"/>
            <a:ext cx="2536648" cy="2760977"/>
          </a:xfrm>
          <a:custGeom>
            <a:avLst/>
            <a:gdLst/>
            <a:ahLst/>
            <a:cxnLst/>
            <a:rect r="r" b="b" t="t" l="l"/>
            <a:pathLst>
              <a:path h="2760977" w="2536648">
                <a:moveTo>
                  <a:pt x="0" y="0"/>
                </a:moveTo>
                <a:lnTo>
                  <a:pt x="2536648" y="0"/>
                </a:lnTo>
                <a:lnTo>
                  <a:pt x="2536648" y="2760977"/>
                </a:lnTo>
                <a:lnTo>
                  <a:pt x="0" y="27609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89076" y="1969840"/>
            <a:ext cx="16230600" cy="3522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80"/>
              </a:lnSpc>
            </a:pPr>
            <a:r>
              <a:rPr lang="en-US" sz="17700">
                <a:solidFill>
                  <a:srgbClr val="FFFFFF"/>
                </a:solidFill>
                <a:latin typeface="Rustic Printed Stamp"/>
                <a:ea typeface="Rustic Printed Stamp"/>
                <a:cs typeface="Rustic Printed Stamp"/>
                <a:sym typeface="Rustic Printed Stamp"/>
              </a:rPr>
              <a:t> КООРДИНАТА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1028964">
            <a:off x="5742486" y="684015"/>
            <a:ext cx="2723773" cy="1487861"/>
          </a:xfrm>
          <a:custGeom>
            <a:avLst/>
            <a:gdLst/>
            <a:ahLst/>
            <a:cxnLst/>
            <a:rect r="r" b="b" t="t" l="l"/>
            <a:pathLst>
              <a:path h="1487861" w="2723773">
                <a:moveTo>
                  <a:pt x="2723773" y="0"/>
                </a:moveTo>
                <a:lnTo>
                  <a:pt x="0" y="0"/>
                </a:lnTo>
                <a:lnTo>
                  <a:pt x="0" y="1487861"/>
                </a:lnTo>
                <a:lnTo>
                  <a:pt x="2723773" y="1487861"/>
                </a:lnTo>
                <a:lnTo>
                  <a:pt x="2723773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6605111" y="1028700"/>
            <a:ext cx="2198732" cy="3080536"/>
          </a:xfrm>
          <a:custGeom>
            <a:avLst/>
            <a:gdLst/>
            <a:ahLst/>
            <a:cxnLst/>
            <a:rect r="r" b="b" t="t" l="l"/>
            <a:pathLst>
              <a:path h="3080536" w="2198732">
                <a:moveTo>
                  <a:pt x="0" y="0"/>
                </a:moveTo>
                <a:lnTo>
                  <a:pt x="2198732" y="0"/>
                </a:lnTo>
                <a:lnTo>
                  <a:pt x="2198732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9216800" y="1028700"/>
            <a:ext cx="2398967" cy="3080536"/>
          </a:xfrm>
          <a:custGeom>
            <a:avLst/>
            <a:gdLst/>
            <a:ahLst/>
            <a:cxnLst/>
            <a:rect r="r" b="b" t="t" l="l"/>
            <a:pathLst>
              <a:path h="3080536" w="2398967">
                <a:moveTo>
                  <a:pt x="0" y="0"/>
                </a:moveTo>
                <a:lnTo>
                  <a:pt x="2398967" y="0"/>
                </a:lnTo>
                <a:lnTo>
                  <a:pt x="2398967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30225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2886337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446242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6050739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7614792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9135619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10676313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12217007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6712363" y="1028700"/>
            <a:ext cx="2198732" cy="3080536"/>
          </a:xfrm>
          <a:custGeom>
            <a:avLst/>
            <a:gdLst/>
            <a:ahLst/>
            <a:cxnLst/>
            <a:rect r="r" b="b" t="t" l="l"/>
            <a:pathLst>
              <a:path h="3080536" w="2198732">
                <a:moveTo>
                  <a:pt x="0" y="0"/>
                </a:moveTo>
                <a:lnTo>
                  <a:pt x="2198732" y="0"/>
                </a:lnTo>
                <a:lnTo>
                  <a:pt x="2198732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9176670" y="1028700"/>
            <a:ext cx="2398967" cy="3080536"/>
          </a:xfrm>
          <a:custGeom>
            <a:avLst/>
            <a:gdLst/>
            <a:ahLst/>
            <a:cxnLst/>
            <a:rect r="r" b="b" t="t" l="l"/>
            <a:pathLst>
              <a:path h="3080536" w="2398967">
                <a:moveTo>
                  <a:pt x="0" y="0"/>
                </a:moveTo>
                <a:lnTo>
                  <a:pt x="2398967" y="0"/>
                </a:lnTo>
                <a:lnTo>
                  <a:pt x="2398967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30225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2886337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446242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6050739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7614792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9135619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10676313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12217007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13767226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6471547" y="1028700"/>
            <a:ext cx="2345058" cy="3080536"/>
          </a:xfrm>
          <a:custGeom>
            <a:avLst/>
            <a:gdLst/>
            <a:ahLst/>
            <a:cxnLst/>
            <a:rect r="r" b="b" t="t" l="l"/>
            <a:pathLst>
              <a:path h="3080536" w="2345058">
                <a:moveTo>
                  <a:pt x="0" y="0"/>
                </a:moveTo>
                <a:lnTo>
                  <a:pt x="2345058" y="0"/>
                </a:lnTo>
                <a:lnTo>
                  <a:pt x="2345058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9191310" y="1028700"/>
            <a:ext cx="2475980" cy="3080536"/>
          </a:xfrm>
          <a:custGeom>
            <a:avLst/>
            <a:gdLst/>
            <a:ahLst/>
            <a:cxnLst/>
            <a:rect r="r" b="b" t="t" l="l"/>
            <a:pathLst>
              <a:path h="3080536" w="2475980">
                <a:moveTo>
                  <a:pt x="0" y="0"/>
                </a:moveTo>
                <a:lnTo>
                  <a:pt x="2475980" y="0"/>
                </a:lnTo>
                <a:lnTo>
                  <a:pt x="2475980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30225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2886337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446242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6050739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7614792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9135619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10676313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12217007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13767226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15336495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49202" y="8176743"/>
            <a:ext cx="1938798" cy="2110257"/>
          </a:xfrm>
          <a:custGeom>
            <a:avLst/>
            <a:gdLst/>
            <a:ahLst/>
            <a:cxnLst/>
            <a:rect r="r" b="b" t="t" l="l"/>
            <a:pathLst>
              <a:path h="2110257" w="1938798">
                <a:moveTo>
                  <a:pt x="0" y="0"/>
                </a:moveTo>
                <a:lnTo>
                  <a:pt x="1938798" y="0"/>
                </a:lnTo>
                <a:lnTo>
                  <a:pt x="1938798" y="2110257"/>
                </a:lnTo>
                <a:lnTo>
                  <a:pt x="0" y="21102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87593" y="658485"/>
            <a:ext cx="818812" cy="818812"/>
            <a:chOff x="0" y="0"/>
            <a:chExt cx="1913890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94635" y="658485"/>
            <a:ext cx="818812" cy="818812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201677" y="658485"/>
            <a:ext cx="818812" cy="818812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108719" y="658485"/>
            <a:ext cx="818812" cy="818812"/>
            <a:chOff x="0" y="0"/>
            <a:chExt cx="1913890" cy="191389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4015761" y="658485"/>
            <a:ext cx="818812" cy="818812"/>
            <a:chOff x="0" y="0"/>
            <a:chExt cx="1913890" cy="191389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922803" y="658485"/>
            <a:ext cx="818812" cy="818812"/>
            <a:chOff x="0" y="0"/>
            <a:chExt cx="1913890" cy="19138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5829845" y="658485"/>
            <a:ext cx="818812" cy="818812"/>
            <a:chOff x="0" y="0"/>
            <a:chExt cx="1913890" cy="191389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736887" y="658485"/>
            <a:ext cx="818812" cy="818812"/>
            <a:chOff x="0" y="0"/>
            <a:chExt cx="1913890" cy="191389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652567" y="658485"/>
            <a:ext cx="818812" cy="818812"/>
            <a:chOff x="0" y="0"/>
            <a:chExt cx="1913890" cy="191389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8559609" y="658485"/>
            <a:ext cx="818812" cy="818812"/>
            <a:chOff x="0" y="0"/>
            <a:chExt cx="1913890" cy="191389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87593" y="1565527"/>
            <a:ext cx="818812" cy="818812"/>
            <a:chOff x="0" y="0"/>
            <a:chExt cx="1913890" cy="191389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294635" y="1565527"/>
            <a:ext cx="818812" cy="818812"/>
            <a:chOff x="0" y="0"/>
            <a:chExt cx="1913890" cy="191389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201677" y="1565527"/>
            <a:ext cx="818812" cy="818812"/>
            <a:chOff x="0" y="0"/>
            <a:chExt cx="1913890" cy="191389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3108719" y="1565527"/>
            <a:ext cx="818812" cy="818812"/>
            <a:chOff x="0" y="0"/>
            <a:chExt cx="1913890" cy="191389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4015761" y="1565527"/>
            <a:ext cx="818812" cy="818812"/>
            <a:chOff x="0" y="0"/>
            <a:chExt cx="1913890" cy="191389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4922803" y="1565527"/>
            <a:ext cx="818812" cy="818812"/>
            <a:chOff x="0" y="0"/>
            <a:chExt cx="1913890" cy="191389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5829845" y="1565527"/>
            <a:ext cx="818812" cy="818812"/>
            <a:chOff x="0" y="0"/>
            <a:chExt cx="1913890" cy="191389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6736887" y="1565527"/>
            <a:ext cx="818812" cy="818812"/>
            <a:chOff x="0" y="0"/>
            <a:chExt cx="1913890" cy="191389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7652567" y="1565527"/>
            <a:ext cx="818812" cy="818812"/>
            <a:chOff x="0" y="0"/>
            <a:chExt cx="1913890" cy="191389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8559609" y="1565527"/>
            <a:ext cx="818812" cy="818812"/>
            <a:chOff x="0" y="0"/>
            <a:chExt cx="1913890" cy="191389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387593" y="2472569"/>
            <a:ext cx="818812" cy="818812"/>
            <a:chOff x="0" y="0"/>
            <a:chExt cx="1913890" cy="191389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294635" y="2472569"/>
            <a:ext cx="818812" cy="818812"/>
            <a:chOff x="0" y="0"/>
            <a:chExt cx="1913890" cy="191389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50" id="50"/>
          <p:cNvGrpSpPr/>
          <p:nvPr/>
        </p:nvGrpSpPr>
        <p:grpSpPr>
          <a:xfrm rot="0">
            <a:off x="2201677" y="2472569"/>
            <a:ext cx="818812" cy="818812"/>
            <a:chOff x="0" y="0"/>
            <a:chExt cx="1913890" cy="191389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3108719" y="2472569"/>
            <a:ext cx="818812" cy="818812"/>
            <a:chOff x="0" y="0"/>
            <a:chExt cx="1913890" cy="191389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4015761" y="2472569"/>
            <a:ext cx="818812" cy="818812"/>
            <a:chOff x="0" y="0"/>
            <a:chExt cx="1913890" cy="191389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56" id="56"/>
          <p:cNvGrpSpPr/>
          <p:nvPr/>
        </p:nvGrpSpPr>
        <p:grpSpPr>
          <a:xfrm rot="0">
            <a:off x="4922803" y="2472569"/>
            <a:ext cx="818812" cy="818812"/>
            <a:chOff x="0" y="0"/>
            <a:chExt cx="1913890" cy="191389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5829845" y="2472569"/>
            <a:ext cx="818812" cy="818812"/>
            <a:chOff x="0" y="0"/>
            <a:chExt cx="1913890" cy="191389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6736887" y="2472569"/>
            <a:ext cx="818812" cy="818812"/>
            <a:chOff x="0" y="0"/>
            <a:chExt cx="1913890" cy="191389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7652567" y="2472569"/>
            <a:ext cx="818812" cy="818812"/>
            <a:chOff x="0" y="0"/>
            <a:chExt cx="1913890" cy="191389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8559609" y="2472569"/>
            <a:ext cx="818812" cy="818812"/>
            <a:chOff x="0" y="0"/>
            <a:chExt cx="1913890" cy="191389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387593" y="3379610"/>
            <a:ext cx="818812" cy="818812"/>
            <a:chOff x="0" y="0"/>
            <a:chExt cx="1913890" cy="191389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68" id="68"/>
          <p:cNvGrpSpPr/>
          <p:nvPr/>
        </p:nvGrpSpPr>
        <p:grpSpPr>
          <a:xfrm rot="0">
            <a:off x="1294635" y="3379610"/>
            <a:ext cx="818812" cy="818812"/>
            <a:chOff x="0" y="0"/>
            <a:chExt cx="1913890" cy="191389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2201677" y="3379610"/>
            <a:ext cx="818812" cy="818812"/>
            <a:chOff x="0" y="0"/>
            <a:chExt cx="1913890" cy="191389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3108719" y="3379610"/>
            <a:ext cx="818812" cy="818812"/>
            <a:chOff x="0" y="0"/>
            <a:chExt cx="1913890" cy="191389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4015761" y="3379610"/>
            <a:ext cx="818812" cy="818812"/>
            <a:chOff x="0" y="0"/>
            <a:chExt cx="1913890" cy="191389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4922803" y="3379610"/>
            <a:ext cx="818812" cy="818812"/>
            <a:chOff x="0" y="0"/>
            <a:chExt cx="1913890" cy="191389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78" id="78"/>
          <p:cNvGrpSpPr/>
          <p:nvPr/>
        </p:nvGrpSpPr>
        <p:grpSpPr>
          <a:xfrm rot="0">
            <a:off x="5829845" y="3379610"/>
            <a:ext cx="818812" cy="818812"/>
            <a:chOff x="0" y="0"/>
            <a:chExt cx="1913890" cy="191389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80" id="80"/>
          <p:cNvGrpSpPr/>
          <p:nvPr/>
        </p:nvGrpSpPr>
        <p:grpSpPr>
          <a:xfrm rot="0">
            <a:off x="6736887" y="3379610"/>
            <a:ext cx="818812" cy="818812"/>
            <a:chOff x="0" y="0"/>
            <a:chExt cx="1913890" cy="191389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82" id="82"/>
          <p:cNvGrpSpPr/>
          <p:nvPr/>
        </p:nvGrpSpPr>
        <p:grpSpPr>
          <a:xfrm rot="0">
            <a:off x="7652567" y="3379610"/>
            <a:ext cx="818812" cy="818812"/>
            <a:chOff x="0" y="0"/>
            <a:chExt cx="1913890" cy="191389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84" id="84"/>
          <p:cNvGrpSpPr/>
          <p:nvPr/>
        </p:nvGrpSpPr>
        <p:grpSpPr>
          <a:xfrm rot="0">
            <a:off x="8559609" y="3379610"/>
            <a:ext cx="818812" cy="818812"/>
            <a:chOff x="0" y="0"/>
            <a:chExt cx="1913890" cy="1913890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86" id="86"/>
          <p:cNvGrpSpPr/>
          <p:nvPr/>
        </p:nvGrpSpPr>
        <p:grpSpPr>
          <a:xfrm rot="0">
            <a:off x="387593" y="4286652"/>
            <a:ext cx="818812" cy="818812"/>
            <a:chOff x="0" y="0"/>
            <a:chExt cx="1913890" cy="191389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88" id="88"/>
          <p:cNvGrpSpPr/>
          <p:nvPr/>
        </p:nvGrpSpPr>
        <p:grpSpPr>
          <a:xfrm rot="0">
            <a:off x="1294635" y="4286652"/>
            <a:ext cx="818812" cy="818812"/>
            <a:chOff x="0" y="0"/>
            <a:chExt cx="1913890" cy="191389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90" id="90"/>
          <p:cNvGrpSpPr/>
          <p:nvPr/>
        </p:nvGrpSpPr>
        <p:grpSpPr>
          <a:xfrm rot="0">
            <a:off x="2201677" y="4286652"/>
            <a:ext cx="818812" cy="818812"/>
            <a:chOff x="0" y="0"/>
            <a:chExt cx="1913890" cy="1913890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92" id="92"/>
          <p:cNvGrpSpPr/>
          <p:nvPr/>
        </p:nvGrpSpPr>
        <p:grpSpPr>
          <a:xfrm rot="0">
            <a:off x="3108719" y="4286652"/>
            <a:ext cx="818812" cy="818812"/>
            <a:chOff x="0" y="0"/>
            <a:chExt cx="1913890" cy="191389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94" id="94"/>
          <p:cNvGrpSpPr/>
          <p:nvPr/>
        </p:nvGrpSpPr>
        <p:grpSpPr>
          <a:xfrm rot="0">
            <a:off x="4015761" y="4286652"/>
            <a:ext cx="818812" cy="818812"/>
            <a:chOff x="0" y="0"/>
            <a:chExt cx="1913890" cy="191389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96" id="96"/>
          <p:cNvGrpSpPr/>
          <p:nvPr/>
        </p:nvGrpSpPr>
        <p:grpSpPr>
          <a:xfrm rot="0">
            <a:off x="4922803" y="4286652"/>
            <a:ext cx="818812" cy="818812"/>
            <a:chOff x="0" y="0"/>
            <a:chExt cx="1913890" cy="1913890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98" id="98"/>
          <p:cNvGrpSpPr/>
          <p:nvPr/>
        </p:nvGrpSpPr>
        <p:grpSpPr>
          <a:xfrm rot="0">
            <a:off x="5829845" y="4286652"/>
            <a:ext cx="818812" cy="818812"/>
            <a:chOff x="0" y="0"/>
            <a:chExt cx="1913890" cy="191389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6736887" y="4286652"/>
            <a:ext cx="818812" cy="818812"/>
            <a:chOff x="0" y="0"/>
            <a:chExt cx="1913890" cy="191389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7652567" y="4286652"/>
            <a:ext cx="818812" cy="818812"/>
            <a:chOff x="0" y="0"/>
            <a:chExt cx="1913890" cy="1913890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8559609" y="4286652"/>
            <a:ext cx="818812" cy="818812"/>
            <a:chOff x="0" y="0"/>
            <a:chExt cx="1913890" cy="1913890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06" id="106"/>
          <p:cNvGrpSpPr/>
          <p:nvPr/>
        </p:nvGrpSpPr>
        <p:grpSpPr>
          <a:xfrm rot="0">
            <a:off x="387593" y="5193694"/>
            <a:ext cx="818812" cy="818812"/>
            <a:chOff x="0" y="0"/>
            <a:chExt cx="1913890" cy="191389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08" id="108"/>
          <p:cNvGrpSpPr/>
          <p:nvPr/>
        </p:nvGrpSpPr>
        <p:grpSpPr>
          <a:xfrm rot="0">
            <a:off x="1294635" y="5193694"/>
            <a:ext cx="818812" cy="818812"/>
            <a:chOff x="0" y="0"/>
            <a:chExt cx="1913890" cy="1913890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10" id="110"/>
          <p:cNvGrpSpPr/>
          <p:nvPr/>
        </p:nvGrpSpPr>
        <p:grpSpPr>
          <a:xfrm rot="0">
            <a:off x="2201677" y="5193694"/>
            <a:ext cx="818812" cy="818812"/>
            <a:chOff x="0" y="0"/>
            <a:chExt cx="1913890" cy="1913890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12" id="112"/>
          <p:cNvGrpSpPr/>
          <p:nvPr/>
        </p:nvGrpSpPr>
        <p:grpSpPr>
          <a:xfrm rot="0">
            <a:off x="3108719" y="5193694"/>
            <a:ext cx="818812" cy="818812"/>
            <a:chOff x="0" y="0"/>
            <a:chExt cx="1913890" cy="1913890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14" id="114"/>
          <p:cNvGrpSpPr/>
          <p:nvPr/>
        </p:nvGrpSpPr>
        <p:grpSpPr>
          <a:xfrm rot="0">
            <a:off x="4015761" y="5193694"/>
            <a:ext cx="818812" cy="818812"/>
            <a:chOff x="0" y="0"/>
            <a:chExt cx="1913890" cy="1913890"/>
          </a:xfrm>
        </p:grpSpPr>
        <p:sp>
          <p:nvSpPr>
            <p:cNvPr name="Freeform 115" id="11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16" id="116"/>
          <p:cNvGrpSpPr/>
          <p:nvPr/>
        </p:nvGrpSpPr>
        <p:grpSpPr>
          <a:xfrm rot="0">
            <a:off x="4922803" y="5193694"/>
            <a:ext cx="818812" cy="818812"/>
            <a:chOff x="0" y="0"/>
            <a:chExt cx="1913890" cy="1913890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18" id="118"/>
          <p:cNvGrpSpPr/>
          <p:nvPr/>
        </p:nvGrpSpPr>
        <p:grpSpPr>
          <a:xfrm rot="0">
            <a:off x="5829845" y="5193694"/>
            <a:ext cx="818812" cy="818812"/>
            <a:chOff x="0" y="0"/>
            <a:chExt cx="1913890" cy="1913890"/>
          </a:xfrm>
        </p:grpSpPr>
        <p:sp>
          <p:nvSpPr>
            <p:cNvPr name="Freeform 119" id="11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20" id="120"/>
          <p:cNvGrpSpPr/>
          <p:nvPr/>
        </p:nvGrpSpPr>
        <p:grpSpPr>
          <a:xfrm rot="0">
            <a:off x="6736887" y="5193694"/>
            <a:ext cx="818812" cy="818812"/>
            <a:chOff x="0" y="0"/>
            <a:chExt cx="1913890" cy="1913890"/>
          </a:xfrm>
        </p:grpSpPr>
        <p:sp>
          <p:nvSpPr>
            <p:cNvPr name="Freeform 121" id="12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22" id="122"/>
          <p:cNvGrpSpPr/>
          <p:nvPr/>
        </p:nvGrpSpPr>
        <p:grpSpPr>
          <a:xfrm rot="0">
            <a:off x="7652567" y="5193694"/>
            <a:ext cx="818812" cy="818812"/>
            <a:chOff x="0" y="0"/>
            <a:chExt cx="1913890" cy="1913890"/>
          </a:xfrm>
        </p:grpSpPr>
        <p:sp>
          <p:nvSpPr>
            <p:cNvPr name="Freeform 123" id="12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24" id="124"/>
          <p:cNvGrpSpPr/>
          <p:nvPr/>
        </p:nvGrpSpPr>
        <p:grpSpPr>
          <a:xfrm rot="0">
            <a:off x="8559609" y="5193694"/>
            <a:ext cx="818812" cy="818812"/>
            <a:chOff x="0" y="0"/>
            <a:chExt cx="1913890" cy="1913890"/>
          </a:xfrm>
        </p:grpSpPr>
        <p:sp>
          <p:nvSpPr>
            <p:cNvPr name="Freeform 125" id="12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26" id="126"/>
          <p:cNvGrpSpPr/>
          <p:nvPr/>
        </p:nvGrpSpPr>
        <p:grpSpPr>
          <a:xfrm rot="0">
            <a:off x="387593" y="6100736"/>
            <a:ext cx="818812" cy="818812"/>
            <a:chOff x="0" y="0"/>
            <a:chExt cx="1913890" cy="1913890"/>
          </a:xfrm>
        </p:grpSpPr>
        <p:sp>
          <p:nvSpPr>
            <p:cNvPr name="Freeform 127" id="12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28" id="128"/>
          <p:cNvGrpSpPr/>
          <p:nvPr/>
        </p:nvGrpSpPr>
        <p:grpSpPr>
          <a:xfrm rot="0">
            <a:off x="1294635" y="6100736"/>
            <a:ext cx="818812" cy="818812"/>
            <a:chOff x="0" y="0"/>
            <a:chExt cx="1913890" cy="1913890"/>
          </a:xfrm>
        </p:grpSpPr>
        <p:sp>
          <p:nvSpPr>
            <p:cNvPr name="Freeform 129" id="12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30" id="130"/>
          <p:cNvGrpSpPr/>
          <p:nvPr/>
        </p:nvGrpSpPr>
        <p:grpSpPr>
          <a:xfrm rot="0">
            <a:off x="2201677" y="6100736"/>
            <a:ext cx="818812" cy="818812"/>
            <a:chOff x="0" y="0"/>
            <a:chExt cx="1913890" cy="1913890"/>
          </a:xfrm>
        </p:grpSpPr>
        <p:sp>
          <p:nvSpPr>
            <p:cNvPr name="Freeform 131" id="13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32" id="132"/>
          <p:cNvGrpSpPr/>
          <p:nvPr/>
        </p:nvGrpSpPr>
        <p:grpSpPr>
          <a:xfrm rot="0">
            <a:off x="3108719" y="6100736"/>
            <a:ext cx="818812" cy="818812"/>
            <a:chOff x="0" y="0"/>
            <a:chExt cx="1913890" cy="1913890"/>
          </a:xfrm>
        </p:grpSpPr>
        <p:sp>
          <p:nvSpPr>
            <p:cNvPr name="Freeform 133" id="13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34" id="134"/>
          <p:cNvGrpSpPr/>
          <p:nvPr/>
        </p:nvGrpSpPr>
        <p:grpSpPr>
          <a:xfrm rot="0">
            <a:off x="4015761" y="6100736"/>
            <a:ext cx="818812" cy="818812"/>
            <a:chOff x="0" y="0"/>
            <a:chExt cx="1913890" cy="1913890"/>
          </a:xfrm>
        </p:grpSpPr>
        <p:sp>
          <p:nvSpPr>
            <p:cNvPr name="Freeform 135" id="13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36" id="136"/>
          <p:cNvGrpSpPr/>
          <p:nvPr/>
        </p:nvGrpSpPr>
        <p:grpSpPr>
          <a:xfrm rot="0">
            <a:off x="4922803" y="6100736"/>
            <a:ext cx="818812" cy="818812"/>
            <a:chOff x="0" y="0"/>
            <a:chExt cx="1913890" cy="1913890"/>
          </a:xfrm>
        </p:grpSpPr>
        <p:sp>
          <p:nvSpPr>
            <p:cNvPr name="Freeform 137" id="13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38" id="138"/>
          <p:cNvGrpSpPr/>
          <p:nvPr/>
        </p:nvGrpSpPr>
        <p:grpSpPr>
          <a:xfrm rot="0">
            <a:off x="5829845" y="6100736"/>
            <a:ext cx="818812" cy="818812"/>
            <a:chOff x="0" y="0"/>
            <a:chExt cx="1913890" cy="1913890"/>
          </a:xfrm>
        </p:grpSpPr>
        <p:sp>
          <p:nvSpPr>
            <p:cNvPr name="Freeform 139" id="13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40" id="140"/>
          <p:cNvGrpSpPr/>
          <p:nvPr/>
        </p:nvGrpSpPr>
        <p:grpSpPr>
          <a:xfrm rot="0">
            <a:off x="6736887" y="6100736"/>
            <a:ext cx="818812" cy="818812"/>
            <a:chOff x="0" y="0"/>
            <a:chExt cx="1913890" cy="1913890"/>
          </a:xfrm>
        </p:grpSpPr>
        <p:sp>
          <p:nvSpPr>
            <p:cNvPr name="Freeform 141" id="14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42" id="142"/>
          <p:cNvGrpSpPr/>
          <p:nvPr/>
        </p:nvGrpSpPr>
        <p:grpSpPr>
          <a:xfrm rot="0">
            <a:off x="7652567" y="6100736"/>
            <a:ext cx="818812" cy="818812"/>
            <a:chOff x="0" y="0"/>
            <a:chExt cx="1913890" cy="1913890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44" id="144"/>
          <p:cNvGrpSpPr/>
          <p:nvPr/>
        </p:nvGrpSpPr>
        <p:grpSpPr>
          <a:xfrm rot="0">
            <a:off x="8559609" y="6100736"/>
            <a:ext cx="818812" cy="818812"/>
            <a:chOff x="0" y="0"/>
            <a:chExt cx="1913890" cy="1913890"/>
          </a:xfrm>
        </p:grpSpPr>
        <p:sp>
          <p:nvSpPr>
            <p:cNvPr name="Freeform 145" id="14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46" id="146"/>
          <p:cNvGrpSpPr/>
          <p:nvPr/>
        </p:nvGrpSpPr>
        <p:grpSpPr>
          <a:xfrm rot="0">
            <a:off x="387593" y="7007778"/>
            <a:ext cx="818812" cy="818812"/>
            <a:chOff x="0" y="0"/>
            <a:chExt cx="1913890" cy="1913890"/>
          </a:xfrm>
        </p:grpSpPr>
        <p:sp>
          <p:nvSpPr>
            <p:cNvPr name="Freeform 147" id="14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48" id="148"/>
          <p:cNvGrpSpPr/>
          <p:nvPr/>
        </p:nvGrpSpPr>
        <p:grpSpPr>
          <a:xfrm rot="0">
            <a:off x="1294635" y="7007778"/>
            <a:ext cx="818812" cy="818812"/>
            <a:chOff x="0" y="0"/>
            <a:chExt cx="1913890" cy="1913890"/>
          </a:xfrm>
        </p:grpSpPr>
        <p:sp>
          <p:nvSpPr>
            <p:cNvPr name="Freeform 149" id="14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50" id="150"/>
          <p:cNvGrpSpPr/>
          <p:nvPr/>
        </p:nvGrpSpPr>
        <p:grpSpPr>
          <a:xfrm rot="0">
            <a:off x="2201677" y="7007778"/>
            <a:ext cx="818812" cy="818812"/>
            <a:chOff x="0" y="0"/>
            <a:chExt cx="1913890" cy="1913890"/>
          </a:xfrm>
        </p:grpSpPr>
        <p:sp>
          <p:nvSpPr>
            <p:cNvPr name="Freeform 151" id="15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52" id="152"/>
          <p:cNvGrpSpPr/>
          <p:nvPr/>
        </p:nvGrpSpPr>
        <p:grpSpPr>
          <a:xfrm rot="0">
            <a:off x="3108719" y="7007778"/>
            <a:ext cx="818812" cy="818812"/>
            <a:chOff x="0" y="0"/>
            <a:chExt cx="1913890" cy="1913890"/>
          </a:xfrm>
        </p:grpSpPr>
        <p:sp>
          <p:nvSpPr>
            <p:cNvPr name="Freeform 153" id="15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54" id="154"/>
          <p:cNvGrpSpPr/>
          <p:nvPr/>
        </p:nvGrpSpPr>
        <p:grpSpPr>
          <a:xfrm rot="0">
            <a:off x="4015761" y="7007778"/>
            <a:ext cx="818812" cy="818812"/>
            <a:chOff x="0" y="0"/>
            <a:chExt cx="1913890" cy="1913890"/>
          </a:xfrm>
        </p:grpSpPr>
        <p:sp>
          <p:nvSpPr>
            <p:cNvPr name="Freeform 155" id="15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56" id="156"/>
          <p:cNvGrpSpPr/>
          <p:nvPr/>
        </p:nvGrpSpPr>
        <p:grpSpPr>
          <a:xfrm rot="0">
            <a:off x="4922803" y="7007778"/>
            <a:ext cx="818812" cy="818812"/>
            <a:chOff x="0" y="0"/>
            <a:chExt cx="1913890" cy="1913890"/>
          </a:xfrm>
        </p:grpSpPr>
        <p:sp>
          <p:nvSpPr>
            <p:cNvPr name="Freeform 157" id="15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58" id="158"/>
          <p:cNvGrpSpPr/>
          <p:nvPr/>
        </p:nvGrpSpPr>
        <p:grpSpPr>
          <a:xfrm rot="0">
            <a:off x="5829845" y="7007778"/>
            <a:ext cx="818812" cy="818812"/>
            <a:chOff x="0" y="0"/>
            <a:chExt cx="1913890" cy="1913890"/>
          </a:xfrm>
        </p:grpSpPr>
        <p:sp>
          <p:nvSpPr>
            <p:cNvPr name="Freeform 159" id="15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60" id="160"/>
          <p:cNvGrpSpPr/>
          <p:nvPr/>
        </p:nvGrpSpPr>
        <p:grpSpPr>
          <a:xfrm rot="0">
            <a:off x="6736887" y="7007778"/>
            <a:ext cx="818812" cy="818812"/>
            <a:chOff x="0" y="0"/>
            <a:chExt cx="1913890" cy="1913890"/>
          </a:xfrm>
        </p:grpSpPr>
        <p:sp>
          <p:nvSpPr>
            <p:cNvPr name="Freeform 161" id="16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62" id="162"/>
          <p:cNvGrpSpPr/>
          <p:nvPr/>
        </p:nvGrpSpPr>
        <p:grpSpPr>
          <a:xfrm rot="0">
            <a:off x="7652567" y="7007778"/>
            <a:ext cx="818812" cy="818812"/>
            <a:chOff x="0" y="0"/>
            <a:chExt cx="1913890" cy="1913890"/>
          </a:xfrm>
        </p:grpSpPr>
        <p:sp>
          <p:nvSpPr>
            <p:cNvPr name="Freeform 163" id="16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64" id="164"/>
          <p:cNvGrpSpPr/>
          <p:nvPr/>
        </p:nvGrpSpPr>
        <p:grpSpPr>
          <a:xfrm rot="0">
            <a:off x="8559609" y="7007778"/>
            <a:ext cx="818812" cy="818812"/>
            <a:chOff x="0" y="0"/>
            <a:chExt cx="1913890" cy="1913890"/>
          </a:xfrm>
        </p:grpSpPr>
        <p:sp>
          <p:nvSpPr>
            <p:cNvPr name="Freeform 165" id="16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66" id="166"/>
          <p:cNvGrpSpPr/>
          <p:nvPr/>
        </p:nvGrpSpPr>
        <p:grpSpPr>
          <a:xfrm rot="0">
            <a:off x="387593" y="7902662"/>
            <a:ext cx="818812" cy="818812"/>
            <a:chOff x="0" y="0"/>
            <a:chExt cx="1913890" cy="1913890"/>
          </a:xfrm>
        </p:grpSpPr>
        <p:sp>
          <p:nvSpPr>
            <p:cNvPr name="Freeform 167" id="16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68" id="168"/>
          <p:cNvGrpSpPr/>
          <p:nvPr/>
        </p:nvGrpSpPr>
        <p:grpSpPr>
          <a:xfrm rot="0">
            <a:off x="1294635" y="7902662"/>
            <a:ext cx="818812" cy="818812"/>
            <a:chOff x="0" y="0"/>
            <a:chExt cx="1913890" cy="1913890"/>
          </a:xfrm>
        </p:grpSpPr>
        <p:sp>
          <p:nvSpPr>
            <p:cNvPr name="Freeform 169" id="16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70" id="170"/>
          <p:cNvGrpSpPr/>
          <p:nvPr/>
        </p:nvGrpSpPr>
        <p:grpSpPr>
          <a:xfrm rot="0">
            <a:off x="2201677" y="7902662"/>
            <a:ext cx="818812" cy="818812"/>
            <a:chOff x="0" y="0"/>
            <a:chExt cx="1913890" cy="1913890"/>
          </a:xfrm>
        </p:grpSpPr>
        <p:sp>
          <p:nvSpPr>
            <p:cNvPr name="Freeform 171" id="17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72" id="172"/>
          <p:cNvGrpSpPr/>
          <p:nvPr/>
        </p:nvGrpSpPr>
        <p:grpSpPr>
          <a:xfrm rot="0">
            <a:off x="3108719" y="7902662"/>
            <a:ext cx="818812" cy="818812"/>
            <a:chOff x="0" y="0"/>
            <a:chExt cx="1913890" cy="1913890"/>
          </a:xfrm>
        </p:grpSpPr>
        <p:sp>
          <p:nvSpPr>
            <p:cNvPr name="Freeform 173" id="17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74" id="174"/>
          <p:cNvGrpSpPr/>
          <p:nvPr/>
        </p:nvGrpSpPr>
        <p:grpSpPr>
          <a:xfrm rot="0">
            <a:off x="4015761" y="7902662"/>
            <a:ext cx="818812" cy="818812"/>
            <a:chOff x="0" y="0"/>
            <a:chExt cx="1913890" cy="1913890"/>
          </a:xfrm>
        </p:grpSpPr>
        <p:sp>
          <p:nvSpPr>
            <p:cNvPr name="Freeform 175" id="17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76" id="176"/>
          <p:cNvGrpSpPr/>
          <p:nvPr/>
        </p:nvGrpSpPr>
        <p:grpSpPr>
          <a:xfrm rot="0">
            <a:off x="4922803" y="7902662"/>
            <a:ext cx="818812" cy="818812"/>
            <a:chOff x="0" y="0"/>
            <a:chExt cx="1913890" cy="1913890"/>
          </a:xfrm>
        </p:grpSpPr>
        <p:sp>
          <p:nvSpPr>
            <p:cNvPr name="Freeform 177" id="17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78" id="178"/>
          <p:cNvGrpSpPr/>
          <p:nvPr/>
        </p:nvGrpSpPr>
        <p:grpSpPr>
          <a:xfrm rot="0">
            <a:off x="5829845" y="7902662"/>
            <a:ext cx="818812" cy="818812"/>
            <a:chOff x="0" y="0"/>
            <a:chExt cx="1913890" cy="1913890"/>
          </a:xfrm>
        </p:grpSpPr>
        <p:sp>
          <p:nvSpPr>
            <p:cNvPr name="Freeform 179" id="17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80" id="180"/>
          <p:cNvGrpSpPr/>
          <p:nvPr/>
        </p:nvGrpSpPr>
        <p:grpSpPr>
          <a:xfrm rot="0">
            <a:off x="6736887" y="7902662"/>
            <a:ext cx="818812" cy="818812"/>
            <a:chOff x="0" y="0"/>
            <a:chExt cx="1913890" cy="1913890"/>
          </a:xfrm>
        </p:grpSpPr>
        <p:sp>
          <p:nvSpPr>
            <p:cNvPr name="Freeform 181" id="18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82" id="182"/>
          <p:cNvGrpSpPr/>
          <p:nvPr/>
        </p:nvGrpSpPr>
        <p:grpSpPr>
          <a:xfrm rot="0">
            <a:off x="7652567" y="7902662"/>
            <a:ext cx="818812" cy="818812"/>
            <a:chOff x="0" y="0"/>
            <a:chExt cx="1913890" cy="1913890"/>
          </a:xfrm>
        </p:grpSpPr>
        <p:sp>
          <p:nvSpPr>
            <p:cNvPr name="Freeform 183" id="18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84" id="184"/>
          <p:cNvGrpSpPr/>
          <p:nvPr/>
        </p:nvGrpSpPr>
        <p:grpSpPr>
          <a:xfrm rot="0">
            <a:off x="8559609" y="7902662"/>
            <a:ext cx="818812" cy="818812"/>
            <a:chOff x="0" y="0"/>
            <a:chExt cx="1913890" cy="1913890"/>
          </a:xfrm>
        </p:grpSpPr>
        <p:sp>
          <p:nvSpPr>
            <p:cNvPr name="Freeform 185" id="18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86" id="186"/>
          <p:cNvGrpSpPr/>
          <p:nvPr/>
        </p:nvGrpSpPr>
        <p:grpSpPr>
          <a:xfrm rot="0">
            <a:off x="387593" y="8809704"/>
            <a:ext cx="818812" cy="818812"/>
            <a:chOff x="0" y="0"/>
            <a:chExt cx="1913890" cy="1913890"/>
          </a:xfrm>
        </p:grpSpPr>
        <p:sp>
          <p:nvSpPr>
            <p:cNvPr name="Freeform 187" id="18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88" id="188"/>
          <p:cNvGrpSpPr/>
          <p:nvPr/>
        </p:nvGrpSpPr>
        <p:grpSpPr>
          <a:xfrm rot="0">
            <a:off x="1294635" y="8809704"/>
            <a:ext cx="818812" cy="818812"/>
            <a:chOff x="0" y="0"/>
            <a:chExt cx="1913890" cy="1913890"/>
          </a:xfrm>
        </p:grpSpPr>
        <p:sp>
          <p:nvSpPr>
            <p:cNvPr name="Freeform 189" id="18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90" id="190"/>
          <p:cNvGrpSpPr/>
          <p:nvPr/>
        </p:nvGrpSpPr>
        <p:grpSpPr>
          <a:xfrm rot="0">
            <a:off x="2201677" y="8809704"/>
            <a:ext cx="818812" cy="818812"/>
            <a:chOff x="0" y="0"/>
            <a:chExt cx="1913890" cy="1913890"/>
          </a:xfrm>
        </p:grpSpPr>
        <p:sp>
          <p:nvSpPr>
            <p:cNvPr name="Freeform 191" id="19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92" id="192"/>
          <p:cNvGrpSpPr/>
          <p:nvPr/>
        </p:nvGrpSpPr>
        <p:grpSpPr>
          <a:xfrm rot="0">
            <a:off x="3108719" y="8809704"/>
            <a:ext cx="818812" cy="818812"/>
            <a:chOff x="0" y="0"/>
            <a:chExt cx="1913890" cy="1913890"/>
          </a:xfrm>
        </p:grpSpPr>
        <p:sp>
          <p:nvSpPr>
            <p:cNvPr name="Freeform 193" id="19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94" id="194"/>
          <p:cNvGrpSpPr/>
          <p:nvPr/>
        </p:nvGrpSpPr>
        <p:grpSpPr>
          <a:xfrm rot="0">
            <a:off x="4015761" y="8809704"/>
            <a:ext cx="818812" cy="818812"/>
            <a:chOff x="0" y="0"/>
            <a:chExt cx="1913890" cy="1913890"/>
          </a:xfrm>
        </p:grpSpPr>
        <p:sp>
          <p:nvSpPr>
            <p:cNvPr name="Freeform 195" id="19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96" id="196"/>
          <p:cNvGrpSpPr/>
          <p:nvPr/>
        </p:nvGrpSpPr>
        <p:grpSpPr>
          <a:xfrm rot="0">
            <a:off x="4922803" y="8809704"/>
            <a:ext cx="818812" cy="818812"/>
            <a:chOff x="0" y="0"/>
            <a:chExt cx="1913890" cy="1913890"/>
          </a:xfrm>
        </p:grpSpPr>
        <p:sp>
          <p:nvSpPr>
            <p:cNvPr name="Freeform 197" id="19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198" id="198"/>
          <p:cNvGrpSpPr/>
          <p:nvPr/>
        </p:nvGrpSpPr>
        <p:grpSpPr>
          <a:xfrm rot="0">
            <a:off x="5829845" y="8809704"/>
            <a:ext cx="818812" cy="818812"/>
            <a:chOff x="0" y="0"/>
            <a:chExt cx="1913890" cy="1913890"/>
          </a:xfrm>
        </p:grpSpPr>
        <p:sp>
          <p:nvSpPr>
            <p:cNvPr name="Freeform 199" id="19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200" id="200"/>
          <p:cNvGrpSpPr/>
          <p:nvPr/>
        </p:nvGrpSpPr>
        <p:grpSpPr>
          <a:xfrm rot="0">
            <a:off x="6736887" y="8809704"/>
            <a:ext cx="818812" cy="818812"/>
            <a:chOff x="0" y="0"/>
            <a:chExt cx="1913890" cy="1913890"/>
          </a:xfrm>
        </p:grpSpPr>
        <p:sp>
          <p:nvSpPr>
            <p:cNvPr name="Freeform 201" id="20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202" id="202"/>
          <p:cNvGrpSpPr/>
          <p:nvPr/>
        </p:nvGrpSpPr>
        <p:grpSpPr>
          <a:xfrm rot="0">
            <a:off x="7652567" y="8809704"/>
            <a:ext cx="818812" cy="818812"/>
            <a:chOff x="0" y="0"/>
            <a:chExt cx="1913890" cy="1913890"/>
          </a:xfrm>
        </p:grpSpPr>
        <p:sp>
          <p:nvSpPr>
            <p:cNvPr name="Freeform 203" id="20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grpSp>
        <p:nvGrpSpPr>
          <p:cNvPr name="Group 204" id="204"/>
          <p:cNvGrpSpPr/>
          <p:nvPr/>
        </p:nvGrpSpPr>
        <p:grpSpPr>
          <a:xfrm rot="0">
            <a:off x="8559609" y="8809704"/>
            <a:ext cx="818812" cy="818812"/>
            <a:chOff x="0" y="0"/>
            <a:chExt cx="1913890" cy="1913890"/>
          </a:xfrm>
        </p:grpSpPr>
        <p:sp>
          <p:nvSpPr>
            <p:cNvPr name="Freeform 205" id="20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995FF"/>
            </a:solidFill>
          </p:spPr>
        </p:sp>
      </p:grpSp>
      <p:sp>
        <p:nvSpPr>
          <p:cNvPr name="TextBox 206" id="206"/>
          <p:cNvSpPr txBox="true"/>
          <p:nvPr/>
        </p:nvSpPr>
        <p:spPr>
          <a:xfrm rot="0">
            <a:off x="387593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</a:t>
            </a:r>
          </a:p>
        </p:txBody>
      </p:sp>
      <p:sp>
        <p:nvSpPr>
          <p:cNvPr name="TextBox 207" id="207"/>
          <p:cNvSpPr txBox="true"/>
          <p:nvPr/>
        </p:nvSpPr>
        <p:spPr>
          <a:xfrm rot="0">
            <a:off x="1294635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</a:t>
            </a:r>
          </a:p>
        </p:txBody>
      </p:sp>
      <p:sp>
        <p:nvSpPr>
          <p:cNvPr name="TextBox 208" id="208"/>
          <p:cNvSpPr txBox="true"/>
          <p:nvPr/>
        </p:nvSpPr>
        <p:spPr>
          <a:xfrm rot="0">
            <a:off x="2201677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</a:t>
            </a:r>
          </a:p>
        </p:txBody>
      </p:sp>
      <p:sp>
        <p:nvSpPr>
          <p:cNvPr name="TextBox 209" id="209"/>
          <p:cNvSpPr txBox="true"/>
          <p:nvPr/>
        </p:nvSpPr>
        <p:spPr>
          <a:xfrm rot="0">
            <a:off x="3108719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</a:t>
            </a:r>
          </a:p>
        </p:txBody>
      </p:sp>
      <p:sp>
        <p:nvSpPr>
          <p:cNvPr name="TextBox 210" id="210"/>
          <p:cNvSpPr txBox="true"/>
          <p:nvPr/>
        </p:nvSpPr>
        <p:spPr>
          <a:xfrm rot="0">
            <a:off x="4015761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</a:t>
            </a:r>
          </a:p>
        </p:txBody>
      </p:sp>
      <p:sp>
        <p:nvSpPr>
          <p:cNvPr name="TextBox 211" id="211"/>
          <p:cNvSpPr txBox="true"/>
          <p:nvPr/>
        </p:nvSpPr>
        <p:spPr>
          <a:xfrm rot="0">
            <a:off x="387593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11</a:t>
            </a:r>
          </a:p>
        </p:txBody>
      </p:sp>
      <p:sp>
        <p:nvSpPr>
          <p:cNvPr name="TextBox 212" id="212"/>
          <p:cNvSpPr txBox="true"/>
          <p:nvPr/>
        </p:nvSpPr>
        <p:spPr>
          <a:xfrm rot="0">
            <a:off x="1294635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12</a:t>
            </a:r>
          </a:p>
        </p:txBody>
      </p:sp>
      <p:sp>
        <p:nvSpPr>
          <p:cNvPr name="TextBox 213" id="213"/>
          <p:cNvSpPr txBox="true"/>
          <p:nvPr/>
        </p:nvSpPr>
        <p:spPr>
          <a:xfrm rot="0">
            <a:off x="2201677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13</a:t>
            </a:r>
          </a:p>
        </p:txBody>
      </p:sp>
      <p:sp>
        <p:nvSpPr>
          <p:cNvPr name="TextBox 214" id="214"/>
          <p:cNvSpPr txBox="true"/>
          <p:nvPr/>
        </p:nvSpPr>
        <p:spPr>
          <a:xfrm rot="0">
            <a:off x="3108719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14</a:t>
            </a:r>
          </a:p>
        </p:txBody>
      </p:sp>
      <p:sp>
        <p:nvSpPr>
          <p:cNvPr name="TextBox 215" id="215"/>
          <p:cNvSpPr txBox="true"/>
          <p:nvPr/>
        </p:nvSpPr>
        <p:spPr>
          <a:xfrm rot="0">
            <a:off x="4015761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15</a:t>
            </a:r>
          </a:p>
        </p:txBody>
      </p:sp>
      <p:sp>
        <p:nvSpPr>
          <p:cNvPr name="TextBox 216" id="216"/>
          <p:cNvSpPr txBox="true"/>
          <p:nvPr/>
        </p:nvSpPr>
        <p:spPr>
          <a:xfrm rot="0">
            <a:off x="398317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21</a:t>
            </a:r>
          </a:p>
        </p:txBody>
      </p:sp>
      <p:sp>
        <p:nvSpPr>
          <p:cNvPr name="TextBox 217" id="217"/>
          <p:cNvSpPr txBox="true"/>
          <p:nvPr/>
        </p:nvSpPr>
        <p:spPr>
          <a:xfrm rot="0">
            <a:off x="1294635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22</a:t>
            </a:r>
          </a:p>
        </p:txBody>
      </p:sp>
      <p:sp>
        <p:nvSpPr>
          <p:cNvPr name="TextBox 218" id="218"/>
          <p:cNvSpPr txBox="true"/>
          <p:nvPr/>
        </p:nvSpPr>
        <p:spPr>
          <a:xfrm rot="0">
            <a:off x="2201677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23</a:t>
            </a:r>
          </a:p>
        </p:txBody>
      </p:sp>
      <p:sp>
        <p:nvSpPr>
          <p:cNvPr name="TextBox 219" id="219"/>
          <p:cNvSpPr txBox="true"/>
          <p:nvPr/>
        </p:nvSpPr>
        <p:spPr>
          <a:xfrm rot="0">
            <a:off x="3108719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24</a:t>
            </a:r>
          </a:p>
        </p:txBody>
      </p:sp>
      <p:sp>
        <p:nvSpPr>
          <p:cNvPr name="TextBox 220" id="220"/>
          <p:cNvSpPr txBox="true"/>
          <p:nvPr/>
        </p:nvSpPr>
        <p:spPr>
          <a:xfrm rot="0">
            <a:off x="4015761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25</a:t>
            </a:r>
          </a:p>
        </p:txBody>
      </p:sp>
      <p:sp>
        <p:nvSpPr>
          <p:cNvPr name="TextBox 221" id="221"/>
          <p:cNvSpPr txBox="true"/>
          <p:nvPr/>
        </p:nvSpPr>
        <p:spPr>
          <a:xfrm rot="0">
            <a:off x="387593" y="337155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31</a:t>
            </a:r>
          </a:p>
        </p:txBody>
      </p:sp>
      <p:sp>
        <p:nvSpPr>
          <p:cNvPr name="TextBox 222" id="222"/>
          <p:cNvSpPr txBox="true"/>
          <p:nvPr/>
        </p:nvSpPr>
        <p:spPr>
          <a:xfrm rot="0">
            <a:off x="398317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41</a:t>
            </a:r>
          </a:p>
        </p:txBody>
      </p:sp>
      <p:sp>
        <p:nvSpPr>
          <p:cNvPr name="TextBox 223" id="223"/>
          <p:cNvSpPr txBox="true"/>
          <p:nvPr/>
        </p:nvSpPr>
        <p:spPr>
          <a:xfrm rot="0">
            <a:off x="1294635" y="3427666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32</a:t>
            </a:r>
          </a:p>
        </p:txBody>
      </p:sp>
      <p:sp>
        <p:nvSpPr>
          <p:cNvPr name="TextBox 224" id="224"/>
          <p:cNvSpPr txBox="true"/>
          <p:nvPr/>
        </p:nvSpPr>
        <p:spPr>
          <a:xfrm rot="0">
            <a:off x="2201677" y="3427666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33</a:t>
            </a:r>
          </a:p>
        </p:txBody>
      </p:sp>
      <p:sp>
        <p:nvSpPr>
          <p:cNvPr name="TextBox 225" id="225"/>
          <p:cNvSpPr txBox="true"/>
          <p:nvPr/>
        </p:nvSpPr>
        <p:spPr>
          <a:xfrm rot="0">
            <a:off x="3108719" y="3427666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34</a:t>
            </a:r>
          </a:p>
        </p:txBody>
      </p:sp>
      <p:sp>
        <p:nvSpPr>
          <p:cNvPr name="TextBox 226" id="226"/>
          <p:cNvSpPr txBox="true"/>
          <p:nvPr/>
        </p:nvSpPr>
        <p:spPr>
          <a:xfrm rot="0">
            <a:off x="4015761" y="3427666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35</a:t>
            </a:r>
          </a:p>
        </p:txBody>
      </p:sp>
      <p:sp>
        <p:nvSpPr>
          <p:cNvPr name="TextBox 227" id="227"/>
          <p:cNvSpPr txBox="true"/>
          <p:nvPr/>
        </p:nvSpPr>
        <p:spPr>
          <a:xfrm rot="0">
            <a:off x="1294635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42</a:t>
            </a:r>
          </a:p>
        </p:txBody>
      </p:sp>
      <p:sp>
        <p:nvSpPr>
          <p:cNvPr name="TextBox 228" id="228"/>
          <p:cNvSpPr txBox="true"/>
          <p:nvPr/>
        </p:nvSpPr>
        <p:spPr>
          <a:xfrm rot="0">
            <a:off x="2201677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43</a:t>
            </a:r>
          </a:p>
        </p:txBody>
      </p:sp>
      <p:sp>
        <p:nvSpPr>
          <p:cNvPr name="TextBox 229" id="229"/>
          <p:cNvSpPr txBox="true"/>
          <p:nvPr/>
        </p:nvSpPr>
        <p:spPr>
          <a:xfrm rot="0">
            <a:off x="3108719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44</a:t>
            </a:r>
          </a:p>
        </p:txBody>
      </p:sp>
      <p:sp>
        <p:nvSpPr>
          <p:cNvPr name="TextBox 230" id="230"/>
          <p:cNvSpPr txBox="true"/>
          <p:nvPr/>
        </p:nvSpPr>
        <p:spPr>
          <a:xfrm rot="0">
            <a:off x="4015761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45</a:t>
            </a:r>
          </a:p>
        </p:txBody>
      </p:sp>
      <p:sp>
        <p:nvSpPr>
          <p:cNvPr name="TextBox 231" id="231"/>
          <p:cNvSpPr txBox="true"/>
          <p:nvPr/>
        </p:nvSpPr>
        <p:spPr>
          <a:xfrm rot="0">
            <a:off x="4922803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</a:t>
            </a:r>
          </a:p>
        </p:txBody>
      </p:sp>
      <p:sp>
        <p:nvSpPr>
          <p:cNvPr name="TextBox 232" id="232"/>
          <p:cNvSpPr txBox="true"/>
          <p:nvPr/>
        </p:nvSpPr>
        <p:spPr>
          <a:xfrm rot="0">
            <a:off x="4922797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16</a:t>
            </a:r>
          </a:p>
        </p:txBody>
      </p:sp>
      <p:sp>
        <p:nvSpPr>
          <p:cNvPr name="TextBox 233" id="233"/>
          <p:cNvSpPr txBox="true"/>
          <p:nvPr/>
        </p:nvSpPr>
        <p:spPr>
          <a:xfrm rot="0">
            <a:off x="4922797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26</a:t>
            </a:r>
          </a:p>
        </p:txBody>
      </p:sp>
      <p:sp>
        <p:nvSpPr>
          <p:cNvPr name="TextBox 234" id="234"/>
          <p:cNvSpPr txBox="true"/>
          <p:nvPr/>
        </p:nvSpPr>
        <p:spPr>
          <a:xfrm rot="0">
            <a:off x="4922797" y="3427666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36</a:t>
            </a:r>
          </a:p>
        </p:txBody>
      </p:sp>
      <p:sp>
        <p:nvSpPr>
          <p:cNvPr name="TextBox 235" id="235"/>
          <p:cNvSpPr txBox="true"/>
          <p:nvPr/>
        </p:nvSpPr>
        <p:spPr>
          <a:xfrm rot="0">
            <a:off x="5829845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</a:t>
            </a:r>
          </a:p>
        </p:txBody>
      </p:sp>
      <p:sp>
        <p:nvSpPr>
          <p:cNvPr name="TextBox 236" id="236"/>
          <p:cNvSpPr txBox="true"/>
          <p:nvPr/>
        </p:nvSpPr>
        <p:spPr>
          <a:xfrm rot="0">
            <a:off x="5829845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17</a:t>
            </a:r>
          </a:p>
        </p:txBody>
      </p:sp>
      <p:sp>
        <p:nvSpPr>
          <p:cNvPr name="TextBox 237" id="237"/>
          <p:cNvSpPr txBox="true"/>
          <p:nvPr/>
        </p:nvSpPr>
        <p:spPr>
          <a:xfrm rot="0">
            <a:off x="5829845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27</a:t>
            </a:r>
          </a:p>
        </p:txBody>
      </p:sp>
      <p:sp>
        <p:nvSpPr>
          <p:cNvPr name="TextBox 238" id="238"/>
          <p:cNvSpPr txBox="true"/>
          <p:nvPr/>
        </p:nvSpPr>
        <p:spPr>
          <a:xfrm rot="0">
            <a:off x="5829845" y="3427666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37</a:t>
            </a:r>
          </a:p>
        </p:txBody>
      </p:sp>
      <p:sp>
        <p:nvSpPr>
          <p:cNvPr name="TextBox 239" id="239"/>
          <p:cNvSpPr txBox="true"/>
          <p:nvPr/>
        </p:nvSpPr>
        <p:spPr>
          <a:xfrm rot="0">
            <a:off x="6736887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</a:t>
            </a:r>
          </a:p>
        </p:txBody>
      </p:sp>
      <p:sp>
        <p:nvSpPr>
          <p:cNvPr name="TextBox 240" id="240"/>
          <p:cNvSpPr txBox="true"/>
          <p:nvPr/>
        </p:nvSpPr>
        <p:spPr>
          <a:xfrm rot="0">
            <a:off x="7652567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</a:t>
            </a:r>
          </a:p>
        </p:txBody>
      </p:sp>
      <p:sp>
        <p:nvSpPr>
          <p:cNvPr name="TextBox 241" id="241"/>
          <p:cNvSpPr txBox="true"/>
          <p:nvPr/>
        </p:nvSpPr>
        <p:spPr>
          <a:xfrm rot="0">
            <a:off x="6736887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18</a:t>
            </a:r>
          </a:p>
        </p:txBody>
      </p:sp>
      <p:sp>
        <p:nvSpPr>
          <p:cNvPr name="TextBox 242" id="242"/>
          <p:cNvSpPr txBox="true"/>
          <p:nvPr/>
        </p:nvSpPr>
        <p:spPr>
          <a:xfrm rot="0">
            <a:off x="6736887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28</a:t>
            </a:r>
          </a:p>
        </p:txBody>
      </p:sp>
      <p:sp>
        <p:nvSpPr>
          <p:cNvPr name="TextBox 243" id="243"/>
          <p:cNvSpPr txBox="true"/>
          <p:nvPr/>
        </p:nvSpPr>
        <p:spPr>
          <a:xfrm rot="0">
            <a:off x="6736887" y="3427666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38</a:t>
            </a:r>
          </a:p>
        </p:txBody>
      </p:sp>
      <p:sp>
        <p:nvSpPr>
          <p:cNvPr name="TextBox 244" id="244"/>
          <p:cNvSpPr txBox="true"/>
          <p:nvPr/>
        </p:nvSpPr>
        <p:spPr>
          <a:xfrm rot="0">
            <a:off x="7652567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19</a:t>
            </a:r>
          </a:p>
        </p:txBody>
      </p:sp>
      <p:sp>
        <p:nvSpPr>
          <p:cNvPr name="TextBox 245" id="245"/>
          <p:cNvSpPr txBox="true"/>
          <p:nvPr/>
        </p:nvSpPr>
        <p:spPr>
          <a:xfrm rot="0">
            <a:off x="7652567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29</a:t>
            </a:r>
          </a:p>
        </p:txBody>
      </p:sp>
      <p:sp>
        <p:nvSpPr>
          <p:cNvPr name="TextBox 246" id="246"/>
          <p:cNvSpPr txBox="true"/>
          <p:nvPr/>
        </p:nvSpPr>
        <p:spPr>
          <a:xfrm rot="0">
            <a:off x="7652567" y="3427666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39</a:t>
            </a:r>
          </a:p>
        </p:txBody>
      </p:sp>
      <p:sp>
        <p:nvSpPr>
          <p:cNvPr name="TextBox 247" id="247"/>
          <p:cNvSpPr txBox="true"/>
          <p:nvPr/>
        </p:nvSpPr>
        <p:spPr>
          <a:xfrm rot="0">
            <a:off x="4922797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46</a:t>
            </a:r>
          </a:p>
        </p:txBody>
      </p:sp>
      <p:sp>
        <p:nvSpPr>
          <p:cNvPr name="TextBox 248" id="248"/>
          <p:cNvSpPr txBox="true"/>
          <p:nvPr/>
        </p:nvSpPr>
        <p:spPr>
          <a:xfrm rot="0">
            <a:off x="5829845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47</a:t>
            </a:r>
          </a:p>
        </p:txBody>
      </p:sp>
      <p:sp>
        <p:nvSpPr>
          <p:cNvPr name="TextBox 249" id="249"/>
          <p:cNvSpPr txBox="true"/>
          <p:nvPr/>
        </p:nvSpPr>
        <p:spPr>
          <a:xfrm rot="0">
            <a:off x="6736887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48</a:t>
            </a:r>
          </a:p>
        </p:txBody>
      </p:sp>
      <p:sp>
        <p:nvSpPr>
          <p:cNvPr name="TextBox 250" id="250"/>
          <p:cNvSpPr txBox="true"/>
          <p:nvPr/>
        </p:nvSpPr>
        <p:spPr>
          <a:xfrm rot="0">
            <a:off x="7652567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49</a:t>
            </a:r>
          </a:p>
        </p:txBody>
      </p:sp>
      <p:sp>
        <p:nvSpPr>
          <p:cNvPr name="TextBox 251" id="251"/>
          <p:cNvSpPr txBox="true"/>
          <p:nvPr/>
        </p:nvSpPr>
        <p:spPr>
          <a:xfrm rot="0">
            <a:off x="8559609" y="706540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10</a:t>
            </a:r>
          </a:p>
        </p:txBody>
      </p:sp>
      <p:sp>
        <p:nvSpPr>
          <p:cNvPr name="TextBox 252" id="252"/>
          <p:cNvSpPr txBox="true"/>
          <p:nvPr/>
        </p:nvSpPr>
        <p:spPr>
          <a:xfrm rot="0">
            <a:off x="8559609" y="1613582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20</a:t>
            </a:r>
          </a:p>
        </p:txBody>
      </p:sp>
      <p:sp>
        <p:nvSpPr>
          <p:cNvPr name="TextBox 253" id="253"/>
          <p:cNvSpPr txBox="true"/>
          <p:nvPr/>
        </p:nvSpPr>
        <p:spPr>
          <a:xfrm rot="0">
            <a:off x="8559609" y="2520624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30</a:t>
            </a:r>
          </a:p>
        </p:txBody>
      </p:sp>
      <p:sp>
        <p:nvSpPr>
          <p:cNvPr name="TextBox 254" id="254"/>
          <p:cNvSpPr txBox="true"/>
          <p:nvPr/>
        </p:nvSpPr>
        <p:spPr>
          <a:xfrm rot="0">
            <a:off x="8559609" y="3427666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40</a:t>
            </a:r>
          </a:p>
        </p:txBody>
      </p:sp>
      <p:sp>
        <p:nvSpPr>
          <p:cNvPr name="TextBox 255" id="255"/>
          <p:cNvSpPr txBox="true"/>
          <p:nvPr/>
        </p:nvSpPr>
        <p:spPr>
          <a:xfrm rot="0">
            <a:off x="8559609" y="4334708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50</a:t>
            </a:r>
          </a:p>
        </p:txBody>
      </p:sp>
      <p:sp>
        <p:nvSpPr>
          <p:cNvPr name="TextBox 256" id="256"/>
          <p:cNvSpPr txBox="true"/>
          <p:nvPr/>
        </p:nvSpPr>
        <p:spPr>
          <a:xfrm rot="0">
            <a:off x="8559609" y="524174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60</a:t>
            </a:r>
          </a:p>
        </p:txBody>
      </p:sp>
      <p:sp>
        <p:nvSpPr>
          <p:cNvPr name="TextBox 257" id="257"/>
          <p:cNvSpPr txBox="true"/>
          <p:nvPr/>
        </p:nvSpPr>
        <p:spPr>
          <a:xfrm rot="0">
            <a:off x="8559609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70</a:t>
            </a:r>
          </a:p>
        </p:txBody>
      </p:sp>
      <p:sp>
        <p:nvSpPr>
          <p:cNvPr name="TextBox 258" id="258"/>
          <p:cNvSpPr txBox="true"/>
          <p:nvPr/>
        </p:nvSpPr>
        <p:spPr>
          <a:xfrm rot="0">
            <a:off x="8559609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80</a:t>
            </a:r>
          </a:p>
        </p:txBody>
      </p:sp>
      <p:sp>
        <p:nvSpPr>
          <p:cNvPr name="TextBox 259" id="259"/>
          <p:cNvSpPr txBox="true"/>
          <p:nvPr/>
        </p:nvSpPr>
        <p:spPr>
          <a:xfrm rot="0">
            <a:off x="8559609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90</a:t>
            </a:r>
          </a:p>
        </p:txBody>
      </p:sp>
      <p:sp>
        <p:nvSpPr>
          <p:cNvPr name="TextBox 260" id="260"/>
          <p:cNvSpPr txBox="true"/>
          <p:nvPr/>
        </p:nvSpPr>
        <p:spPr>
          <a:xfrm rot="0">
            <a:off x="8515494" y="8858096"/>
            <a:ext cx="862927" cy="598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9"/>
              </a:lnSpc>
            </a:pPr>
            <a:r>
              <a:rPr lang="en-US" sz="3506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100</a:t>
            </a:r>
          </a:p>
        </p:txBody>
      </p:sp>
      <p:sp>
        <p:nvSpPr>
          <p:cNvPr name="TextBox 261" id="261"/>
          <p:cNvSpPr txBox="true"/>
          <p:nvPr/>
        </p:nvSpPr>
        <p:spPr>
          <a:xfrm rot="0">
            <a:off x="7652567" y="524174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59</a:t>
            </a:r>
          </a:p>
        </p:txBody>
      </p:sp>
      <p:sp>
        <p:nvSpPr>
          <p:cNvPr name="TextBox 262" id="262"/>
          <p:cNvSpPr txBox="true"/>
          <p:nvPr/>
        </p:nvSpPr>
        <p:spPr>
          <a:xfrm rot="0">
            <a:off x="7652567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69</a:t>
            </a:r>
          </a:p>
        </p:txBody>
      </p:sp>
      <p:sp>
        <p:nvSpPr>
          <p:cNvPr name="TextBox 263" id="263"/>
          <p:cNvSpPr txBox="true"/>
          <p:nvPr/>
        </p:nvSpPr>
        <p:spPr>
          <a:xfrm rot="0">
            <a:off x="7652567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79</a:t>
            </a:r>
          </a:p>
        </p:txBody>
      </p:sp>
      <p:sp>
        <p:nvSpPr>
          <p:cNvPr name="TextBox 264" id="264"/>
          <p:cNvSpPr txBox="true"/>
          <p:nvPr/>
        </p:nvSpPr>
        <p:spPr>
          <a:xfrm rot="0">
            <a:off x="7652567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89</a:t>
            </a:r>
          </a:p>
        </p:txBody>
      </p:sp>
      <p:sp>
        <p:nvSpPr>
          <p:cNvPr name="TextBox 265" id="265"/>
          <p:cNvSpPr txBox="true"/>
          <p:nvPr/>
        </p:nvSpPr>
        <p:spPr>
          <a:xfrm rot="0">
            <a:off x="7652567" y="885775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99</a:t>
            </a:r>
          </a:p>
        </p:txBody>
      </p:sp>
      <p:sp>
        <p:nvSpPr>
          <p:cNvPr name="TextBox 266" id="266"/>
          <p:cNvSpPr txBox="true"/>
          <p:nvPr/>
        </p:nvSpPr>
        <p:spPr>
          <a:xfrm rot="0">
            <a:off x="6736887" y="524174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58</a:t>
            </a:r>
          </a:p>
        </p:txBody>
      </p:sp>
      <p:sp>
        <p:nvSpPr>
          <p:cNvPr name="TextBox 267" id="267"/>
          <p:cNvSpPr txBox="true"/>
          <p:nvPr/>
        </p:nvSpPr>
        <p:spPr>
          <a:xfrm rot="0">
            <a:off x="6736887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68</a:t>
            </a:r>
          </a:p>
        </p:txBody>
      </p:sp>
      <p:sp>
        <p:nvSpPr>
          <p:cNvPr name="TextBox 268" id="268"/>
          <p:cNvSpPr txBox="true"/>
          <p:nvPr/>
        </p:nvSpPr>
        <p:spPr>
          <a:xfrm rot="0">
            <a:off x="6736887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78</a:t>
            </a:r>
          </a:p>
        </p:txBody>
      </p:sp>
      <p:sp>
        <p:nvSpPr>
          <p:cNvPr name="TextBox 269" id="269"/>
          <p:cNvSpPr txBox="true"/>
          <p:nvPr/>
        </p:nvSpPr>
        <p:spPr>
          <a:xfrm rot="0">
            <a:off x="6736887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88</a:t>
            </a:r>
          </a:p>
        </p:txBody>
      </p:sp>
      <p:sp>
        <p:nvSpPr>
          <p:cNvPr name="TextBox 270" id="270"/>
          <p:cNvSpPr txBox="true"/>
          <p:nvPr/>
        </p:nvSpPr>
        <p:spPr>
          <a:xfrm rot="0">
            <a:off x="6736887" y="885775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98</a:t>
            </a:r>
          </a:p>
        </p:txBody>
      </p:sp>
      <p:sp>
        <p:nvSpPr>
          <p:cNvPr name="TextBox 271" id="271"/>
          <p:cNvSpPr txBox="true"/>
          <p:nvPr/>
        </p:nvSpPr>
        <p:spPr>
          <a:xfrm rot="0">
            <a:off x="5829845" y="525066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57</a:t>
            </a:r>
          </a:p>
        </p:txBody>
      </p:sp>
      <p:sp>
        <p:nvSpPr>
          <p:cNvPr name="TextBox 272" id="272"/>
          <p:cNvSpPr txBox="true"/>
          <p:nvPr/>
        </p:nvSpPr>
        <p:spPr>
          <a:xfrm rot="0">
            <a:off x="5829845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67</a:t>
            </a:r>
          </a:p>
        </p:txBody>
      </p:sp>
      <p:sp>
        <p:nvSpPr>
          <p:cNvPr name="TextBox 273" id="273"/>
          <p:cNvSpPr txBox="true"/>
          <p:nvPr/>
        </p:nvSpPr>
        <p:spPr>
          <a:xfrm rot="0">
            <a:off x="5829845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77</a:t>
            </a:r>
          </a:p>
        </p:txBody>
      </p:sp>
      <p:sp>
        <p:nvSpPr>
          <p:cNvPr name="TextBox 274" id="274"/>
          <p:cNvSpPr txBox="true"/>
          <p:nvPr/>
        </p:nvSpPr>
        <p:spPr>
          <a:xfrm rot="0">
            <a:off x="5829845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87</a:t>
            </a:r>
          </a:p>
        </p:txBody>
      </p:sp>
      <p:sp>
        <p:nvSpPr>
          <p:cNvPr name="TextBox 275" id="275"/>
          <p:cNvSpPr txBox="true"/>
          <p:nvPr/>
        </p:nvSpPr>
        <p:spPr>
          <a:xfrm rot="0">
            <a:off x="5829845" y="885775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97</a:t>
            </a:r>
          </a:p>
        </p:txBody>
      </p:sp>
      <p:sp>
        <p:nvSpPr>
          <p:cNvPr name="TextBox 276" id="276"/>
          <p:cNvSpPr txBox="true"/>
          <p:nvPr/>
        </p:nvSpPr>
        <p:spPr>
          <a:xfrm rot="0">
            <a:off x="4922803" y="525066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56</a:t>
            </a:r>
          </a:p>
        </p:txBody>
      </p:sp>
      <p:sp>
        <p:nvSpPr>
          <p:cNvPr name="TextBox 277" id="277"/>
          <p:cNvSpPr txBox="true"/>
          <p:nvPr/>
        </p:nvSpPr>
        <p:spPr>
          <a:xfrm rot="0">
            <a:off x="4922803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66</a:t>
            </a:r>
          </a:p>
        </p:txBody>
      </p:sp>
      <p:sp>
        <p:nvSpPr>
          <p:cNvPr name="TextBox 278" id="278"/>
          <p:cNvSpPr txBox="true"/>
          <p:nvPr/>
        </p:nvSpPr>
        <p:spPr>
          <a:xfrm rot="0">
            <a:off x="4922803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76</a:t>
            </a:r>
          </a:p>
        </p:txBody>
      </p:sp>
      <p:sp>
        <p:nvSpPr>
          <p:cNvPr name="TextBox 279" id="279"/>
          <p:cNvSpPr txBox="true"/>
          <p:nvPr/>
        </p:nvSpPr>
        <p:spPr>
          <a:xfrm rot="0">
            <a:off x="4922797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86</a:t>
            </a:r>
          </a:p>
        </p:txBody>
      </p:sp>
      <p:sp>
        <p:nvSpPr>
          <p:cNvPr name="TextBox 280" id="280"/>
          <p:cNvSpPr txBox="true"/>
          <p:nvPr/>
        </p:nvSpPr>
        <p:spPr>
          <a:xfrm rot="0">
            <a:off x="4015761" y="524174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55</a:t>
            </a:r>
          </a:p>
        </p:txBody>
      </p:sp>
      <p:sp>
        <p:nvSpPr>
          <p:cNvPr name="TextBox 281" id="281"/>
          <p:cNvSpPr txBox="true"/>
          <p:nvPr/>
        </p:nvSpPr>
        <p:spPr>
          <a:xfrm rot="0">
            <a:off x="4015761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65</a:t>
            </a:r>
          </a:p>
        </p:txBody>
      </p:sp>
      <p:sp>
        <p:nvSpPr>
          <p:cNvPr name="TextBox 282" id="282"/>
          <p:cNvSpPr txBox="true"/>
          <p:nvPr/>
        </p:nvSpPr>
        <p:spPr>
          <a:xfrm rot="0">
            <a:off x="3108719" y="524174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54</a:t>
            </a:r>
          </a:p>
        </p:txBody>
      </p:sp>
      <p:sp>
        <p:nvSpPr>
          <p:cNvPr name="TextBox 283" id="283"/>
          <p:cNvSpPr txBox="true"/>
          <p:nvPr/>
        </p:nvSpPr>
        <p:spPr>
          <a:xfrm rot="0">
            <a:off x="2201677" y="524174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53</a:t>
            </a:r>
          </a:p>
        </p:txBody>
      </p:sp>
      <p:sp>
        <p:nvSpPr>
          <p:cNvPr name="TextBox 284" id="284"/>
          <p:cNvSpPr txBox="true"/>
          <p:nvPr/>
        </p:nvSpPr>
        <p:spPr>
          <a:xfrm rot="0">
            <a:off x="1294635" y="525066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52</a:t>
            </a:r>
          </a:p>
        </p:txBody>
      </p:sp>
      <p:sp>
        <p:nvSpPr>
          <p:cNvPr name="TextBox 285" id="285"/>
          <p:cNvSpPr txBox="true"/>
          <p:nvPr/>
        </p:nvSpPr>
        <p:spPr>
          <a:xfrm rot="0">
            <a:off x="387593" y="525066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51</a:t>
            </a:r>
          </a:p>
        </p:txBody>
      </p:sp>
      <p:sp>
        <p:nvSpPr>
          <p:cNvPr name="TextBox 286" id="286"/>
          <p:cNvSpPr txBox="true"/>
          <p:nvPr/>
        </p:nvSpPr>
        <p:spPr>
          <a:xfrm rot="0">
            <a:off x="3108719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64</a:t>
            </a:r>
          </a:p>
        </p:txBody>
      </p:sp>
      <p:sp>
        <p:nvSpPr>
          <p:cNvPr name="TextBox 287" id="287"/>
          <p:cNvSpPr txBox="true"/>
          <p:nvPr/>
        </p:nvSpPr>
        <p:spPr>
          <a:xfrm rot="0">
            <a:off x="2201677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63</a:t>
            </a:r>
          </a:p>
        </p:txBody>
      </p:sp>
      <p:sp>
        <p:nvSpPr>
          <p:cNvPr name="TextBox 288" id="288"/>
          <p:cNvSpPr txBox="true"/>
          <p:nvPr/>
        </p:nvSpPr>
        <p:spPr>
          <a:xfrm rot="0">
            <a:off x="1294635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62</a:t>
            </a:r>
          </a:p>
        </p:txBody>
      </p:sp>
      <p:sp>
        <p:nvSpPr>
          <p:cNvPr name="TextBox 289" id="289"/>
          <p:cNvSpPr txBox="true"/>
          <p:nvPr/>
        </p:nvSpPr>
        <p:spPr>
          <a:xfrm rot="0">
            <a:off x="398317" y="6148791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61</a:t>
            </a:r>
          </a:p>
        </p:txBody>
      </p:sp>
      <p:sp>
        <p:nvSpPr>
          <p:cNvPr name="TextBox 290" id="290"/>
          <p:cNvSpPr txBox="true"/>
          <p:nvPr/>
        </p:nvSpPr>
        <p:spPr>
          <a:xfrm rot="0">
            <a:off x="4015761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75</a:t>
            </a:r>
          </a:p>
        </p:txBody>
      </p:sp>
      <p:sp>
        <p:nvSpPr>
          <p:cNvPr name="TextBox 291" id="291"/>
          <p:cNvSpPr txBox="true"/>
          <p:nvPr/>
        </p:nvSpPr>
        <p:spPr>
          <a:xfrm rot="0">
            <a:off x="4015761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85</a:t>
            </a:r>
          </a:p>
        </p:txBody>
      </p:sp>
      <p:sp>
        <p:nvSpPr>
          <p:cNvPr name="TextBox 292" id="292"/>
          <p:cNvSpPr txBox="true"/>
          <p:nvPr/>
        </p:nvSpPr>
        <p:spPr>
          <a:xfrm rot="0">
            <a:off x="4015761" y="885775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95</a:t>
            </a:r>
          </a:p>
        </p:txBody>
      </p:sp>
      <p:sp>
        <p:nvSpPr>
          <p:cNvPr name="TextBox 293" id="293"/>
          <p:cNvSpPr txBox="true"/>
          <p:nvPr/>
        </p:nvSpPr>
        <p:spPr>
          <a:xfrm rot="0">
            <a:off x="3108719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74</a:t>
            </a:r>
          </a:p>
        </p:txBody>
      </p:sp>
      <p:sp>
        <p:nvSpPr>
          <p:cNvPr name="TextBox 294" id="294"/>
          <p:cNvSpPr txBox="true"/>
          <p:nvPr/>
        </p:nvSpPr>
        <p:spPr>
          <a:xfrm rot="0">
            <a:off x="3108719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84</a:t>
            </a:r>
          </a:p>
        </p:txBody>
      </p:sp>
      <p:sp>
        <p:nvSpPr>
          <p:cNvPr name="TextBox 295" id="295"/>
          <p:cNvSpPr txBox="true"/>
          <p:nvPr/>
        </p:nvSpPr>
        <p:spPr>
          <a:xfrm rot="0">
            <a:off x="3108719" y="885775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94</a:t>
            </a:r>
          </a:p>
        </p:txBody>
      </p:sp>
      <p:sp>
        <p:nvSpPr>
          <p:cNvPr name="TextBox 296" id="296"/>
          <p:cNvSpPr txBox="true"/>
          <p:nvPr/>
        </p:nvSpPr>
        <p:spPr>
          <a:xfrm rot="0">
            <a:off x="2201677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73</a:t>
            </a:r>
          </a:p>
        </p:txBody>
      </p:sp>
      <p:sp>
        <p:nvSpPr>
          <p:cNvPr name="TextBox 297" id="297"/>
          <p:cNvSpPr txBox="true"/>
          <p:nvPr/>
        </p:nvSpPr>
        <p:spPr>
          <a:xfrm rot="0">
            <a:off x="1294635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72</a:t>
            </a:r>
          </a:p>
        </p:txBody>
      </p:sp>
      <p:sp>
        <p:nvSpPr>
          <p:cNvPr name="TextBox 298" id="298"/>
          <p:cNvSpPr txBox="true"/>
          <p:nvPr/>
        </p:nvSpPr>
        <p:spPr>
          <a:xfrm rot="0">
            <a:off x="387593" y="7055833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71</a:t>
            </a:r>
          </a:p>
        </p:txBody>
      </p:sp>
      <p:sp>
        <p:nvSpPr>
          <p:cNvPr name="TextBox 299" id="299"/>
          <p:cNvSpPr txBox="true"/>
          <p:nvPr/>
        </p:nvSpPr>
        <p:spPr>
          <a:xfrm rot="0">
            <a:off x="2201677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83</a:t>
            </a:r>
          </a:p>
        </p:txBody>
      </p:sp>
      <p:sp>
        <p:nvSpPr>
          <p:cNvPr name="TextBox 300" id="300"/>
          <p:cNvSpPr txBox="true"/>
          <p:nvPr/>
        </p:nvSpPr>
        <p:spPr>
          <a:xfrm rot="0">
            <a:off x="1294635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82</a:t>
            </a:r>
          </a:p>
        </p:txBody>
      </p:sp>
      <p:sp>
        <p:nvSpPr>
          <p:cNvPr name="TextBox 301" id="301"/>
          <p:cNvSpPr txBox="true"/>
          <p:nvPr/>
        </p:nvSpPr>
        <p:spPr>
          <a:xfrm rot="0">
            <a:off x="398317" y="7950717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81</a:t>
            </a:r>
          </a:p>
        </p:txBody>
      </p:sp>
      <p:sp>
        <p:nvSpPr>
          <p:cNvPr name="TextBox 302" id="302"/>
          <p:cNvSpPr txBox="true"/>
          <p:nvPr/>
        </p:nvSpPr>
        <p:spPr>
          <a:xfrm rot="0">
            <a:off x="2201677" y="885775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93</a:t>
            </a:r>
          </a:p>
        </p:txBody>
      </p:sp>
      <p:sp>
        <p:nvSpPr>
          <p:cNvPr name="TextBox 303" id="303"/>
          <p:cNvSpPr txBox="true"/>
          <p:nvPr/>
        </p:nvSpPr>
        <p:spPr>
          <a:xfrm rot="0">
            <a:off x="1294635" y="885775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92</a:t>
            </a:r>
          </a:p>
        </p:txBody>
      </p:sp>
      <p:sp>
        <p:nvSpPr>
          <p:cNvPr name="TextBox 304" id="304"/>
          <p:cNvSpPr txBox="true"/>
          <p:nvPr/>
        </p:nvSpPr>
        <p:spPr>
          <a:xfrm rot="0">
            <a:off x="398317" y="885775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91</a:t>
            </a:r>
          </a:p>
        </p:txBody>
      </p:sp>
      <p:sp>
        <p:nvSpPr>
          <p:cNvPr name="TextBox 305" id="305"/>
          <p:cNvSpPr txBox="true"/>
          <p:nvPr/>
        </p:nvSpPr>
        <p:spPr>
          <a:xfrm rot="0">
            <a:off x="4922797" y="8857759"/>
            <a:ext cx="818812" cy="642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374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96</a:t>
            </a:r>
          </a:p>
        </p:txBody>
      </p:sp>
      <p:sp>
        <p:nvSpPr>
          <p:cNvPr name="TextBox 306" id="306"/>
          <p:cNvSpPr txBox="true"/>
          <p:nvPr/>
        </p:nvSpPr>
        <p:spPr>
          <a:xfrm rot="0">
            <a:off x="9844094" y="3890217"/>
            <a:ext cx="7415206" cy="4873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What pattern do you notice when skip counting by 2's?</a:t>
            </a:r>
          </a:p>
          <a:p>
            <a:pPr algn="l">
              <a:lnSpc>
                <a:spcPts val="7700"/>
              </a:lnSpc>
            </a:pPr>
          </a:p>
          <a:p>
            <a:pPr algn="l"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Can you use the Hundreds Chart to continue counting by 2's?</a:t>
            </a:r>
          </a:p>
        </p:txBody>
      </p:sp>
      <p:sp>
        <p:nvSpPr>
          <p:cNvPr name="TextBox 307" id="307"/>
          <p:cNvSpPr txBox="true"/>
          <p:nvPr/>
        </p:nvSpPr>
        <p:spPr>
          <a:xfrm rot="0">
            <a:off x="9844094" y="1904707"/>
            <a:ext cx="7415206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Hundreds Chart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324900" y="1028700"/>
            <a:ext cx="2475980" cy="3080536"/>
          </a:xfrm>
          <a:custGeom>
            <a:avLst/>
            <a:gdLst/>
            <a:ahLst/>
            <a:cxnLst/>
            <a:rect r="r" b="b" t="t" l="l"/>
            <a:pathLst>
              <a:path h="3080536" w="2475980">
                <a:moveTo>
                  <a:pt x="0" y="0"/>
                </a:moveTo>
                <a:lnTo>
                  <a:pt x="2475981" y="0"/>
                </a:lnTo>
                <a:lnTo>
                  <a:pt x="2475981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3" id="33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2" id="42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1" id="51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2" id="52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5" id="55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7971471" y="1028700"/>
            <a:ext cx="2345058" cy="3080536"/>
          </a:xfrm>
          <a:custGeom>
            <a:avLst/>
            <a:gdLst/>
            <a:ahLst/>
            <a:cxnLst/>
            <a:rect r="r" b="b" t="t" l="l"/>
            <a:pathLst>
              <a:path h="3080536" w="2345058">
                <a:moveTo>
                  <a:pt x="0" y="0"/>
                </a:moveTo>
                <a:lnTo>
                  <a:pt x="2345058" y="0"/>
                </a:lnTo>
                <a:lnTo>
                  <a:pt x="2345058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188752" y="5326815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7483432" y="1028700"/>
            <a:ext cx="2518338" cy="3080536"/>
          </a:xfrm>
          <a:custGeom>
            <a:avLst/>
            <a:gdLst/>
            <a:ahLst/>
            <a:cxnLst/>
            <a:rect r="r" b="b" t="t" l="l"/>
            <a:pathLst>
              <a:path h="3080536" w="2518338">
                <a:moveTo>
                  <a:pt x="0" y="0"/>
                </a:moveTo>
                <a:lnTo>
                  <a:pt x="2518338" y="0"/>
                </a:lnTo>
                <a:lnTo>
                  <a:pt x="2518338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30225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2886337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7758824" y="1028700"/>
            <a:ext cx="2398967" cy="3080536"/>
          </a:xfrm>
          <a:custGeom>
            <a:avLst/>
            <a:gdLst/>
            <a:ahLst/>
            <a:cxnLst/>
            <a:rect r="r" b="b" t="t" l="l"/>
            <a:pathLst>
              <a:path h="3080536" w="2398967">
                <a:moveTo>
                  <a:pt x="0" y="0"/>
                </a:moveTo>
                <a:lnTo>
                  <a:pt x="2398967" y="0"/>
                </a:lnTo>
                <a:lnTo>
                  <a:pt x="2398967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30225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2886337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446242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7565473" y="1028700"/>
            <a:ext cx="2398967" cy="3080536"/>
          </a:xfrm>
          <a:custGeom>
            <a:avLst/>
            <a:gdLst/>
            <a:ahLst/>
            <a:cxnLst/>
            <a:rect r="r" b="b" t="t" l="l"/>
            <a:pathLst>
              <a:path h="3080536" w="2398967">
                <a:moveTo>
                  <a:pt x="0" y="0"/>
                </a:moveTo>
                <a:lnTo>
                  <a:pt x="2398967" y="0"/>
                </a:lnTo>
                <a:lnTo>
                  <a:pt x="2398967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30225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2886337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446242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6050739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9047719" y="1028700"/>
            <a:ext cx="2475980" cy="3080536"/>
          </a:xfrm>
          <a:custGeom>
            <a:avLst/>
            <a:gdLst/>
            <a:ahLst/>
            <a:cxnLst/>
            <a:rect r="r" b="b" t="t" l="l"/>
            <a:pathLst>
              <a:path h="3080536" w="2475980">
                <a:moveTo>
                  <a:pt x="0" y="0"/>
                </a:moveTo>
                <a:lnTo>
                  <a:pt x="2475980" y="0"/>
                </a:lnTo>
                <a:lnTo>
                  <a:pt x="2475980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6533097" y="1028700"/>
            <a:ext cx="2198732" cy="3080536"/>
          </a:xfrm>
          <a:custGeom>
            <a:avLst/>
            <a:gdLst/>
            <a:ahLst/>
            <a:cxnLst/>
            <a:rect r="r" b="b" t="t" l="l"/>
            <a:pathLst>
              <a:path h="3080536" w="2198732">
                <a:moveTo>
                  <a:pt x="0" y="0"/>
                </a:moveTo>
                <a:lnTo>
                  <a:pt x="2198732" y="0"/>
                </a:lnTo>
                <a:lnTo>
                  <a:pt x="2198732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30225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2886337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446242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6050739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7614792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6692100" y="1028700"/>
            <a:ext cx="2198732" cy="3080536"/>
          </a:xfrm>
          <a:custGeom>
            <a:avLst/>
            <a:gdLst/>
            <a:ahLst/>
            <a:cxnLst/>
            <a:rect r="r" b="b" t="t" l="l"/>
            <a:pathLst>
              <a:path h="3080536" w="2198732">
                <a:moveTo>
                  <a:pt x="0" y="0"/>
                </a:moveTo>
                <a:lnTo>
                  <a:pt x="2198732" y="0"/>
                </a:lnTo>
                <a:lnTo>
                  <a:pt x="2198732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9250842" y="1028700"/>
            <a:ext cx="2345058" cy="3080536"/>
          </a:xfrm>
          <a:custGeom>
            <a:avLst/>
            <a:gdLst/>
            <a:ahLst/>
            <a:cxnLst/>
            <a:rect r="r" b="b" t="t" l="l"/>
            <a:pathLst>
              <a:path h="3080536" w="2345058">
                <a:moveTo>
                  <a:pt x="0" y="0"/>
                </a:moveTo>
                <a:lnTo>
                  <a:pt x="2345058" y="0"/>
                </a:lnTo>
                <a:lnTo>
                  <a:pt x="2345058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30225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2886337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446242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6050739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7614792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9135619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84" t="-10394" r="-28345" b="-74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0744" y="7775701"/>
            <a:ext cx="2307256" cy="2511299"/>
          </a:xfrm>
          <a:custGeom>
            <a:avLst/>
            <a:gdLst/>
            <a:ahLst/>
            <a:cxnLst/>
            <a:rect r="r" b="b" t="t" l="l"/>
            <a:pathLst>
              <a:path h="2511299" w="2307256">
                <a:moveTo>
                  <a:pt x="0" y="0"/>
                </a:moveTo>
                <a:lnTo>
                  <a:pt x="2307256" y="0"/>
                </a:lnTo>
                <a:lnTo>
                  <a:pt x="2307256" y="2511299"/>
                </a:lnTo>
                <a:lnTo>
                  <a:pt x="0" y="2511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59" y="194061"/>
            <a:ext cx="1387430" cy="1487861"/>
          </a:xfrm>
          <a:custGeom>
            <a:avLst/>
            <a:gdLst/>
            <a:ahLst/>
            <a:cxnLst/>
            <a:rect r="r" b="b" t="t" l="l"/>
            <a:pathLst>
              <a:path h="1487861" w="1387430">
                <a:moveTo>
                  <a:pt x="0" y="0"/>
                </a:moveTo>
                <a:lnTo>
                  <a:pt x="1387430" y="0"/>
                </a:lnTo>
                <a:lnTo>
                  <a:pt x="1387430" y="1487861"/>
                </a:lnTo>
                <a:lnTo>
                  <a:pt x="0" y="14878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2717" y="315519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7"/>
                </a:lnTo>
                <a:lnTo>
                  <a:pt x="0" y="988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92875">
            <a:off x="15019568" y="521204"/>
            <a:ext cx="3377521" cy="1566325"/>
          </a:xfrm>
          <a:custGeom>
            <a:avLst/>
            <a:gdLst/>
            <a:ahLst/>
            <a:cxnLst/>
            <a:rect r="r" b="b" t="t" l="l"/>
            <a:pathLst>
              <a:path h="1566325" w="3377521">
                <a:moveTo>
                  <a:pt x="0" y="0"/>
                </a:moveTo>
                <a:lnTo>
                  <a:pt x="3377521" y="0"/>
                </a:lnTo>
                <a:lnTo>
                  <a:pt x="3377521" y="1566325"/>
                </a:lnTo>
                <a:lnTo>
                  <a:pt x="0" y="1566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373" y="8177085"/>
            <a:ext cx="2305928" cy="1902390"/>
          </a:xfrm>
          <a:custGeom>
            <a:avLst/>
            <a:gdLst/>
            <a:ahLst/>
            <a:cxnLst/>
            <a:rect r="r" b="b" t="t" l="l"/>
            <a:pathLst>
              <a:path h="1902390" w="2305928">
                <a:moveTo>
                  <a:pt x="0" y="0"/>
                </a:moveTo>
                <a:lnTo>
                  <a:pt x="2305928" y="0"/>
                </a:lnTo>
                <a:lnTo>
                  <a:pt x="2305928" y="1902390"/>
                </a:lnTo>
                <a:lnTo>
                  <a:pt x="0" y="1902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7031" y="170305"/>
            <a:ext cx="1751827" cy="1716790"/>
          </a:xfrm>
          <a:custGeom>
            <a:avLst/>
            <a:gdLst/>
            <a:ahLst/>
            <a:cxnLst/>
            <a:rect r="r" b="b" t="t" l="l"/>
            <a:pathLst>
              <a:path h="1716790" w="1751827">
                <a:moveTo>
                  <a:pt x="0" y="0"/>
                </a:moveTo>
                <a:lnTo>
                  <a:pt x="1751827" y="0"/>
                </a:lnTo>
                <a:lnTo>
                  <a:pt x="1751827" y="1716790"/>
                </a:lnTo>
                <a:lnTo>
                  <a:pt x="0" y="17167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rot="-5400000">
            <a:off x="100236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5400000">
            <a:off x="177484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-5400000">
            <a:off x="254732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-5400000">
            <a:off x="331981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-5400000">
            <a:off x="4092295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-5400000">
            <a:off x="4864778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-5400000">
            <a:off x="5637261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-5400000">
            <a:off x="640974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-5400000">
            <a:off x="718222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rot="-5400000">
            <a:off x="795471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5400000">
            <a:off x="872719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0">
            <a:off x="1344589" y="6262574"/>
            <a:ext cx="15494499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102870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79722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6575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342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1027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713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984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0837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7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7689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4542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53529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10</a:t>
            </a:r>
          </a:p>
        </p:txBody>
      </p:sp>
      <p:sp>
        <p:nvSpPr>
          <p:cNvPr name="AutoShape 32" id="32"/>
          <p:cNvSpPr/>
          <p:nvPr/>
        </p:nvSpPr>
        <p:spPr>
          <a:xfrm rot="-5400000">
            <a:off x="949967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rot="-5400000">
            <a:off x="1027215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rot="-5400000">
            <a:off x="11044642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rot="-5400000">
            <a:off x="11817124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rot="-5400000">
            <a:off x="12589607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rot="-5400000">
            <a:off x="13362090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 rot="-5400000">
            <a:off x="1413457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9" id="39"/>
          <p:cNvSpPr/>
          <p:nvPr/>
        </p:nvSpPr>
        <p:spPr>
          <a:xfrm rot="-5400000">
            <a:off x="14907056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0" id="40"/>
          <p:cNvSpPr/>
          <p:nvPr/>
        </p:nvSpPr>
        <p:spPr>
          <a:xfrm rot="-5400000">
            <a:off x="15679539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1" id="41"/>
          <p:cNvSpPr txBox="true"/>
          <p:nvPr/>
        </p:nvSpPr>
        <p:spPr>
          <a:xfrm rot="0">
            <a:off x="9526012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29849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070978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843461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14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615944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3388427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16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4160910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933393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18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705875" y="6624128"/>
            <a:ext cx="631779" cy="90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19</a:t>
            </a:r>
          </a:p>
        </p:txBody>
      </p:sp>
      <p:sp>
        <p:nvSpPr>
          <p:cNvPr name="AutoShape 50" id="50"/>
          <p:cNvSpPr/>
          <p:nvPr/>
        </p:nvSpPr>
        <p:spPr>
          <a:xfrm rot="-5400000">
            <a:off x="16455843" y="6262574"/>
            <a:ext cx="684451" cy="0"/>
          </a:xfrm>
          <a:prstGeom prst="line">
            <a:avLst/>
          </a:prstGeom>
          <a:ln cap="rnd" w="857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1" id="51"/>
          <p:cNvSpPr txBox="true"/>
          <p:nvPr/>
        </p:nvSpPr>
        <p:spPr>
          <a:xfrm rot="0">
            <a:off x="16336837" y="6624128"/>
            <a:ext cx="922463" cy="901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5"/>
              </a:lnSpc>
            </a:pPr>
            <a:r>
              <a:rPr lang="en-US" sz="5167">
                <a:solidFill>
                  <a:srgbClr val="FFFFFF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20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1188752" y="5514640"/>
            <a:ext cx="295834" cy="295834"/>
            <a:chOff x="0" y="0"/>
            <a:chExt cx="6350000" cy="635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4" id="54"/>
          <p:cNvSpPr/>
          <p:nvPr/>
        </p:nvSpPr>
        <p:spPr>
          <a:xfrm flipH="false" flipV="false" rot="-1594130">
            <a:off x="247373" y="1887095"/>
            <a:ext cx="971543" cy="988847"/>
          </a:xfrm>
          <a:custGeom>
            <a:avLst/>
            <a:gdLst/>
            <a:ahLst/>
            <a:cxnLst/>
            <a:rect r="r" b="b" t="t" l="l"/>
            <a:pathLst>
              <a:path h="988847" w="971543">
                <a:moveTo>
                  <a:pt x="0" y="0"/>
                </a:moveTo>
                <a:lnTo>
                  <a:pt x="971543" y="0"/>
                </a:lnTo>
                <a:lnTo>
                  <a:pt x="971543" y="988848"/>
                </a:lnTo>
                <a:lnTo>
                  <a:pt x="0" y="988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6692100" y="1028700"/>
            <a:ext cx="2198732" cy="3080536"/>
          </a:xfrm>
          <a:custGeom>
            <a:avLst/>
            <a:gdLst/>
            <a:ahLst/>
            <a:cxnLst/>
            <a:rect r="r" b="b" t="t" l="l"/>
            <a:pathLst>
              <a:path h="3080536" w="2198732">
                <a:moveTo>
                  <a:pt x="0" y="0"/>
                </a:moveTo>
                <a:lnTo>
                  <a:pt x="2198732" y="0"/>
                </a:lnTo>
                <a:lnTo>
                  <a:pt x="2198732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9184419" y="1028700"/>
            <a:ext cx="2518338" cy="3080536"/>
          </a:xfrm>
          <a:custGeom>
            <a:avLst/>
            <a:gdLst/>
            <a:ahLst/>
            <a:cxnLst/>
            <a:rect r="r" b="b" t="t" l="l"/>
            <a:pathLst>
              <a:path h="3080536" w="2518338">
                <a:moveTo>
                  <a:pt x="0" y="0"/>
                </a:moveTo>
                <a:lnTo>
                  <a:pt x="2518338" y="0"/>
                </a:lnTo>
                <a:lnTo>
                  <a:pt x="2518338" y="3080536"/>
                </a:lnTo>
                <a:lnTo>
                  <a:pt x="0" y="30805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30225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2886337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4462420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6050739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7614792" y="531815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9135619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10676313" y="5335480"/>
            <a:ext cx="1502594" cy="375649"/>
          </a:xfrm>
          <a:custGeom>
            <a:avLst/>
            <a:gdLst/>
            <a:ahLst/>
            <a:cxnLst/>
            <a:rect r="r" b="b" t="t" l="l"/>
            <a:pathLst>
              <a:path h="375649" w="1502594">
                <a:moveTo>
                  <a:pt x="0" y="0"/>
                </a:moveTo>
                <a:lnTo>
                  <a:pt x="1502594" y="0"/>
                </a:lnTo>
                <a:lnTo>
                  <a:pt x="1502594" y="375649"/>
                </a:lnTo>
                <a:lnTo>
                  <a:pt x="0" y="375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DAGZACjVQQ4</dc:identifier>
  <dcterms:modified xsi:type="dcterms:W3CDTF">2011-08-01T06:04:30Z</dcterms:modified>
  <cp:revision>1</cp:revision>
  <dc:title>Skip Counting by 2's Presentation</dc:title>
</cp:coreProperties>
</file>