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77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ru-KZ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448401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Табандылық деген не?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448056"/>
            <a:ext cx="747760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Табанылық</a:t>
            </a:r>
            <a:r>
              <a:rPr lang="en-US" sz="2187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- қиыншылықтар мен кедергілерге мойымай мақсатқа жетуге талпыныс. Табанды кісі ылғи талмай-қажымай әрекет етеді.</a:t>
            </a: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ru-KZ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404110"/>
            <a:ext cx="927794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Табандылықтың маңыздылығы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360533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7" name="Text 4"/>
          <p:cNvSpPr/>
          <p:nvPr/>
        </p:nvSpPr>
        <p:spPr>
          <a:xfrm>
            <a:off x="4672013" y="3647003"/>
            <a:ext cx="1373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36816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Жетістікке жету</a:t>
            </a:r>
            <a:endParaRPr lang="en-US" sz="2187" dirty="0"/>
          </a:p>
        </p:txBody>
      </p:sp>
      <p:sp>
        <p:nvSpPr>
          <p:cNvPr id="9" name="Shape 6"/>
          <p:cNvSpPr/>
          <p:nvPr/>
        </p:nvSpPr>
        <p:spPr>
          <a:xfrm>
            <a:off x="9255085" y="360533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10" name="Text 7"/>
          <p:cNvSpPr/>
          <p:nvPr/>
        </p:nvSpPr>
        <p:spPr>
          <a:xfrm>
            <a:off x="9412962" y="3647003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9977199" y="36816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Төзімділік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9977199" y="4162068"/>
            <a:ext cx="38200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490799" y="491323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14" name="Text 11"/>
          <p:cNvSpPr/>
          <p:nvPr/>
        </p:nvSpPr>
        <p:spPr>
          <a:xfrm>
            <a:off x="4650700" y="4954905"/>
            <a:ext cx="1800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5212913" y="498955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Мінез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5212913" y="5469969"/>
            <a:ext cx="38200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9255085" y="491323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18" name="Text 15"/>
          <p:cNvSpPr/>
          <p:nvPr/>
        </p:nvSpPr>
        <p:spPr>
          <a:xfrm>
            <a:off x="9408438" y="4954905"/>
            <a:ext cx="1932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9977199" y="498955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Сенімділік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9977199" y="5469969"/>
            <a:ext cx="38200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4" name="Text 2"/>
          <p:cNvSpPr/>
          <p:nvPr/>
        </p:nvSpPr>
        <p:spPr>
          <a:xfrm>
            <a:off x="2037993" y="2265164"/>
            <a:ext cx="85630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Табандылықтың мысалдары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5149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Томас Эдисон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084320"/>
            <a:ext cx="5006221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Лампа ойлап тапқан.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037993" y="47508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Джоан Роулинг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037993" y="5320189"/>
            <a:ext cx="5006221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Жазушы</a:t>
            </a:r>
            <a:endParaRPr lang="en-US" sz="2187" dirty="0"/>
          </a:p>
        </p:txBody>
      </p:sp>
      <p:sp>
        <p:nvSpPr>
          <p:cNvPr id="9" name="Text 7"/>
          <p:cNvSpPr/>
          <p:nvPr/>
        </p:nvSpPr>
        <p:spPr>
          <a:xfrm>
            <a:off x="7593806" y="35149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Джек Ма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593806" y="4084320"/>
            <a:ext cx="5006221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Али баба негізін қалаушы</a:t>
            </a:r>
            <a:endParaRPr lang="en-US" sz="2187" dirty="0"/>
          </a:p>
        </p:txBody>
      </p:sp>
      <p:sp>
        <p:nvSpPr>
          <p:cNvPr id="11" name="Text 9"/>
          <p:cNvSpPr/>
          <p:nvPr/>
        </p:nvSpPr>
        <p:spPr>
          <a:xfrm>
            <a:off x="7593806" y="47508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Майкл Джордан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7593806" y="5320189"/>
            <a:ext cx="5006221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Баскетболшы.</a:t>
            </a:r>
            <a:endParaRPr lang="en-US" sz="21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ru-KZ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6261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Әңгімелер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890242"/>
            <a:ext cx="4542115" cy="1369100"/>
          </a:xfrm>
          <a:prstGeom prst="roundRect">
            <a:avLst>
              <a:gd name="adj" fmla="val 9738"/>
            </a:avLst>
          </a:prstGeom>
          <a:solidFill>
            <a:srgbClr val="DEE7F7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7" name="Text 4"/>
          <p:cNvSpPr/>
          <p:nvPr/>
        </p:nvSpPr>
        <p:spPr>
          <a:xfrm>
            <a:off x="1055370" y="3112413"/>
            <a:ext cx="32179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Тамшы таста да теседі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3592830"/>
            <a:ext cx="4097774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Ибн Хажар - тастың ұлы.</a:t>
            </a:r>
            <a:endParaRPr lang="en-US" sz="2187" dirty="0"/>
          </a:p>
        </p:txBody>
      </p:sp>
      <p:sp>
        <p:nvSpPr>
          <p:cNvPr id="9" name="Shape 6"/>
          <p:cNvSpPr/>
          <p:nvPr/>
        </p:nvSpPr>
        <p:spPr>
          <a:xfrm>
            <a:off x="5597485" y="2890242"/>
            <a:ext cx="4542115" cy="1369100"/>
          </a:xfrm>
          <a:prstGeom prst="roundRect">
            <a:avLst>
              <a:gd name="adj" fmla="val 9738"/>
            </a:avLst>
          </a:prstGeom>
          <a:solidFill>
            <a:srgbClr val="DEE7F7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10" name="Text 7"/>
          <p:cNvSpPr/>
          <p:nvPr/>
        </p:nvSpPr>
        <p:spPr>
          <a:xfrm>
            <a:off x="5819656" y="31124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Рейхстагқа ту тігу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19656" y="3592830"/>
            <a:ext cx="4097774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187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 сағатта 360 метр</a:t>
            </a:r>
            <a:endParaRPr lang="en-US" sz="2187" dirty="0"/>
          </a:p>
        </p:txBody>
      </p:sp>
      <p:sp>
        <p:nvSpPr>
          <p:cNvPr id="12" name="Shape 9"/>
          <p:cNvSpPr/>
          <p:nvPr/>
        </p:nvSpPr>
        <p:spPr>
          <a:xfrm>
            <a:off x="833199" y="4481513"/>
            <a:ext cx="4542115" cy="1280160"/>
          </a:xfrm>
          <a:prstGeom prst="roundRect">
            <a:avLst>
              <a:gd name="adj" fmla="val 10414"/>
            </a:avLst>
          </a:prstGeom>
          <a:solidFill>
            <a:srgbClr val="DEE7F7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13" name="Text 10"/>
          <p:cNvSpPr/>
          <p:nvPr/>
        </p:nvSpPr>
        <p:spPr>
          <a:xfrm>
            <a:off x="1055370" y="470368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Табылған ақыл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55370" y="5184100"/>
            <a:ext cx="409777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5597485" y="4481513"/>
            <a:ext cx="4542115" cy="1280160"/>
          </a:xfrm>
          <a:prstGeom prst="roundRect">
            <a:avLst>
              <a:gd name="adj" fmla="val 10414"/>
            </a:avLst>
          </a:prstGeom>
          <a:solidFill>
            <a:srgbClr val="DEE7F7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16" name="Text 13"/>
          <p:cNvSpPr/>
          <p:nvPr/>
        </p:nvSpPr>
        <p:spPr>
          <a:xfrm>
            <a:off x="5819656" y="4703683"/>
            <a:ext cx="3790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Армандардың ұрлаушысы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5819656" y="5184100"/>
            <a:ext cx="409777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833199" y="6011585"/>
            <a:ext cx="93064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4" name="Text 2"/>
          <p:cNvSpPr/>
          <p:nvPr/>
        </p:nvSpPr>
        <p:spPr>
          <a:xfrm>
            <a:off x="2037993" y="342042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Қырсықтық, төзімділік, сабырлылық</a:t>
            </a:r>
            <a:endParaRPr lang="en-US" sz="43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ru-KZ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94510" y="226826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Даналық сөздер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1188601" y="3295888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i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Біз барлығын қолымыздан келгенше соңына дейін істесек, нәтижесіне өзіміз таң қалар едік.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188601" y="4095512"/>
            <a:ext cx="71222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i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Есек кез-келген аурыпалықтар мен қиындықты көтере алады. Ал оны қырсық деп өзіне табандылық пен шыдамдылық жетпейтін адамдар айтады.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88601" y="5250537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i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Данышпандықтың құпиясы қарапайым — еңбек, табандылық және парасаттылық.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ru-KZ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ru-KZ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833" y="2005608"/>
            <a:ext cx="1741408" cy="13691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619149" y="2639854"/>
            <a:ext cx="114538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5769412" y="2227778"/>
            <a:ext cx="447686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Өзіңді шабыттандырып отыру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5769412" y="2708196"/>
            <a:ext cx="4476869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99"/>
              </a:lnSpc>
              <a:buNone/>
            </a:pPr>
            <a:endParaRPr lang="en-US" sz="2187" dirty="0"/>
          </a:p>
        </p:txBody>
      </p:sp>
      <p:sp>
        <p:nvSpPr>
          <p:cNvPr id="8" name="Shape 5"/>
          <p:cNvSpPr/>
          <p:nvPr/>
        </p:nvSpPr>
        <p:spPr>
          <a:xfrm>
            <a:off x="5602724" y="3376761"/>
            <a:ext cx="6934200" cy="22205"/>
          </a:xfrm>
          <a:prstGeom prst="rect">
            <a:avLst/>
          </a:prstGeom>
          <a:solidFill>
            <a:srgbClr val="DEE7F7"/>
          </a:solidFill>
          <a:ln/>
        </p:spPr>
        <p:txBody>
          <a:bodyPr/>
          <a:lstStyle/>
          <a:p>
            <a:endParaRPr lang="ru-KZ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10" y="3430191"/>
            <a:ext cx="3482935" cy="13691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599742" y="3892510"/>
            <a:ext cx="153353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6640116" y="3696772"/>
            <a:ext cx="530518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Өзіңе деген сенім мен нақты жоспар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6640116" y="4177189"/>
            <a:ext cx="53051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6473428" y="4801344"/>
            <a:ext cx="6063496" cy="22205"/>
          </a:xfrm>
          <a:prstGeom prst="rect">
            <a:avLst/>
          </a:prstGeom>
          <a:solidFill>
            <a:srgbClr val="DEE7F7"/>
          </a:solidFill>
          <a:ln/>
        </p:spPr>
        <p:txBody>
          <a:bodyPr/>
          <a:lstStyle/>
          <a:p>
            <a:endParaRPr lang="ru-KZ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306" y="4854773"/>
            <a:ext cx="5224343" cy="13691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601408" y="5317093"/>
            <a:ext cx="150019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187" dirty="0"/>
          </a:p>
        </p:txBody>
      </p:sp>
      <p:sp>
        <p:nvSpPr>
          <p:cNvPr id="16" name="Text 11"/>
          <p:cNvSpPr/>
          <p:nvPr/>
        </p:nvSpPr>
        <p:spPr>
          <a:xfrm>
            <a:off x="7510820" y="5121354"/>
            <a:ext cx="189261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Мәнін түсіну</a:t>
            </a:r>
            <a:endParaRPr lang="en-US" sz="2187" dirty="0"/>
          </a:p>
        </p:txBody>
      </p:sp>
      <p:sp>
        <p:nvSpPr>
          <p:cNvPr id="17" name="Text 12"/>
          <p:cNvSpPr/>
          <p:nvPr/>
        </p:nvSpPr>
        <p:spPr>
          <a:xfrm>
            <a:off x="7510820" y="5601772"/>
            <a:ext cx="189261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ru-KZ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24179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Өмірімізбен қалай байланыстыра аламыз?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4935141" y="4139922"/>
            <a:ext cx="8862060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499"/>
              </a:lnSpc>
              <a:buSzPct val="100000"/>
              <a:buChar char="•"/>
            </a:pPr>
            <a:r>
              <a:rPr lang="en-US" sz="2187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оқудағы табандылық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4935141" y="4673084"/>
            <a:ext cx="8862060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499"/>
              </a:lnSpc>
              <a:buSzPct val="100000"/>
              <a:buChar char="•"/>
            </a:pPr>
            <a:r>
              <a:rPr lang="en-US" sz="2187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кейбір кезде өз қалауларыңды тоқтата алу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490799" y="5367338"/>
            <a:ext cx="9306401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endParaRPr lang="en-US" sz="21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161</Words>
  <Application>Microsoft Office PowerPoint</Application>
  <PresentationFormat>Произвольный</PresentationFormat>
  <Paragraphs>49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Roboto</vt:lpstr>
      <vt:lpstr>Roboto Slab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Ерасыл Сарсембай</cp:lastModifiedBy>
  <cp:revision>2</cp:revision>
  <dcterms:created xsi:type="dcterms:W3CDTF">2024-02-22T12:10:03Z</dcterms:created>
  <dcterms:modified xsi:type="dcterms:W3CDTF">2024-02-23T09:03:29Z</dcterms:modified>
</cp:coreProperties>
</file>