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DM Sans Bold" panose="020B0604020202020204" charset="0"/>
      <p:regular r:id="rId25"/>
    </p:embeddedFont>
    <p:embeddedFont>
      <p:font typeface="Bobby Jones" panose="020B0604020202020204" charset="0"/>
      <p:regular r:id="rId26"/>
    </p:embeddedFont>
    <p:embeddedFont>
      <p:font typeface="DM Sans" panose="020B0604020202020204" charset="0"/>
      <p:regular r:id="rId27"/>
    </p:embeddedFont>
    <p:embeddedFont>
      <p:font typeface="Calibri" panose="020F0502020204030204" pitchFamily="34" charset="0"/>
      <p:regular r:id="rId28"/>
      <p:bold r:id="rId29"/>
      <p:italic r:id="rId30"/>
      <p:boldItalic r:id="rId31"/>
    </p:embeddedFont>
    <p:embeddedFont>
      <p:font typeface="Open Sauce"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946" y="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9.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5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51.svg"/><Relationship Id="rId4" Type="http://schemas.openxmlformats.org/officeDocument/2006/relationships/image" Target="../media/image26.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7.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59.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59.sv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64.svg"/><Relationship Id="rId18" Type="http://schemas.openxmlformats.org/officeDocument/2006/relationships/image" Target="../media/image34.png"/><Relationship Id="rId3" Type="http://schemas.openxmlformats.org/officeDocument/2006/relationships/image" Target="../media/image2.svg"/><Relationship Id="rId7" Type="http://schemas.openxmlformats.org/officeDocument/2006/relationships/image" Target="../media/image62.svg"/><Relationship Id="rId12" Type="http://schemas.openxmlformats.org/officeDocument/2006/relationships/image" Target="../media/image33.png"/><Relationship Id="rId17" Type="http://schemas.openxmlformats.org/officeDocument/2006/relationships/image" Target="../media/image30.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14.svg"/><Relationship Id="rId5" Type="http://schemas.openxmlformats.org/officeDocument/2006/relationships/image" Target="../media/image6.svg"/><Relationship Id="rId15" Type="http://schemas.openxmlformats.org/officeDocument/2006/relationships/image" Target="../media/image36.svg"/><Relationship Id="rId10" Type="http://schemas.openxmlformats.org/officeDocument/2006/relationships/image" Target="../media/image7.png"/><Relationship Id="rId19" Type="http://schemas.openxmlformats.org/officeDocument/2006/relationships/image" Target="../media/image66.svg"/><Relationship Id="rId4" Type="http://schemas.openxmlformats.org/officeDocument/2006/relationships/image" Target="../media/image3.png"/><Relationship Id="rId9" Type="http://schemas.openxmlformats.org/officeDocument/2006/relationships/image" Target="../media/image51.svg"/><Relationship Id="rId1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svg"/><Relationship Id="rId3" Type="http://schemas.openxmlformats.org/officeDocument/2006/relationships/image" Target="../media/image68.svg"/><Relationship Id="rId7" Type="http://schemas.openxmlformats.org/officeDocument/2006/relationships/image" Target="../media/image66.svg"/><Relationship Id="rId12"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6.svg"/><Relationship Id="rId5" Type="http://schemas.openxmlformats.org/officeDocument/2006/relationships/image" Target="../media/image70.svg"/><Relationship Id="rId15" Type="http://schemas.openxmlformats.org/officeDocument/2006/relationships/image" Target="../media/image62.svg"/><Relationship Id="rId10" Type="http://schemas.openxmlformats.org/officeDocument/2006/relationships/image" Target="../media/image3.png"/><Relationship Id="rId4" Type="http://schemas.openxmlformats.org/officeDocument/2006/relationships/image" Target="../media/image36.png"/><Relationship Id="rId9" Type="http://schemas.openxmlformats.org/officeDocument/2006/relationships/image" Target="../media/image20.svg"/><Relationship Id="rId1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4.svg"/><Relationship Id="rId4" Type="http://schemas.openxmlformats.org/officeDocument/2006/relationships/image" Target="../media/image12.png"/><Relationship Id="rId9"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svg"/><Relationship Id="rId7" Type="http://schemas.openxmlformats.org/officeDocument/2006/relationships/image" Target="../media/image32.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0.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7EBF8"/>
        </a:solidFill>
        <a:effectLst/>
      </p:bgPr>
    </p:bg>
    <p:spTree>
      <p:nvGrpSpPr>
        <p:cNvPr id="1" name=""/>
        <p:cNvGrpSpPr/>
        <p:nvPr/>
      </p:nvGrpSpPr>
      <p:grpSpPr>
        <a:xfrm>
          <a:off x="0" y="0"/>
          <a:ext cx="0" cy="0"/>
          <a:chOff x="0" y="0"/>
          <a:chExt cx="0" cy="0"/>
        </a:xfrm>
      </p:grpSpPr>
      <p:sp>
        <p:nvSpPr>
          <p:cNvPr id="2" name="Freeform 2"/>
          <p:cNvSpPr/>
          <p:nvPr/>
        </p:nvSpPr>
        <p:spPr>
          <a:xfrm>
            <a:off x="-2158649" y="-8249958"/>
            <a:ext cx="14294347" cy="14294347"/>
          </a:xfrm>
          <a:custGeom>
            <a:avLst/>
            <a:gdLst/>
            <a:ahLst/>
            <a:cxnLst/>
            <a:rect l="l" t="t" r="r" b="b"/>
            <a:pathLst>
              <a:path w="14294347" h="14294347">
                <a:moveTo>
                  <a:pt x="0" y="0"/>
                </a:moveTo>
                <a:lnTo>
                  <a:pt x="14294347" y="0"/>
                </a:lnTo>
                <a:lnTo>
                  <a:pt x="14294347" y="14294347"/>
                </a:lnTo>
                <a:lnTo>
                  <a:pt x="0" y="1429434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14804" y="1676142"/>
            <a:ext cx="22498497" cy="9772650"/>
          </a:xfrm>
          <a:custGeom>
            <a:avLst/>
            <a:gdLst/>
            <a:ahLst/>
            <a:cxnLst/>
            <a:rect l="l" t="t" r="r" b="b"/>
            <a:pathLst>
              <a:path w="22498497" h="9772650">
                <a:moveTo>
                  <a:pt x="0" y="0"/>
                </a:moveTo>
                <a:lnTo>
                  <a:pt x="22498497" y="0"/>
                </a:lnTo>
                <a:lnTo>
                  <a:pt x="22498497" y="9772650"/>
                </a:lnTo>
                <a:lnTo>
                  <a:pt x="0" y="9772650"/>
                </a:lnTo>
                <a:lnTo>
                  <a:pt x="0" y="0"/>
                </a:lnTo>
                <a:close/>
              </a:path>
            </a:pathLst>
          </a:custGeom>
          <a:blipFill>
            <a:blip r:embed="rId4">
              <a:extLst>
                <a:ext uri="{96DAC541-7B7A-43D3-8B79-37D633B846F1}">
                  <asvg:svgBlip xmlns:asvg="http://schemas.microsoft.com/office/drawing/2016/SVG/main" xmlns="" r:embed="rId5"/>
                </a:ext>
              </a:extLst>
            </a:blip>
            <a:stretch>
              <a:fillRect l="-168430"/>
            </a:stretch>
          </a:blipFill>
        </p:spPr>
      </p:sp>
      <p:sp>
        <p:nvSpPr>
          <p:cNvPr id="4" name="Freeform 4"/>
          <p:cNvSpPr/>
          <p:nvPr/>
        </p:nvSpPr>
        <p:spPr>
          <a:xfrm>
            <a:off x="11302747" y="-3072739"/>
            <a:ext cx="8864004" cy="12597421"/>
          </a:xfrm>
          <a:custGeom>
            <a:avLst/>
            <a:gdLst/>
            <a:ahLst/>
            <a:cxnLst/>
            <a:rect l="l" t="t" r="r" b="b"/>
            <a:pathLst>
              <a:path w="8864004" h="12597421">
                <a:moveTo>
                  <a:pt x="0" y="0"/>
                </a:moveTo>
                <a:lnTo>
                  <a:pt x="8864004" y="0"/>
                </a:lnTo>
                <a:lnTo>
                  <a:pt x="8864004" y="12597422"/>
                </a:lnTo>
                <a:lnTo>
                  <a:pt x="0" y="1259742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1028700" y="5867926"/>
            <a:ext cx="9770476" cy="2983229"/>
          </a:xfrm>
          <a:prstGeom prst="rect">
            <a:avLst/>
          </a:prstGeom>
        </p:spPr>
        <p:txBody>
          <a:bodyPr lIns="0" tIns="0" rIns="0" bIns="0" rtlCol="0" anchor="t">
            <a:spAutoFit/>
          </a:bodyPr>
          <a:lstStyle/>
          <a:p>
            <a:pPr algn="ctr">
              <a:lnSpc>
                <a:spcPts val="11384"/>
              </a:lnSpc>
            </a:pPr>
            <a:r>
              <a:rPr lang="ru-RU" sz="11499" b="1" spc="-172" dirty="0">
                <a:solidFill>
                  <a:srgbClr val="FFFFFF"/>
                </a:solidFill>
                <a:latin typeface="Bobby Jones"/>
                <a:ea typeface="Bobby Jones"/>
                <a:cs typeface="Bobby Jones"/>
                <a:sym typeface="Bobby Jones"/>
              </a:rPr>
              <a:t>ФОТОСИНТЕЗ ПРОЦЕСІ</a:t>
            </a:r>
            <a:endParaRPr lang="en-US" sz="11499" b="1" spc="-172" dirty="0">
              <a:solidFill>
                <a:srgbClr val="FDDF8A"/>
              </a:solidFill>
              <a:latin typeface="Bobby Jones"/>
              <a:ea typeface="Bobby Jones"/>
              <a:cs typeface="Bobby Jones"/>
              <a:sym typeface="Bobby Jone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DF8A"/>
        </a:solidFill>
        <a:effectLst/>
      </p:bgPr>
    </p:bg>
    <p:spTree>
      <p:nvGrpSpPr>
        <p:cNvPr id="1" name=""/>
        <p:cNvGrpSpPr/>
        <p:nvPr/>
      </p:nvGrpSpPr>
      <p:grpSpPr>
        <a:xfrm>
          <a:off x="0" y="0"/>
          <a:ext cx="0" cy="0"/>
          <a:chOff x="0" y="0"/>
          <a:chExt cx="0" cy="0"/>
        </a:xfrm>
      </p:grpSpPr>
      <p:sp>
        <p:nvSpPr>
          <p:cNvPr id="2" name="Freeform 2"/>
          <p:cNvSpPr/>
          <p:nvPr/>
        </p:nvSpPr>
        <p:spPr>
          <a:xfrm rot="-9233736">
            <a:off x="-3105085" y="7484255"/>
            <a:ext cx="7709571" cy="4233255"/>
          </a:xfrm>
          <a:custGeom>
            <a:avLst/>
            <a:gdLst/>
            <a:ahLst/>
            <a:cxnLst/>
            <a:rect l="l" t="t" r="r" b="b"/>
            <a:pathLst>
              <a:path w="7709571" h="4233255">
                <a:moveTo>
                  <a:pt x="0" y="0"/>
                </a:moveTo>
                <a:lnTo>
                  <a:pt x="7709571" y="0"/>
                </a:lnTo>
                <a:lnTo>
                  <a:pt x="7709571" y="4233255"/>
                </a:lnTo>
                <a:lnTo>
                  <a:pt x="0" y="4233255"/>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165569">
            <a:off x="12411178" y="-1736035"/>
            <a:ext cx="7335737" cy="4027986"/>
          </a:xfrm>
          <a:custGeom>
            <a:avLst/>
            <a:gdLst/>
            <a:ahLst/>
            <a:cxnLst/>
            <a:rect l="l" t="t" r="r" b="b"/>
            <a:pathLst>
              <a:path w="7335737" h="4027986">
                <a:moveTo>
                  <a:pt x="0" y="0"/>
                </a:moveTo>
                <a:lnTo>
                  <a:pt x="7335737" y="0"/>
                </a:lnTo>
                <a:lnTo>
                  <a:pt x="7335737" y="4027986"/>
                </a:lnTo>
                <a:lnTo>
                  <a:pt x="0" y="4027986"/>
                </a:lnTo>
                <a:lnTo>
                  <a:pt x="0" y="0"/>
                </a:lnTo>
                <a:close/>
              </a:path>
            </a:pathLst>
          </a:custGeom>
          <a:blipFill>
            <a:blip r:embed="rId2">
              <a:alphaModFix amt="63000"/>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1028700" y="1475279"/>
            <a:ext cx="7892568" cy="7336441"/>
            <a:chOff x="0" y="0"/>
            <a:chExt cx="27877938" cy="25913599"/>
          </a:xfrm>
        </p:grpSpPr>
        <p:sp>
          <p:nvSpPr>
            <p:cNvPr id="5" name="Freeform 5"/>
            <p:cNvSpPr/>
            <p:nvPr/>
          </p:nvSpPr>
          <p:spPr>
            <a:xfrm>
              <a:off x="-50165" y="-508"/>
              <a:ext cx="27942326" cy="25917028"/>
            </a:xfrm>
            <a:custGeom>
              <a:avLst/>
              <a:gdLst/>
              <a:ahLst/>
              <a:cxnLst/>
              <a:rect l="l" t="t" r="r" b="b"/>
              <a:pathLst>
                <a:path w="27942326" h="25917028">
                  <a:moveTo>
                    <a:pt x="27923912" y="24710528"/>
                  </a:moveTo>
                  <a:cubicBezTo>
                    <a:pt x="27910195" y="25015835"/>
                    <a:pt x="27870318" y="25353529"/>
                    <a:pt x="27660260" y="25592797"/>
                  </a:cubicBezTo>
                  <a:cubicBezTo>
                    <a:pt x="27577582" y="25687032"/>
                    <a:pt x="27470268" y="25755737"/>
                    <a:pt x="27352030" y="25796124"/>
                  </a:cubicBezTo>
                  <a:cubicBezTo>
                    <a:pt x="27240905" y="25834097"/>
                    <a:pt x="27124956" y="25842098"/>
                    <a:pt x="27008622" y="25849464"/>
                  </a:cubicBezTo>
                  <a:cubicBezTo>
                    <a:pt x="26754240" y="25865593"/>
                    <a:pt x="26499608" y="25880579"/>
                    <a:pt x="26244972" y="25892517"/>
                  </a:cubicBezTo>
                  <a:cubicBezTo>
                    <a:pt x="25405513" y="25906359"/>
                    <a:pt x="21720972" y="25917028"/>
                    <a:pt x="18033275" y="25913091"/>
                  </a:cubicBezTo>
                  <a:cubicBezTo>
                    <a:pt x="14688434" y="25909534"/>
                    <a:pt x="11345172" y="25898231"/>
                    <a:pt x="8000330" y="25892771"/>
                  </a:cubicBezTo>
                  <a:cubicBezTo>
                    <a:pt x="5673002" y="25888960"/>
                    <a:pt x="3345675" y="25885024"/>
                    <a:pt x="1903222" y="25887436"/>
                  </a:cubicBezTo>
                  <a:cubicBezTo>
                    <a:pt x="1724279" y="25889723"/>
                    <a:pt x="1545209" y="25893786"/>
                    <a:pt x="1366266" y="25887818"/>
                  </a:cubicBezTo>
                  <a:cubicBezTo>
                    <a:pt x="1203325" y="25882356"/>
                    <a:pt x="1034288" y="25872706"/>
                    <a:pt x="877824" y="25823175"/>
                  </a:cubicBezTo>
                  <a:cubicBezTo>
                    <a:pt x="717296" y="25772375"/>
                    <a:pt x="571881" y="25678903"/>
                    <a:pt x="459994" y="25552919"/>
                  </a:cubicBezTo>
                  <a:cubicBezTo>
                    <a:pt x="340233" y="25418172"/>
                    <a:pt x="253238" y="25248754"/>
                    <a:pt x="219710" y="25071334"/>
                  </a:cubicBezTo>
                  <a:cubicBezTo>
                    <a:pt x="199390" y="24963893"/>
                    <a:pt x="195072" y="24854292"/>
                    <a:pt x="194056" y="24745199"/>
                  </a:cubicBezTo>
                  <a:cubicBezTo>
                    <a:pt x="192913" y="24630009"/>
                    <a:pt x="193040" y="24514694"/>
                    <a:pt x="191897" y="24399506"/>
                  </a:cubicBezTo>
                  <a:cubicBezTo>
                    <a:pt x="187452" y="23924144"/>
                    <a:pt x="175260" y="18873996"/>
                    <a:pt x="155702" y="13724106"/>
                  </a:cubicBezTo>
                  <a:cubicBezTo>
                    <a:pt x="136144" y="8596245"/>
                    <a:pt x="109093" y="3469764"/>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6218103" y="1016"/>
                    <a:pt x="11490533" y="508"/>
                  </a:cubicBezTo>
                  <a:cubicBezTo>
                    <a:pt x="16879883" y="0"/>
                    <a:pt x="22269234" y="8509"/>
                    <a:pt x="26129910" y="20447"/>
                  </a:cubicBezTo>
                  <a:cubicBezTo>
                    <a:pt x="26358382" y="26797"/>
                    <a:pt x="26586728" y="34036"/>
                    <a:pt x="26815201" y="41783"/>
                  </a:cubicBezTo>
                  <a:cubicBezTo>
                    <a:pt x="26921502" y="45339"/>
                    <a:pt x="27028562" y="45339"/>
                    <a:pt x="27134099" y="60325"/>
                  </a:cubicBezTo>
                  <a:cubicBezTo>
                    <a:pt x="27226174" y="73406"/>
                    <a:pt x="27316470" y="97409"/>
                    <a:pt x="27402195" y="133604"/>
                  </a:cubicBezTo>
                  <a:cubicBezTo>
                    <a:pt x="27530085" y="187579"/>
                    <a:pt x="27672451" y="273050"/>
                    <a:pt x="27732268" y="404368"/>
                  </a:cubicBezTo>
                  <a:cubicBezTo>
                    <a:pt x="27781799" y="513207"/>
                    <a:pt x="27800722" y="634619"/>
                    <a:pt x="27815453" y="752348"/>
                  </a:cubicBezTo>
                  <a:cubicBezTo>
                    <a:pt x="27849870" y="1026287"/>
                    <a:pt x="27848602" y="1304036"/>
                    <a:pt x="27846949" y="1579753"/>
                  </a:cubicBezTo>
                  <a:cubicBezTo>
                    <a:pt x="27844918" y="1908302"/>
                    <a:pt x="27846444" y="4373062"/>
                    <a:pt x="27844155" y="7936675"/>
                  </a:cubicBezTo>
                  <a:cubicBezTo>
                    <a:pt x="27841616" y="11733000"/>
                    <a:pt x="27849364" y="15522437"/>
                    <a:pt x="27871208" y="19311878"/>
                  </a:cubicBezTo>
                  <a:cubicBezTo>
                    <a:pt x="27896481" y="23726463"/>
                    <a:pt x="27942326" y="24301969"/>
                    <a:pt x="27923912" y="24710528"/>
                  </a:cubicBezTo>
                  <a:close/>
                </a:path>
              </a:pathLst>
            </a:custGeom>
            <a:solidFill>
              <a:srgbClr val="FFFFFF"/>
            </a:solidFill>
          </p:spPr>
        </p:sp>
      </p:grpSp>
      <p:grpSp>
        <p:nvGrpSpPr>
          <p:cNvPr id="6" name="Group 6"/>
          <p:cNvGrpSpPr/>
          <p:nvPr/>
        </p:nvGrpSpPr>
        <p:grpSpPr>
          <a:xfrm>
            <a:off x="1458640" y="1889850"/>
            <a:ext cx="7032687" cy="6507300"/>
            <a:chOff x="0" y="0"/>
            <a:chExt cx="878424" cy="812800"/>
          </a:xfrm>
        </p:grpSpPr>
        <p:sp>
          <p:nvSpPr>
            <p:cNvPr id="7" name="Freeform 7"/>
            <p:cNvSpPr/>
            <p:nvPr/>
          </p:nvSpPr>
          <p:spPr>
            <a:xfrm>
              <a:off x="0" y="0"/>
              <a:ext cx="878424" cy="812800"/>
            </a:xfrm>
            <a:custGeom>
              <a:avLst/>
              <a:gdLst/>
              <a:ahLst/>
              <a:cxnLst/>
              <a:rect l="l" t="t" r="r" b="b"/>
              <a:pathLst>
                <a:path w="878424" h="812800">
                  <a:moveTo>
                    <a:pt x="25320" y="0"/>
                  </a:moveTo>
                  <a:lnTo>
                    <a:pt x="853105" y="0"/>
                  </a:lnTo>
                  <a:cubicBezTo>
                    <a:pt x="859820" y="0"/>
                    <a:pt x="866260" y="2668"/>
                    <a:pt x="871008" y="7416"/>
                  </a:cubicBezTo>
                  <a:cubicBezTo>
                    <a:pt x="875756" y="12164"/>
                    <a:pt x="878424" y="18604"/>
                    <a:pt x="878424" y="25320"/>
                  </a:cubicBezTo>
                  <a:lnTo>
                    <a:pt x="878424" y="787481"/>
                  </a:lnTo>
                  <a:cubicBezTo>
                    <a:pt x="878424" y="801464"/>
                    <a:pt x="867088" y="812800"/>
                    <a:pt x="853105" y="812800"/>
                  </a:cubicBezTo>
                  <a:lnTo>
                    <a:pt x="25320" y="812800"/>
                  </a:lnTo>
                  <a:cubicBezTo>
                    <a:pt x="18604" y="812800"/>
                    <a:pt x="12164" y="810132"/>
                    <a:pt x="7416" y="805384"/>
                  </a:cubicBezTo>
                  <a:cubicBezTo>
                    <a:pt x="2668" y="800636"/>
                    <a:pt x="0" y="794196"/>
                    <a:pt x="0" y="787481"/>
                  </a:cubicBezTo>
                  <a:lnTo>
                    <a:pt x="0" y="25320"/>
                  </a:lnTo>
                  <a:cubicBezTo>
                    <a:pt x="0" y="18604"/>
                    <a:pt x="2668" y="12164"/>
                    <a:pt x="7416" y="7416"/>
                  </a:cubicBezTo>
                  <a:cubicBezTo>
                    <a:pt x="12164" y="2668"/>
                    <a:pt x="18604" y="0"/>
                    <a:pt x="25320" y="0"/>
                  </a:cubicBezTo>
                  <a:close/>
                </a:path>
              </a:pathLst>
            </a:custGeom>
            <a:blipFill>
              <a:blip r:embed="rId4"/>
              <a:stretch>
                <a:fillRect l="-25563" r="-13144"/>
              </a:stretch>
            </a:blipFill>
          </p:spPr>
        </p:sp>
      </p:grpSp>
      <p:grpSp>
        <p:nvGrpSpPr>
          <p:cNvPr id="8" name="Group 8"/>
          <p:cNvGrpSpPr/>
          <p:nvPr/>
        </p:nvGrpSpPr>
        <p:grpSpPr>
          <a:xfrm>
            <a:off x="10040423" y="2491135"/>
            <a:ext cx="7218877" cy="5304729"/>
            <a:chOff x="0" y="0"/>
            <a:chExt cx="9625169" cy="7072972"/>
          </a:xfrm>
        </p:grpSpPr>
        <p:sp>
          <p:nvSpPr>
            <p:cNvPr id="9" name="TextBox 9"/>
            <p:cNvSpPr txBox="1"/>
            <p:nvPr/>
          </p:nvSpPr>
          <p:spPr>
            <a:xfrm>
              <a:off x="0" y="2462872"/>
              <a:ext cx="9625169" cy="4610100"/>
            </a:xfrm>
            <a:prstGeom prst="rect">
              <a:avLst/>
            </a:prstGeom>
          </p:spPr>
          <p:txBody>
            <a:bodyPr lIns="0" tIns="0" rIns="0" bIns="0" rtlCol="0" anchor="t">
              <a:spAutoFit/>
            </a:bodyPr>
            <a:lstStyle/>
            <a:p>
              <a:pPr algn="l">
                <a:lnSpc>
                  <a:spcPts val="3900"/>
                </a:lnSpc>
              </a:pPr>
              <a:r>
                <a:rPr lang="en-US" sz="3000">
                  <a:solidFill>
                    <a:srgbClr val="424242"/>
                  </a:solidFill>
                  <a:latin typeface="DM Sans"/>
                  <a:ea typeface="DM Sans"/>
                  <a:cs typeface="DM Sans"/>
                  <a:sym typeface="DM Sans"/>
                </a:rPr>
                <a:t>When animals consume plants, they transfer this energy up the food chain.</a:t>
              </a:r>
            </a:p>
            <a:p>
              <a:pPr algn="l">
                <a:lnSpc>
                  <a:spcPts val="3900"/>
                </a:lnSpc>
              </a:pPr>
              <a:endParaRPr lang="en-US" sz="3000">
                <a:solidFill>
                  <a:srgbClr val="424242"/>
                </a:solidFill>
                <a:latin typeface="DM Sans"/>
                <a:ea typeface="DM Sans"/>
                <a:cs typeface="DM Sans"/>
                <a:sym typeface="DM Sans"/>
              </a:endParaRPr>
            </a:p>
            <a:p>
              <a:pPr algn="l">
                <a:lnSpc>
                  <a:spcPts val="3900"/>
                </a:lnSpc>
              </a:pPr>
              <a:r>
                <a:rPr lang="en-US" sz="3000">
                  <a:solidFill>
                    <a:srgbClr val="424242"/>
                  </a:solidFill>
                  <a:latin typeface="DM Sans"/>
                  <a:ea typeface="DM Sans"/>
                  <a:cs typeface="DM Sans"/>
                  <a:sym typeface="DM Sans"/>
                </a:rPr>
                <a:t>The energy captured through photosynthesis supports entire ecosystems, making it the foundation for almost all life on Earth.</a:t>
              </a:r>
            </a:p>
          </p:txBody>
        </p:sp>
        <p:sp>
          <p:nvSpPr>
            <p:cNvPr id="10" name="TextBox 10"/>
            <p:cNvSpPr txBox="1"/>
            <p:nvPr/>
          </p:nvSpPr>
          <p:spPr>
            <a:xfrm>
              <a:off x="0" y="123825"/>
              <a:ext cx="9625169" cy="1493309"/>
            </a:xfrm>
            <a:prstGeom prst="rect">
              <a:avLst/>
            </a:prstGeom>
          </p:spPr>
          <p:txBody>
            <a:bodyPr lIns="0" tIns="0" rIns="0" bIns="0" rtlCol="0" anchor="t">
              <a:spAutoFit/>
            </a:bodyPr>
            <a:lstStyle/>
            <a:p>
              <a:pPr marL="0" lvl="0" indent="0" algn="l">
                <a:lnSpc>
                  <a:spcPts val="8000"/>
                </a:lnSpc>
              </a:pPr>
              <a:r>
                <a:rPr lang="en-US" sz="8000">
                  <a:solidFill>
                    <a:srgbClr val="327455"/>
                  </a:solidFill>
                  <a:latin typeface="Bobby Jones"/>
                  <a:ea typeface="Bobby Jones"/>
                  <a:cs typeface="Bobby Jones"/>
                  <a:sym typeface="Bobby Jones"/>
                </a:rPr>
                <a:t>Biomass</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7EBF8"/>
        </a:solidFill>
        <a:effectLst/>
      </p:bgPr>
    </p:bg>
    <p:spTree>
      <p:nvGrpSpPr>
        <p:cNvPr id="1" name=""/>
        <p:cNvGrpSpPr/>
        <p:nvPr/>
      </p:nvGrpSpPr>
      <p:grpSpPr>
        <a:xfrm>
          <a:off x="0" y="0"/>
          <a:ext cx="0" cy="0"/>
          <a:chOff x="0" y="0"/>
          <a:chExt cx="0" cy="0"/>
        </a:xfrm>
      </p:grpSpPr>
      <p:sp>
        <p:nvSpPr>
          <p:cNvPr id="2" name="Freeform 2"/>
          <p:cNvSpPr/>
          <p:nvPr/>
        </p:nvSpPr>
        <p:spPr>
          <a:xfrm>
            <a:off x="-2027345" y="7044013"/>
            <a:ext cx="22342690" cy="4428574"/>
          </a:xfrm>
          <a:custGeom>
            <a:avLst/>
            <a:gdLst/>
            <a:ahLst/>
            <a:cxnLst/>
            <a:rect l="l" t="t" r="r" b="b"/>
            <a:pathLst>
              <a:path w="22342690" h="4428574">
                <a:moveTo>
                  <a:pt x="0" y="0"/>
                </a:moveTo>
                <a:lnTo>
                  <a:pt x="22342690" y="0"/>
                </a:lnTo>
                <a:lnTo>
                  <a:pt x="22342690" y="4428574"/>
                </a:lnTo>
                <a:lnTo>
                  <a:pt x="0" y="4428574"/>
                </a:lnTo>
                <a:lnTo>
                  <a:pt x="0" y="0"/>
                </a:lnTo>
                <a:close/>
              </a:path>
            </a:pathLst>
          </a:custGeom>
          <a:blipFill>
            <a:blip r:embed="rId2">
              <a:extLst>
                <a:ext uri="{96DAC541-7B7A-43D3-8B79-37D633B846F1}">
                  <asvg:svgBlip xmlns:asvg="http://schemas.microsoft.com/office/drawing/2016/SVG/main" xmlns="" r:embed="rId3"/>
                </a:ext>
              </a:extLst>
            </a:blip>
            <a:stretch>
              <a:fillRect r="-22490"/>
            </a:stretch>
          </a:blipFill>
        </p:spPr>
      </p:sp>
      <p:sp>
        <p:nvSpPr>
          <p:cNvPr id="3" name="Freeform 3"/>
          <p:cNvSpPr/>
          <p:nvPr/>
        </p:nvSpPr>
        <p:spPr>
          <a:xfrm>
            <a:off x="1335699" y="1545934"/>
            <a:ext cx="5599121" cy="7195132"/>
          </a:xfrm>
          <a:custGeom>
            <a:avLst/>
            <a:gdLst/>
            <a:ahLst/>
            <a:cxnLst/>
            <a:rect l="l" t="t" r="r" b="b"/>
            <a:pathLst>
              <a:path w="5599121" h="7195132">
                <a:moveTo>
                  <a:pt x="0" y="0"/>
                </a:moveTo>
                <a:lnTo>
                  <a:pt x="5599121" y="0"/>
                </a:lnTo>
                <a:lnTo>
                  <a:pt x="5599121" y="7195132"/>
                </a:lnTo>
                <a:lnTo>
                  <a:pt x="0" y="719513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8031032" y="1685011"/>
            <a:ext cx="9228268" cy="1964078"/>
            <a:chOff x="0" y="0"/>
            <a:chExt cx="21525891" cy="4581415"/>
          </a:xfrm>
        </p:grpSpPr>
        <p:sp>
          <p:nvSpPr>
            <p:cNvPr id="5" name="Freeform 5"/>
            <p:cNvSpPr/>
            <p:nvPr/>
          </p:nvSpPr>
          <p:spPr>
            <a:xfrm>
              <a:off x="-19558" y="-6477"/>
              <a:ext cx="21564753" cy="4601736"/>
            </a:xfrm>
            <a:custGeom>
              <a:avLst/>
              <a:gdLst/>
              <a:ahLst/>
              <a:cxnLst/>
              <a:rect l="l" t="t" r="r" b="b"/>
              <a:pathLst>
                <a:path w="21564753" h="4601736">
                  <a:moveTo>
                    <a:pt x="21536051" y="3008371"/>
                  </a:moveTo>
                  <a:cubicBezTo>
                    <a:pt x="21521573" y="3393966"/>
                    <a:pt x="21494015" y="3506868"/>
                    <a:pt x="21449819" y="3610754"/>
                  </a:cubicBezTo>
                  <a:cubicBezTo>
                    <a:pt x="21417179" y="3687336"/>
                    <a:pt x="21372093" y="3758710"/>
                    <a:pt x="21326501" y="3828179"/>
                  </a:cubicBezTo>
                  <a:cubicBezTo>
                    <a:pt x="21227188" y="3979690"/>
                    <a:pt x="21119238" y="4140725"/>
                    <a:pt x="20973949" y="4251850"/>
                  </a:cubicBezTo>
                  <a:cubicBezTo>
                    <a:pt x="20790434" y="4392059"/>
                    <a:pt x="20561199" y="4459496"/>
                    <a:pt x="20335774" y="4493531"/>
                  </a:cubicBezTo>
                  <a:cubicBezTo>
                    <a:pt x="20074408" y="4533029"/>
                    <a:pt x="19809741" y="4530107"/>
                    <a:pt x="19546089" y="4536076"/>
                  </a:cubicBezTo>
                  <a:cubicBezTo>
                    <a:pt x="19275578" y="4542299"/>
                    <a:pt x="19005449" y="4558174"/>
                    <a:pt x="18735321" y="4572780"/>
                  </a:cubicBezTo>
                  <a:cubicBezTo>
                    <a:pt x="2582291" y="4601736"/>
                    <a:pt x="1825117" y="4592337"/>
                    <a:pt x="1292479" y="4522106"/>
                  </a:cubicBezTo>
                  <a:cubicBezTo>
                    <a:pt x="841502" y="4462671"/>
                    <a:pt x="587502" y="4352307"/>
                    <a:pt x="286639" y="3990485"/>
                  </a:cubicBezTo>
                  <a:cubicBezTo>
                    <a:pt x="151130" y="3827543"/>
                    <a:pt x="54610" y="3631074"/>
                    <a:pt x="28702" y="3419492"/>
                  </a:cubicBezTo>
                  <a:cubicBezTo>
                    <a:pt x="0" y="2233109"/>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11092071" y="7620"/>
                  </a:cubicBezTo>
                  <a:cubicBezTo>
                    <a:pt x="18867654" y="0"/>
                    <a:pt x="19193155" y="39624"/>
                    <a:pt x="19469000" y="32004"/>
                  </a:cubicBezTo>
                  <a:cubicBezTo>
                    <a:pt x="19732651" y="24765"/>
                    <a:pt x="20077456" y="42672"/>
                    <a:pt x="20340093" y="72771"/>
                  </a:cubicBezTo>
                  <a:cubicBezTo>
                    <a:pt x="20775193" y="122428"/>
                    <a:pt x="21022209" y="161163"/>
                    <a:pt x="21273289" y="540258"/>
                  </a:cubicBezTo>
                  <a:cubicBezTo>
                    <a:pt x="21337296" y="638302"/>
                    <a:pt x="21394573" y="740664"/>
                    <a:pt x="21440294" y="848614"/>
                  </a:cubicBezTo>
                  <a:cubicBezTo>
                    <a:pt x="21526526" y="1052957"/>
                    <a:pt x="21564753" y="1273937"/>
                    <a:pt x="21536051" y="3008371"/>
                  </a:cubicBezTo>
                  <a:close/>
                </a:path>
              </a:pathLst>
            </a:custGeom>
            <a:solidFill>
              <a:srgbClr val="327455"/>
            </a:solidFill>
          </p:spPr>
        </p:sp>
      </p:grpSp>
      <p:grpSp>
        <p:nvGrpSpPr>
          <p:cNvPr id="6" name="Group 6"/>
          <p:cNvGrpSpPr/>
          <p:nvPr/>
        </p:nvGrpSpPr>
        <p:grpSpPr>
          <a:xfrm>
            <a:off x="8031032" y="4247172"/>
            <a:ext cx="9228268" cy="4354817"/>
            <a:chOff x="0" y="0"/>
            <a:chExt cx="21525891" cy="10158062"/>
          </a:xfrm>
        </p:grpSpPr>
        <p:sp>
          <p:nvSpPr>
            <p:cNvPr id="7" name="Freeform 7"/>
            <p:cNvSpPr/>
            <p:nvPr/>
          </p:nvSpPr>
          <p:spPr>
            <a:xfrm>
              <a:off x="-19558" y="-6477"/>
              <a:ext cx="21564753" cy="10178382"/>
            </a:xfrm>
            <a:custGeom>
              <a:avLst/>
              <a:gdLst/>
              <a:ahLst/>
              <a:cxnLst/>
              <a:rect l="l" t="t" r="r" b="b"/>
              <a:pathLst>
                <a:path w="21564753" h="10178382">
                  <a:moveTo>
                    <a:pt x="21536051" y="7730488"/>
                  </a:moveTo>
                  <a:cubicBezTo>
                    <a:pt x="21521573" y="8970612"/>
                    <a:pt x="21494015" y="9083515"/>
                    <a:pt x="21449819" y="9187401"/>
                  </a:cubicBezTo>
                  <a:cubicBezTo>
                    <a:pt x="21417179" y="9263982"/>
                    <a:pt x="21372093" y="9335356"/>
                    <a:pt x="21326501" y="9404825"/>
                  </a:cubicBezTo>
                  <a:cubicBezTo>
                    <a:pt x="21227188" y="9556336"/>
                    <a:pt x="21119238" y="9717372"/>
                    <a:pt x="20973949" y="9828497"/>
                  </a:cubicBezTo>
                  <a:cubicBezTo>
                    <a:pt x="20790434" y="9968705"/>
                    <a:pt x="20561199" y="10036142"/>
                    <a:pt x="20335774" y="10070178"/>
                  </a:cubicBezTo>
                  <a:cubicBezTo>
                    <a:pt x="20074408" y="10109675"/>
                    <a:pt x="19809741" y="10106754"/>
                    <a:pt x="19546089" y="10112723"/>
                  </a:cubicBezTo>
                  <a:cubicBezTo>
                    <a:pt x="19275578" y="10118946"/>
                    <a:pt x="19005449" y="10134821"/>
                    <a:pt x="18735321" y="10149426"/>
                  </a:cubicBezTo>
                  <a:cubicBezTo>
                    <a:pt x="2582291" y="10178382"/>
                    <a:pt x="1825117" y="10168984"/>
                    <a:pt x="1292479" y="10098753"/>
                  </a:cubicBezTo>
                  <a:cubicBezTo>
                    <a:pt x="841502" y="10039317"/>
                    <a:pt x="587502" y="9928954"/>
                    <a:pt x="286639" y="9567131"/>
                  </a:cubicBezTo>
                  <a:cubicBezTo>
                    <a:pt x="151130" y="9404190"/>
                    <a:pt x="54610" y="9207721"/>
                    <a:pt x="28702" y="8996139"/>
                  </a:cubicBezTo>
                  <a:cubicBezTo>
                    <a:pt x="0" y="4838320"/>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11092071" y="7620"/>
                  </a:cubicBezTo>
                  <a:cubicBezTo>
                    <a:pt x="18867654" y="0"/>
                    <a:pt x="19193155" y="39624"/>
                    <a:pt x="19469000" y="32004"/>
                  </a:cubicBezTo>
                  <a:cubicBezTo>
                    <a:pt x="19732651" y="24765"/>
                    <a:pt x="20077456" y="42672"/>
                    <a:pt x="20340093" y="72771"/>
                  </a:cubicBezTo>
                  <a:cubicBezTo>
                    <a:pt x="20775193" y="122428"/>
                    <a:pt x="21022209" y="161163"/>
                    <a:pt x="21273289" y="540258"/>
                  </a:cubicBezTo>
                  <a:cubicBezTo>
                    <a:pt x="21337296" y="638302"/>
                    <a:pt x="21394573" y="740664"/>
                    <a:pt x="21440294" y="848614"/>
                  </a:cubicBezTo>
                  <a:cubicBezTo>
                    <a:pt x="21526526" y="1052957"/>
                    <a:pt x="21564753" y="1273937"/>
                    <a:pt x="21536051" y="7730488"/>
                  </a:cubicBezTo>
                  <a:close/>
                </a:path>
              </a:pathLst>
            </a:custGeom>
            <a:solidFill>
              <a:srgbClr val="FFFFFF"/>
            </a:solidFill>
          </p:spPr>
        </p:sp>
      </p:grpSp>
      <p:sp>
        <p:nvSpPr>
          <p:cNvPr id="8" name="TextBox 8"/>
          <p:cNvSpPr txBox="1"/>
          <p:nvPr/>
        </p:nvSpPr>
        <p:spPr>
          <a:xfrm>
            <a:off x="8570647" y="2028875"/>
            <a:ext cx="8149038" cy="1247775"/>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FFFFFF"/>
                </a:solidFill>
                <a:latin typeface="Bobby Jones"/>
                <a:ea typeface="Bobby Jones"/>
                <a:cs typeface="Bobby Jones"/>
                <a:sym typeface="Bobby Jones"/>
              </a:rPr>
              <a:t>Try this!</a:t>
            </a:r>
          </a:p>
        </p:txBody>
      </p:sp>
      <p:sp>
        <p:nvSpPr>
          <p:cNvPr id="9" name="TextBox 9"/>
          <p:cNvSpPr txBox="1"/>
          <p:nvPr/>
        </p:nvSpPr>
        <p:spPr>
          <a:xfrm>
            <a:off x="8535465" y="5443505"/>
            <a:ext cx="8219402" cy="1952625"/>
          </a:xfrm>
          <a:prstGeom prst="rect">
            <a:avLst/>
          </a:prstGeom>
        </p:spPr>
        <p:txBody>
          <a:bodyPr lIns="0" tIns="0" rIns="0" bIns="0" rtlCol="0" anchor="t">
            <a:spAutoFit/>
          </a:bodyPr>
          <a:lstStyle/>
          <a:p>
            <a:pPr algn="ctr">
              <a:lnSpc>
                <a:spcPts val="3840"/>
              </a:lnSpc>
            </a:pPr>
            <a:r>
              <a:rPr lang="en-US" sz="3200" b="1">
                <a:solidFill>
                  <a:srgbClr val="424242"/>
                </a:solidFill>
                <a:latin typeface="DM Sans Bold"/>
                <a:ea typeface="DM Sans Bold"/>
                <a:cs typeface="DM Sans Bold"/>
                <a:sym typeface="DM Sans Bold"/>
              </a:rPr>
              <a:t>The image shows a dying plant.</a:t>
            </a:r>
          </a:p>
          <a:p>
            <a:pPr algn="ctr">
              <a:lnSpc>
                <a:spcPts val="3840"/>
              </a:lnSpc>
            </a:pPr>
            <a:endParaRPr lang="en-US" sz="3200" b="1">
              <a:solidFill>
                <a:srgbClr val="424242"/>
              </a:solidFill>
              <a:latin typeface="DM Sans Bold"/>
              <a:ea typeface="DM Sans Bold"/>
              <a:cs typeface="DM Sans Bold"/>
              <a:sym typeface="DM Sans Bold"/>
            </a:endParaRPr>
          </a:p>
          <a:p>
            <a:pPr algn="ctr">
              <a:lnSpc>
                <a:spcPts val="3840"/>
              </a:lnSpc>
            </a:pPr>
            <a:r>
              <a:rPr lang="en-US" sz="3200">
                <a:solidFill>
                  <a:srgbClr val="424242"/>
                </a:solidFill>
                <a:latin typeface="DM Sans"/>
                <a:ea typeface="DM Sans"/>
                <a:cs typeface="DM Sans"/>
                <a:sym typeface="DM Sans"/>
              </a:rPr>
              <a:t>Explain some of the possible reasons this plant is dying.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27455"/>
        </a:solidFill>
        <a:effectLst/>
      </p:bgPr>
    </p:bg>
    <p:spTree>
      <p:nvGrpSpPr>
        <p:cNvPr id="1" name=""/>
        <p:cNvGrpSpPr/>
        <p:nvPr/>
      </p:nvGrpSpPr>
      <p:grpSpPr>
        <a:xfrm>
          <a:off x="0" y="0"/>
          <a:ext cx="0" cy="0"/>
          <a:chOff x="0" y="0"/>
          <a:chExt cx="0" cy="0"/>
        </a:xfrm>
      </p:grpSpPr>
      <p:sp>
        <p:nvSpPr>
          <p:cNvPr id="2" name="Freeform 2"/>
          <p:cNvSpPr/>
          <p:nvPr/>
        </p:nvSpPr>
        <p:spPr>
          <a:xfrm>
            <a:off x="5253155" y="-815027"/>
            <a:ext cx="6661441" cy="2107438"/>
          </a:xfrm>
          <a:custGeom>
            <a:avLst/>
            <a:gdLst/>
            <a:ahLst/>
            <a:cxnLst/>
            <a:rect l="l" t="t" r="r" b="b"/>
            <a:pathLst>
              <a:path w="6661441" h="2107438">
                <a:moveTo>
                  <a:pt x="0" y="0"/>
                </a:moveTo>
                <a:lnTo>
                  <a:pt x="6661441" y="0"/>
                </a:lnTo>
                <a:lnTo>
                  <a:pt x="6661441" y="2107437"/>
                </a:lnTo>
                <a:lnTo>
                  <a:pt x="0" y="21074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028700" y="1152525"/>
            <a:ext cx="4718099" cy="3108326"/>
          </a:xfrm>
          <a:prstGeom prst="rect">
            <a:avLst/>
          </a:prstGeom>
        </p:spPr>
        <p:txBody>
          <a:bodyPr lIns="0" tIns="0" rIns="0" bIns="0" rtlCol="0" anchor="t">
            <a:spAutoFit/>
          </a:bodyPr>
          <a:lstStyle/>
          <a:p>
            <a:pPr marL="0" lvl="0" indent="0" algn="l">
              <a:lnSpc>
                <a:spcPts val="8000"/>
              </a:lnSpc>
            </a:pPr>
            <a:r>
              <a:rPr lang="en-US" sz="8000">
                <a:solidFill>
                  <a:srgbClr val="FFF9F8"/>
                </a:solidFill>
                <a:latin typeface="Bobby Jones"/>
                <a:ea typeface="Bobby Jones"/>
                <a:cs typeface="Bobby Jones"/>
                <a:sym typeface="Bobby Jones"/>
              </a:rPr>
              <a:t>Possible reasons are:</a:t>
            </a:r>
          </a:p>
        </p:txBody>
      </p:sp>
      <p:grpSp>
        <p:nvGrpSpPr>
          <p:cNvPr id="4" name="Group 4"/>
          <p:cNvGrpSpPr/>
          <p:nvPr/>
        </p:nvGrpSpPr>
        <p:grpSpPr>
          <a:xfrm>
            <a:off x="6591097" y="1028700"/>
            <a:ext cx="5105769" cy="2636297"/>
            <a:chOff x="0" y="0"/>
            <a:chExt cx="11909736" cy="6149436"/>
          </a:xfrm>
        </p:grpSpPr>
        <p:sp>
          <p:nvSpPr>
            <p:cNvPr id="5" name="Freeform 5"/>
            <p:cNvSpPr/>
            <p:nvPr/>
          </p:nvSpPr>
          <p:spPr>
            <a:xfrm>
              <a:off x="-19558" y="-6477"/>
              <a:ext cx="11948598" cy="6169757"/>
            </a:xfrm>
            <a:custGeom>
              <a:avLst/>
              <a:gdLst/>
              <a:ahLst/>
              <a:cxnLst/>
              <a:rect l="l" t="t" r="r" b="b"/>
              <a:pathLst>
                <a:path w="11948598" h="6169757">
                  <a:moveTo>
                    <a:pt x="11919896" y="4336119"/>
                  </a:moveTo>
                  <a:cubicBezTo>
                    <a:pt x="11905418" y="4961987"/>
                    <a:pt x="11877859" y="5074889"/>
                    <a:pt x="11833662" y="5178775"/>
                  </a:cubicBezTo>
                  <a:cubicBezTo>
                    <a:pt x="11801024" y="5255357"/>
                    <a:pt x="11755939" y="5326731"/>
                    <a:pt x="11710346" y="5396200"/>
                  </a:cubicBezTo>
                  <a:cubicBezTo>
                    <a:pt x="11611032" y="5547710"/>
                    <a:pt x="11503082" y="5708746"/>
                    <a:pt x="11357794" y="5819871"/>
                  </a:cubicBezTo>
                  <a:cubicBezTo>
                    <a:pt x="11174279" y="5960079"/>
                    <a:pt x="10945044" y="6027516"/>
                    <a:pt x="10719619" y="6061552"/>
                  </a:cubicBezTo>
                  <a:cubicBezTo>
                    <a:pt x="10458253" y="6101050"/>
                    <a:pt x="10193585" y="6098128"/>
                    <a:pt x="9929933" y="6104097"/>
                  </a:cubicBezTo>
                  <a:cubicBezTo>
                    <a:pt x="9659423" y="6110320"/>
                    <a:pt x="9389294" y="6126195"/>
                    <a:pt x="9119165" y="6140801"/>
                  </a:cubicBezTo>
                  <a:cubicBezTo>
                    <a:pt x="2582291" y="6169757"/>
                    <a:pt x="1825117" y="6160358"/>
                    <a:pt x="1292479" y="6090127"/>
                  </a:cubicBezTo>
                  <a:cubicBezTo>
                    <a:pt x="841502" y="6030691"/>
                    <a:pt x="587502" y="5920328"/>
                    <a:pt x="286639" y="5558506"/>
                  </a:cubicBezTo>
                  <a:cubicBezTo>
                    <a:pt x="151130" y="5395564"/>
                    <a:pt x="54610" y="5199095"/>
                    <a:pt x="28702" y="4987513"/>
                  </a:cubicBezTo>
                  <a:cubicBezTo>
                    <a:pt x="0" y="2965632"/>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6093435" y="7620"/>
                  </a:cubicBezTo>
                  <a:cubicBezTo>
                    <a:pt x="9251499" y="0"/>
                    <a:pt x="9577000" y="39624"/>
                    <a:pt x="9852844" y="32004"/>
                  </a:cubicBezTo>
                  <a:cubicBezTo>
                    <a:pt x="10116496" y="24765"/>
                    <a:pt x="10461301" y="42672"/>
                    <a:pt x="10723937" y="72771"/>
                  </a:cubicBezTo>
                  <a:cubicBezTo>
                    <a:pt x="11159039" y="122428"/>
                    <a:pt x="11406054" y="161163"/>
                    <a:pt x="11657133" y="540258"/>
                  </a:cubicBezTo>
                  <a:cubicBezTo>
                    <a:pt x="11721141" y="638302"/>
                    <a:pt x="11778418" y="740664"/>
                    <a:pt x="11824138" y="848614"/>
                  </a:cubicBezTo>
                  <a:cubicBezTo>
                    <a:pt x="11910371" y="1052957"/>
                    <a:pt x="11948598" y="1273937"/>
                    <a:pt x="11919896" y="4336119"/>
                  </a:cubicBezTo>
                  <a:close/>
                </a:path>
              </a:pathLst>
            </a:custGeom>
            <a:solidFill>
              <a:srgbClr val="FFFFFF"/>
            </a:solidFill>
          </p:spPr>
        </p:sp>
      </p:grpSp>
      <p:grpSp>
        <p:nvGrpSpPr>
          <p:cNvPr id="6" name="Group 6"/>
          <p:cNvGrpSpPr/>
          <p:nvPr/>
        </p:nvGrpSpPr>
        <p:grpSpPr>
          <a:xfrm>
            <a:off x="12153531" y="1028700"/>
            <a:ext cx="5105769" cy="2636297"/>
            <a:chOff x="0" y="0"/>
            <a:chExt cx="11909736" cy="6149436"/>
          </a:xfrm>
        </p:grpSpPr>
        <p:sp>
          <p:nvSpPr>
            <p:cNvPr id="7" name="Freeform 7"/>
            <p:cNvSpPr/>
            <p:nvPr/>
          </p:nvSpPr>
          <p:spPr>
            <a:xfrm>
              <a:off x="-19558" y="-6477"/>
              <a:ext cx="11948598" cy="6169757"/>
            </a:xfrm>
            <a:custGeom>
              <a:avLst/>
              <a:gdLst/>
              <a:ahLst/>
              <a:cxnLst/>
              <a:rect l="l" t="t" r="r" b="b"/>
              <a:pathLst>
                <a:path w="11948598" h="6169757">
                  <a:moveTo>
                    <a:pt x="11919896" y="4336119"/>
                  </a:moveTo>
                  <a:cubicBezTo>
                    <a:pt x="11905418" y="4961987"/>
                    <a:pt x="11877859" y="5074889"/>
                    <a:pt x="11833662" y="5178775"/>
                  </a:cubicBezTo>
                  <a:cubicBezTo>
                    <a:pt x="11801024" y="5255357"/>
                    <a:pt x="11755939" y="5326731"/>
                    <a:pt x="11710346" y="5396200"/>
                  </a:cubicBezTo>
                  <a:cubicBezTo>
                    <a:pt x="11611032" y="5547710"/>
                    <a:pt x="11503082" y="5708746"/>
                    <a:pt x="11357794" y="5819871"/>
                  </a:cubicBezTo>
                  <a:cubicBezTo>
                    <a:pt x="11174279" y="5960079"/>
                    <a:pt x="10945044" y="6027516"/>
                    <a:pt x="10719619" y="6061552"/>
                  </a:cubicBezTo>
                  <a:cubicBezTo>
                    <a:pt x="10458253" y="6101050"/>
                    <a:pt x="10193585" y="6098128"/>
                    <a:pt x="9929933" y="6104097"/>
                  </a:cubicBezTo>
                  <a:cubicBezTo>
                    <a:pt x="9659423" y="6110320"/>
                    <a:pt x="9389294" y="6126195"/>
                    <a:pt x="9119165" y="6140801"/>
                  </a:cubicBezTo>
                  <a:cubicBezTo>
                    <a:pt x="2582291" y="6169757"/>
                    <a:pt x="1825117" y="6160358"/>
                    <a:pt x="1292479" y="6090127"/>
                  </a:cubicBezTo>
                  <a:cubicBezTo>
                    <a:pt x="841502" y="6030691"/>
                    <a:pt x="587502" y="5920328"/>
                    <a:pt x="286639" y="5558506"/>
                  </a:cubicBezTo>
                  <a:cubicBezTo>
                    <a:pt x="151130" y="5395564"/>
                    <a:pt x="54610" y="5199095"/>
                    <a:pt x="28702" y="4987513"/>
                  </a:cubicBezTo>
                  <a:cubicBezTo>
                    <a:pt x="0" y="2965632"/>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6093435" y="7620"/>
                  </a:cubicBezTo>
                  <a:cubicBezTo>
                    <a:pt x="9251499" y="0"/>
                    <a:pt x="9577000" y="39624"/>
                    <a:pt x="9852844" y="32004"/>
                  </a:cubicBezTo>
                  <a:cubicBezTo>
                    <a:pt x="10116496" y="24765"/>
                    <a:pt x="10461301" y="42672"/>
                    <a:pt x="10723937" y="72771"/>
                  </a:cubicBezTo>
                  <a:cubicBezTo>
                    <a:pt x="11159039" y="122428"/>
                    <a:pt x="11406054" y="161163"/>
                    <a:pt x="11657133" y="540258"/>
                  </a:cubicBezTo>
                  <a:cubicBezTo>
                    <a:pt x="11721141" y="638302"/>
                    <a:pt x="11778418" y="740664"/>
                    <a:pt x="11824138" y="848614"/>
                  </a:cubicBezTo>
                  <a:cubicBezTo>
                    <a:pt x="11910371" y="1052957"/>
                    <a:pt x="11948598" y="1273937"/>
                    <a:pt x="11919896" y="4336119"/>
                  </a:cubicBezTo>
                  <a:close/>
                </a:path>
              </a:pathLst>
            </a:custGeom>
            <a:solidFill>
              <a:srgbClr val="FFFFFF"/>
            </a:solidFill>
          </p:spPr>
        </p:sp>
      </p:grpSp>
      <p:sp>
        <p:nvSpPr>
          <p:cNvPr id="8" name="Freeform 8"/>
          <p:cNvSpPr/>
          <p:nvPr/>
        </p:nvSpPr>
        <p:spPr>
          <a:xfrm>
            <a:off x="-334409" y="4666018"/>
            <a:ext cx="8449230" cy="8702390"/>
          </a:xfrm>
          <a:custGeom>
            <a:avLst/>
            <a:gdLst/>
            <a:ahLst/>
            <a:cxnLst/>
            <a:rect l="l" t="t" r="r" b="b"/>
            <a:pathLst>
              <a:path w="8449230" h="8702390">
                <a:moveTo>
                  <a:pt x="0" y="0"/>
                </a:moveTo>
                <a:lnTo>
                  <a:pt x="8449230" y="0"/>
                </a:lnTo>
                <a:lnTo>
                  <a:pt x="8449230" y="8702390"/>
                </a:lnTo>
                <a:lnTo>
                  <a:pt x="0" y="87023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9" name="Group 9"/>
          <p:cNvGrpSpPr/>
          <p:nvPr/>
        </p:nvGrpSpPr>
        <p:grpSpPr>
          <a:xfrm>
            <a:off x="6591097" y="3824406"/>
            <a:ext cx="5105769" cy="2636297"/>
            <a:chOff x="0" y="0"/>
            <a:chExt cx="11909736" cy="6149436"/>
          </a:xfrm>
        </p:grpSpPr>
        <p:sp>
          <p:nvSpPr>
            <p:cNvPr id="10" name="Freeform 10"/>
            <p:cNvSpPr/>
            <p:nvPr/>
          </p:nvSpPr>
          <p:spPr>
            <a:xfrm>
              <a:off x="-19558" y="-6477"/>
              <a:ext cx="11948598" cy="6169757"/>
            </a:xfrm>
            <a:custGeom>
              <a:avLst/>
              <a:gdLst/>
              <a:ahLst/>
              <a:cxnLst/>
              <a:rect l="l" t="t" r="r" b="b"/>
              <a:pathLst>
                <a:path w="11948598" h="6169757">
                  <a:moveTo>
                    <a:pt x="11919896" y="4336119"/>
                  </a:moveTo>
                  <a:cubicBezTo>
                    <a:pt x="11905418" y="4961987"/>
                    <a:pt x="11877859" y="5074889"/>
                    <a:pt x="11833662" y="5178775"/>
                  </a:cubicBezTo>
                  <a:cubicBezTo>
                    <a:pt x="11801024" y="5255357"/>
                    <a:pt x="11755939" y="5326731"/>
                    <a:pt x="11710346" y="5396200"/>
                  </a:cubicBezTo>
                  <a:cubicBezTo>
                    <a:pt x="11611032" y="5547710"/>
                    <a:pt x="11503082" y="5708746"/>
                    <a:pt x="11357794" y="5819871"/>
                  </a:cubicBezTo>
                  <a:cubicBezTo>
                    <a:pt x="11174279" y="5960079"/>
                    <a:pt x="10945044" y="6027516"/>
                    <a:pt x="10719619" y="6061552"/>
                  </a:cubicBezTo>
                  <a:cubicBezTo>
                    <a:pt x="10458253" y="6101050"/>
                    <a:pt x="10193585" y="6098128"/>
                    <a:pt x="9929933" y="6104097"/>
                  </a:cubicBezTo>
                  <a:cubicBezTo>
                    <a:pt x="9659423" y="6110320"/>
                    <a:pt x="9389294" y="6126195"/>
                    <a:pt x="9119165" y="6140801"/>
                  </a:cubicBezTo>
                  <a:cubicBezTo>
                    <a:pt x="2582291" y="6169757"/>
                    <a:pt x="1825117" y="6160358"/>
                    <a:pt x="1292479" y="6090127"/>
                  </a:cubicBezTo>
                  <a:cubicBezTo>
                    <a:pt x="841502" y="6030691"/>
                    <a:pt x="587502" y="5920328"/>
                    <a:pt x="286639" y="5558506"/>
                  </a:cubicBezTo>
                  <a:cubicBezTo>
                    <a:pt x="151130" y="5395564"/>
                    <a:pt x="54610" y="5199095"/>
                    <a:pt x="28702" y="4987513"/>
                  </a:cubicBezTo>
                  <a:cubicBezTo>
                    <a:pt x="0" y="2965632"/>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6093435" y="7620"/>
                  </a:cubicBezTo>
                  <a:cubicBezTo>
                    <a:pt x="9251499" y="0"/>
                    <a:pt x="9577000" y="39624"/>
                    <a:pt x="9852844" y="32004"/>
                  </a:cubicBezTo>
                  <a:cubicBezTo>
                    <a:pt x="10116496" y="24765"/>
                    <a:pt x="10461301" y="42672"/>
                    <a:pt x="10723937" y="72771"/>
                  </a:cubicBezTo>
                  <a:cubicBezTo>
                    <a:pt x="11159039" y="122428"/>
                    <a:pt x="11406054" y="161163"/>
                    <a:pt x="11657133" y="540258"/>
                  </a:cubicBezTo>
                  <a:cubicBezTo>
                    <a:pt x="11721141" y="638302"/>
                    <a:pt x="11778418" y="740664"/>
                    <a:pt x="11824138" y="848614"/>
                  </a:cubicBezTo>
                  <a:cubicBezTo>
                    <a:pt x="11910371" y="1052957"/>
                    <a:pt x="11948598" y="1273937"/>
                    <a:pt x="11919896" y="4336119"/>
                  </a:cubicBezTo>
                  <a:close/>
                </a:path>
              </a:pathLst>
            </a:custGeom>
            <a:solidFill>
              <a:srgbClr val="FFFFFF"/>
            </a:solidFill>
          </p:spPr>
        </p:sp>
      </p:grpSp>
      <p:grpSp>
        <p:nvGrpSpPr>
          <p:cNvPr id="11" name="Group 11"/>
          <p:cNvGrpSpPr/>
          <p:nvPr/>
        </p:nvGrpSpPr>
        <p:grpSpPr>
          <a:xfrm>
            <a:off x="12153531" y="3824406"/>
            <a:ext cx="5105769" cy="2636297"/>
            <a:chOff x="0" y="0"/>
            <a:chExt cx="11909736" cy="6149436"/>
          </a:xfrm>
        </p:grpSpPr>
        <p:sp>
          <p:nvSpPr>
            <p:cNvPr id="12" name="Freeform 12"/>
            <p:cNvSpPr/>
            <p:nvPr/>
          </p:nvSpPr>
          <p:spPr>
            <a:xfrm>
              <a:off x="-19558" y="-6477"/>
              <a:ext cx="11948598" cy="6169757"/>
            </a:xfrm>
            <a:custGeom>
              <a:avLst/>
              <a:gdLst/>
              <a:ahLst/>
              <a:cxnLst/>
              <a:rect l="l" t="t" r="r" b="b"/>
              <a:pathLst>
                <a:path w="11948598" h="6169757">
                  <a:moveTo>
                    <a:pt x="11919896" y="4336119"/>
                  </a:moveTo>
                  <a:cubicBezTo>
                    <a:pt x="11905418" y="4961987"/>
                    <a:pt x="11877859" y="5074889"/>
                    <a:pt x="11833662" y="5178775"/>
                  </a:cubicBezTo>
                  <a:cubicBezTo>
                    <a:pt x="11801024" y="5255357"/>
                    <a:pt x="11755939" y="5326731"/>
                    <a:pt x="11710346" y="5396200"/>
                  </a:cubicBezTo>
                  <a:cubicBezTo>
                    <a:pt x="11611032" y="5547710"/>
                    <a:pt x="11503082" y="5708746"/>
                    <a:pt x="11357794" y="5819871"/>
                  </a:cubicBezTo>
                  <a:cubicBezTo>
                    <a:pt x="11174279" y="5960079"/>
                    <a:pt x="10945044" y="6027516"/>
                    <a:pt x="10719619" y="6061552"/>
                  </a:cubicBezTo>
                  <a:cubicBezTo>
                    <a:pt x="10458253" y="6101050"/>
                    <a:pt x="10193585" y="6098128"/>
                    <a:pt x="9929933" y="6104097"/>
                  </a:cubicBezTo>
                  <a:cubicBezTo>
                    <a:pt x="9659423" y="6110320"/>
                    <a:pt x="9389294" y="6126195"/>
                    <a:pt x="9119165" y="6140801"/>
                  </a:cubicBezTo>
                  <a:cubicBezTo>
                    <a:pt x="2582291" y="6169757"/>
                    <a:pt x="1825117" y="6160358"/>
                    <a:pt x="1292479" y="6090127"/>
                  </a:cubicBezTo>
                  <a:cubicBezTo>
                    <a:pt x="841502" y="6030691"/>
                    <a:pt x="587502" y="5920328"/>
                    <a:pt x="286639" y="5558506"/>
                  </a:cubicBezTo>
                  <a:cubicBezTo>
                    <a:pt x="151130" y="5395564"/>
                    <a:pt x="54610" y="5199095"/>
                    <a:pt x="28702" y="4987513"/>
                  </a:cubicBezTo>
                  <a:cubicBezTo>
                    <a:pt x="0" y="2965632"/>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6093435" y="7620"/>
                  </a:cubicBezTo>
                  <a:cubicBezTo>
                    <a:pt x="9251499" y="0"/>
                    <a:pt x="9577000" y="39624"/>
                    <a:pt x="9852844" y="32004"/>
                  </a:cubicBezTo>
                  <a:cubicBezTo>
                    <a:pt x="10116496" y="24765"/>
                    <a:pt x="10461301" y="42672"/>
                    <a:pt x="10723937" y="72771"/>
                  </a:cubicBezTo>
                  <a:cubicBezTo>
                    <a:pt x="11159039" y="122428"/>
                    <a:pt x="11406054" y="161163"/>
                    <a:pt x="11657133" y="540258"/>
                  </a:cubicBezTo>
                  <a:cubicBezTo>
                    <a:pt x="11721141" y="638302"/>
                    <a:pt x="11778418" y="740664"/>
                    <a:pt x="11824138" y="848614"/>
                  </a:cubicBezTo>
                  <a:cubicBezTo>
                    <a:pt x="11910371" y="1052957"/>
                    <a:pt x="11948598" y="1273937"/>
                    <a:pt x="11919896" y="4336119"/>
                  </a:cubicBezTo>
                  <a:close/>
                </a:path>
              </a:pathLst>
            </a:custGeom>
            <a:solidFill>
              <a:srgbClr val="FFFFFF"/>
            </a:solidFill>
          </p:spPr>
        </p:sp>
      </p:grpSp>
      <p:grpSp>
        <p:nvGrpSpPr>
          <p:cNvPr id="13" name="Group 13"/>
          <p:cNvGrpSpPr/>
          <p:nvPr/>
        </p:nvGrpSpPr>
        <p:grpSpPr>
          <a:xfrm>
            <a:off x="6591097" y="6622003"/>
            <a:ext cx="5105769" cy="2636297"/>
            <a:chOff x="0" y="0"/>
            <a:chExt cx="11909736" cy="6149436"/>
          </a:xfrm>
        </p:grpSpPr>
        <p:sp>
          <p:nvSpPr>
            <p:cNvPr id="14" name="Freeform 14"/>
            <p:cNvSpPr/>
            <p:nvPr/>
          </p:nvSpPr>
          <p:spPr>
            <a:xfrm>
              <a:off x="-19558" y="-6477"/>
              <a:ext cx="11948598" cy="6169757"/>
            </a:xfrm>
            <a:custGeom>
              <a:avLst/>
              <a:gdLst/>
              <a:ahLst/>
              <a:cxnLst/>
              <a:rect l="l" t="t" r="r" b="b"/>
              <a:pathLst>
                <a:path w="11948598" h="6169757">
                  <a:moveTo>
                    <a:pt x="11919896" y="4336119"/>
                  </a:moveTo>
                  <a:cubicBezTo>
                    <a:pt x="11905418" y="4961987"/>
                    <a:pt x="11877859" y="5074889"/>
                    <a:pt x="11833662" y="5178775"/>
                  </a:cubicBezTo>
                  <a:cubicBezTo>
                    <a:pt x="11801024" y="5255357"/>
                    <a:pt x="11755939" y="5326731"/>
                    <a:pt x="11710346" y="5396200"/>
                  </a:cubicBezTo>
                  <a:cubicBezTo>
                    <a:pt x="11611032" y="5547710"/>
                    <a:pt x="11503082" y="5708746"/>
                    <a:pt x="11357794" y="5819871"/>
                  </a:cubicBezTo>
                  <a:cubicBezTo>
                    <a:pt x="11174279" y="5960079"/>
                    <a:pt x="10945044" y="6027516"/>
                    <a:pt x="10719619" y="6061552"/>
                  </a:cubicBezTo>
                  <a:cubicBezTo>
                    <a:pt x="10458253" y="6101050"/>
                    <a:pt x="10193585" y="6098128"/>
                    <a:pt x="9929933" y="6104097"/>
                  </a:cubicBezTo>
                  <a:cubicBezTo>
                    <a:pt x="9659423" y="6110320"/>
                    <a:pt x="9389294" y="6126195"/>
                    <a:pt x="9119165" y="6140801"/>
                  </a:cubicBezTo>
                  <a:cubicBezTo>
                    <a:pt x="2582291" y="6169757"/>
                    <a:pt x="1825117" y="6160358"/>
                    <a:pt x="1292479" y="6090127"/>
                  </a:cubicBezTo>
                  <a:cubicBezTo>
                    <a:pt x="841502" y="6030691"/>
                    <a:pt x="587502" y="5920328"/>
                    <a:pt x="286639" y="5558506"/>
                  </a:cubicBezTo>
                  <a:cubicBezTo>
                    <a:pt x="151130" y="5395564"/>
                    <a:pt x="54610" y="5199095"/>
                    <a:pt x="28702" y="4987513"/>
                  </a:cubicBezTo>
                  <a:cubicBezTo>
                    <a:pt x="0" y="2965632"/>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6093435" y="7620"/>
                  </a:cubicBezTo>
                  <a:cubicBezTo>
                    <a:pt x="9251499" y="0"/>
                    <a:pt x="9577000" y="39624"/>
                    <a:pt x="9852844" y="32004"/>
                  </a:cubicBezTo>
                  <a:cubicBezTo>
                    <a:pt x="10116496" y="24765"/>
                    <a:pt x="10461301" y="42672"/>
                    <a:pt x="10723937" y="72771"/>
                  </a:cubicBezTo>
                  <a:cubicBezTo>
                    <a:pt x="11159039" y="122428"/>
                    <a:pt x="11406054" y="161163"/>
                    <a:pt x="11657133" y="540258"/>
                  </a:cubicBezTo>
                  <a:cubicBezTo>
                    <a:pt x="11721141" y="638302"/>
                    <a:pt x="11778418" y="740664"/>
                    <a:pt x="11824138" y="848614"/>
                  </a:cubicBezTo>
                  <a:cubicBezTo>
                    <a:pt x="11910371" y="1052957"/>
                    <a:pt x="11948598" y="1273937"/>
                    <a:pt x="11919896" y="4336119"/>
                  </a:cubicBezTo>
                  <a:close/>
                </a:path>
              </a:pathLst>
            </a:custGeom>
            <a:solidFill>
              <a:srgbClr val="FFFFFF"/>
            </a:solidFill>
          </p:spPr>
        </p:sp>
      </p:grpSp>
      <p:sp>
        <p:nvSpPr>
          <p:cNvPr id="15" name="Freeform 15"/>
          <p:cNvSpPr/>
          <p:nvPr/>
        </p:nvSpPr>
        <p:spPr>
          <a:xfrm rot="10557798">
            <a:off x="12764400" y="8812085"/>
            <a:ext cx="6661441" cy="2107438"/>
          </a:xfrm>
          <a:custGeom>
            <a:avLst/>
            <a:gdLst/>
            <a:ahLst/>
            <a:cxnLst/>
            <a:rect l="l" t="t" r="r" b="b"/>
            <a:pathLst>
              <a:path w="6661441" h="2107438">
                <a:moveTo>
                  <a:pt x="0" y="0"/>
                </a:moveTo>
                <a:lnTo>
                  <a:pt x="6661441" y="0"/>
                </a:lnTo>
                <a:lnTo>
                  <a:pt x="6661441" y="2107437"/>
                </a:lnTo>
                <a:lnTo>
                  <a:pt x="0" y="21074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6" name="Group 16"/>
          <p:cNvGrpSpPr/>
          <p:nvPr/>
        </p:nvGrpSpPr>
        <p:grpSpPr>
          <a:xfrm>
            <a:off x="12153531" y="6622003"/>
            <a:ext cx="5105769" cy="2636297"/>
            <a:chOff x="0" y="0"/>
            <a:chExt cx="11909736" cy="6149436"/>
          </a:xfrm>
        </p:grpSpPr>
        <p:sp>
          <p:nvSpPr>
            <p:cNvPr id="17" name="Freeform 17"/>
            <p:cNvSpPr/>
            <p:nvPr/>
          </p:nvSpPr>
          <p:spPr>
            <a:xfrm>
              <a:off x="-19558" y="-6477"/>
              <a:ext cx="11948598" cy="6169757"/>
            </a:xfrm>
            <a:custGeom>
              <a:avLst/>
              <a:gdLst/>
              <a:ahLst/>
              <a:cxnLst/>
              <a:rect l="l" t="t" r="r" b="b"/>
              <a:pathLst>
                <a:path w="11948598" h="6169757">
                  <a:moveTo>
                    <a:pt x="11919896" y="4336119"/>
                  </a:moveTo>
                  <a:cubicBezTo>
                    <a:pt x="11905418" y="4961987"/>
                    <a:pt x="11877859" y="5074889"/>
                    <a:pt x="11833662" y="5178775"/>
                  </a:cubicBezTo>
                  <a:cubicBezTo>
                    <a:pt x="11801024" y="5255357"/>
                    <a:pt x="11755939" y="5326731"/>
                    <a:pt x="11710346" y="5396200"/>
                  </a:cubicBezTo>
                  <a:cubicBezTo>
                    <a:pt x="11611032" y="5547710"/>
                    <a:pt x="11503082" y="5708746"/>
                    <a:pt x="11357794" y="5819871"/>
                  </a:cubicBezTo>
                  <a:cubicBezTo>
                    <a:pt x="11174279" y="5960079"/>
                    <a:pt x="10945044" y="6027516"/>
                    <a:pt x="10719619" y="6061552"/>
                  </a:cubicBezTo>
                  <a:cubicBezTo>
                    <a:pt x="10458253" y="6101050"/>
                    <a:pt x="10193585" y="6098128"/>
                    <a:pt x="9929933" y="6104097"/>
                  </a:cubicBezTo>
                  <a:cubicBezTo>
                    <a:pt x="9659423" y="6110320"/>
                    <a:pt x="9389294" y="6126195"/>
                    <a:pt x="9119165" y="6140801"/>
                  </a:cubicBezTo>
                  <a:cubicBezTo>
                    <a:pt x="2582291" y="6169757"/>
                    <a:pt x="1825117" y="6160358"/>
                    <a:pt x="1292479" y="6090127"/>
                  </a:cubicBezTo>
                  <a:cubicBezTo>
                    <a:pt x="841502" y="6030691"/>
                    <a:pt x="587502" y="5920328"/>
                    <a:pt x="286639" y="5558506"/>
                  </a:cubicBezTo>
                  <a:cubicBezTo>
                    <a:pt x="151130" y="5395564"/>
                    <a:pt x="54610" y="5199095"/>
                    <a:pt x="28702" y="4987513"/>
                  </a:cubicBezTo>
                  <a:cubicBezTo>
                    <a:pt x="0" y="2965632"/>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6093435" y="7620"/>
                  </a:cubicBezTo>
                  <a:cubicBezTo>
                    <a:pt x="9251499" y="0"/>
                    <a:pt x="9577000" y="39624"/>
                    <a:pt x="9852844" y="32004"/>
                  </a:cubicBezTo>
                  <a:cubicBezTo>
                    <a:pt x="10116496" y="24765"/>
                    <a:pt x="10461301" y="42672"/>
                    <a:pt x="10723937" y="72771"/>
                  </a:cubicBezTo>
                  <a:cubicBezTo>
                    <a:pt x="11159039" y="122428"/>
                    <a:pt x="11406054" y="161163"/>
                    <a:pt x="11657133" y="540258"/>
                  </a:cubicBezTo>
                  <a:cubicBezTo>
                    <a:pt x="11721141" y="638302"/>
                    <a:pt x="11778418" y="740664"/>
                    <a:pt x="11824138" y="848614"/>
                  </a:cubicBezTo>
                  <a:cubicBezTo>
                    <a:pt x="11910371" y="1052957"/>
                    <a:pt x="11948598" y="1273937"/>
                    <a:pt x="11919896" y="4336119"/>
                  </a:cubicBezTo>
                  <a:close/>
                </a:path>
              </a:pathLst>
            </a:custGeom>
            <a:solidFill>
              <a:srgbClr val="FFFFFF"/>
            </a:solidFill>
          </p:spPr>
        </p:sp>
      </p:grpSp>
      <p:grpSp>
        <p:nvGrpSpPr>
          <p:cNvPr id="18" name="Group 18"/>
          <p:cNvGrpSpPr/>
          <p:nvPr/>
        </p:nvGrpSpPr>
        <p:grpSpPr>
          <a:xfrm>
            <a:off x="1028700" y="6622003"/>
            <a:ext cx="5105769" cy="2636297"/>
            <a:chOff x="0" y="0"/>
            <a:chExt cx="11909736" cy="6149436"/>
          </a:xfrm>
        </p:grpSpPr>
        <p:sp>
          <p:nvSpPr>
            <p:cNvPr id="19" name="Freeform 19"/>
            <p:cNvSpPr/>
            <p:nvPr/>
          </p:nvSpPr>
          <p:spPr>
            <a:xfrm>
              <a:off x="-19558" y="-6477"/>
              <a:ext cx="11948598" cy="6169757"/>
            </a:xfrm>
            <a:custGeom>
              <a:avLst/>
              <a:gdLst/>
              <a:ahLst/>
              <a:cxnLst/>
              <a:rect l="l" t="t" r="r" b="b"/>
              <a:pathLst>
                <a:path w="11948598" h="6169757">
                  <a:moveTo>
                    <a:pt x="11919896" y="4336119"/>
                  </a:moveTo>
                  <a:cubicBezTo>
                    <a:pt x="11905418" y="4961987"/>
                    <a:pt x="11877859" y="5074889"/>
                    <a:pt x="11833662" y="5178775"/>
                  </a:cubicBezTo>
                  <a:cubicBezTo>
                    <a:pt x="11801024" y="5255357"/>
                    <a:pt x="11755939" y="5326731"/>
                    <a:pt x="11710346" y="5396200"/>
                  </a:cubicBezTo>
                  <a:cubicBezTo>
                    <a:pt x="11611032" y="5547710"/>
                    <a:pt x="11503082" y="5708746"/>
                    <a:pt x="11357794" y="5819871"/>
                  </a:cubicBezTo>
                  <a:cubicBezTo>
                    <a:pt x="11174279" y="5960079"/>
                    <a:pt x="10945044" y="6027516"/>
                    <a:pt x="10719619" y="6061552"/>
                  </a:cubicBezTo>
                  <a:cubicBezTo>
                    <a:pt x="10458253" y="6101050"/>
                    <a:pt x="10193585" y="6098128"/>
                    <a:pt x="9929933" y="6104097"/>
                  </a:cubicBezTo>
                  <a:cubicBezTo>
                    <a:pt x="9659423" y="6110320"/>
                    <a:pt x="9389294" y="6126195"/>
                    <a:pt x="9119165" y="6140801"/>
                  </a:cubicBezTo>
                  <a:cubicBezTo>
                    <a:pt x="2582291" y="6169757"/>
                    <a:pt x="1825117" y="6160358"/>
                    <a:pt x="1292479" y="6090127"/>
                  </a:cubicBezTo>
                  <a:cubicBezTo>
                    <a:pt x="841502" y="6030691"/>
                    <a:pt x="587502" y="5920328"/>
                    <a:pt x="286639" y="5558506"/>
                  </a:cubicBezTo>
                  <a:cubicBezTo>
                    <a:pt x="151130" y="5395564"/>
                    <a:pt x="54610" y="5199095"/>
                    <a:pt x="28702" y="4987513"/>
                  </a:cubicBezTo>
                  <a:cubicBezTo>
                    <a:pt x="0" y="2965632"/>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6093435" y="7620"/>
                  </a:cubicBezTo>
                  <a:cubicBezTo>
                    <a:pt x="9251499" y="0"/>
                    <a:pt x="9577000" y="39624"/>
                    <a:pt x="9852844" y="32004"/>
                  </a:cubicBezTo>
                  <a:cubicBezTo>
                    <a:pt x="10116496" y="24765"/>
                    <a:pt x="10461301" y="42672"/>
                    <a:pt x="10723937" y="72771"/>
                  </a:cubicBezTo>
                  <a:cubicBezTo>
                    <a:pt x="11159039" y="122428"/>
                    <a:pt x="11406054" y="161163"/>
                    <a:pt x="11657133" y="540258"/>
                  </a:cubicBezTo>
                  <a:cubicBezTo>
                    <a:pt x="11721141" y="638302"/>
                    <a:pt x="11778418" y="740664"/>
                    <a:pt x="11824138" y="848614"/>
                  </a:cubicBezTo>
                  <a:cubicBezTo>
                    <a:pt x="11910371" y="1052957"/>
                    <a:pt x="11948598" y="1273937"/>
                    <a:pt x="11919896" y="4336119"/>
                  </a:cubicBezTo>
                  <a:close/>
                </a:path>
              </a:pathLst>
            </a:custGeom>
            <a:solidFill>
              <a:srgbClr val="FFFFFF"/>
            </a:solidFill>
          </p:spPr>
        </p:sp>
      </p:grpSp>
      <p:sp>
        <p:nvSpPr>
          <p:cNvPr id="20" name="TextBox 20"/>
          <p:cNvSpPr txBox="1"/>
          <p:nvPr/>
        </p:nvSpPr>
        <p:spPr>
          <a:xfrm>
            <a:off x="1202568" y="7271497"/>
            <a:ext cx="4758033" cy="1308735"/>
          </a:xfrm>
          <a:prstGeom prst="rect">
            <a:avLst/>
          </a:prstGeom>
        </p:spPr>
        <p:txBody>
          <a:bodyPr lIns="0" tIns="0" rIns="0" bIns="0" rtlCol="0" anchor="t">
            <a:spAutoFit/>
          </a:bodyPr>
          <a:lstStyle/>
          <a:p>
            <a:pPr algn="ctr">
              <a:lnSpc>
                <a:spcPts val="3510"/>
              </a:lnSpc>
            </a:pPr>
            <a:r>
              <a:rPr lang="en-US" sz="2700" b="1">
                <a:solidFill>
                  <a:srgbClr val="424242"/>
                </a:solidFill>
                <a:latin typeface="DM Sans Bold"/>
                <a:ea typeface="DM Sans Bold"/>
                <a:cs typeface="DM Sans Bold"/>
                <a:sym typeface="DM Sans Bold"/>
              </a:rPr>
              <a:t>Lack of water</a:t>
            </a:r>
          </a:p>
          <a:p>
            <a:pPr algn="ctr">
              <a:lnSpc>
                <a:spcPts val="3510"/>
              </a:lnSpc>
            </a:pPr>
            <a:r>
              <a:rPr lang="en-US" sz="2700">
                <a:solidFill>
                  <a:srgbClr val="424242"/>
                </a:solidFill>
                <a:latin typeface="DM Sans"/>
                <a:ea typeface="DM Sans"/>
                <a:cs typeface="DM Sans"/>
                <a:sym typeface="DM Sans"/>
              </a:rPr>
              <a:t>Insufficient watering can lead to dehydration and wilting.</a:t>
            </a:r>
          </a:p>
        </p:txBody>
      </p:sp>
      <p:sp>
        <p:nvSpPr>
          <p:cNvPr id="21" name="TextBox 21"/>
          <p:cNvSpPr txBox="1"/>
          <p:nvPr/>
        </p:nvSpPr>
        <p:spPr>
          <a:xfrm>
            <a:off x="6764965" y="1459119"/>
            <a:ext cx="4758033" cy="1746885"/>
          </a:xfrm>
          <a:prstGeom prst="rect">
            <a:avLst/>
          </a:prstGeom>
        </p:spPr>
        <p:txBody>
          <a:bodyPr lIns="0" tIns="0" rIns="0" bIns="0" rtlCol="0" anchor="t">
            <a:spAutoFit/>
          </a:bodyPr>
          <a:lstStyle/>
          <a:p>
            <a:pPr algn="ctr">
              <a:lnSpc>
                <a:spcPts val="3510"/>
              </a:lnSpc>
            </a:pPr>
            <a:r>
              <a:rPr lang="en-US" sz="2700" b="1">
                <a:solidFill>
                  <a:srgbClr val="424242"/>
                </a:solidFill>
                <a:latin typeface="DM Sans Bold"/>
                <a:ea typeface="DM Sans Bold"/>
                <a:cs typeface="DM Sans Bold"/>
                <a:sym typeface="DM Sans Bold"/>
              </a:rPr>
              <a:t>Overwatering</a:t>
            </a:r>
          </a:p>
          <a:p>
            <a:pPr algn="ctr">
              <a:lnSpc>
                <a:spcPts val="3510"/>
              </a:lnSpc>
            </a:pPr>
            <a:r>
              <a:rPr lang="en-US" sz="2700">
                <a:solidFill>
                  <a:srgbClr val="424242"/>
                </a:solidFill>
                <a:latin typeface="DM Sans"/>
                <a:ea typeface="DM Sans"/>
                <a:cs typeface="DM Sans"/>
                <a:sym typeface="DM Sans"/>
              </a:rPr>
              <a:t>Excessive moisture can cause the suffocation and rotting of roots.</a:t>
            </a:r>
          </a:p>
        </p:txBody>
      </p:sp>
      <p:sp>
        <p:nvSpPr>
          <p:cNvPr id="22" name="TextBox 22"/>
          <p:cNvSpPr txBox="1"/>
          <p:nvPr/>
        </p:nvSpPr>
        <p:spPr>
          <a:xfrm>
            <a:off x="6764984" y="4255770"/>
            <a:ext cx="4758033" cy="1746885"/>
          </a:xfrm>
          <a:prstGeom prst="rect">
            <a:avLst/>
          </a:prstGeom>
        </p:spPr>
        <p:txBody>
          <a:bodyPr lIns="0" tIns="0" rIns="0" bIns="0" rtlCol="0" anchor="t">
            <a:spAutoFit/>
          </a:bodyPr>
          <a:lstStyle/>
          <a:p>
            <a:pPr algn="ctr">
              <a:lnSpc>
                <a:spcPts val="3510"/>
              </a:lnSpc>
            </a:pPr>
            <a:r>
              <a:rPr lang="en-US" sz="2700" b="1">
                <a:solidFill>
                  <a:srgbClr val="424242"/>
                </a:solidFill>
                <a:latin typeface="DM Sans Bold"/>
                <a:ea typeface="DM Sans Bold"/>
                <a:cs typeface="DM Sans Bold"/>
                <a:sym typeface="DM Sans Bold"/>
              </a:rPr>
              <a:t>Lack of sunlight</a:t>
            </a:r>
          </a:p>
          <a:p>
            <a:pPr algn="ctr">
              <a:lnSpc>
                <a:spcPts val="3510"/>
              </a:lnSpc>
            </a:pPr>
            <a:r>
              <a:rPr lang="en-US" sz="2700">
                <a:solidFill>
                  <a:srgbClr val="424242"/>
                </a:solidFill>
                <a:latin typeface="DM Sans"/>
                <a:ea typeface="DM Sans"/>
                <a:cs typeface="DM Sans"/>
                <a:sym typeface="DM Sans"/>
              </a:rPr>
              <a:t>Inadequate light can impede photosynthesis and weaken the plant.</a:t>
            </a:r>
          </a:p>
        </p:txBody>
      </p:sp>
      <p:sp>
        <p:nvSpPr>
          <p:cNvPr id="23" name="TextBox 23"/>
          <p:cNvSpPr txBox="1"/>
          <p:nvPr/>
        </p:nvSpPr>
        <p:spPr>
          <a:xfrm>
            <a:off x="6764984" y="7051253"/>
            <a:ext cx="4758033" cy="1746885"/>
          </a:xfrm>
          <a:prstGeom prst="rect">
            <a:avLst/>
          </a:prstGeom>
        </p:spPr>
        <p:txBody>
          <a:bodyPr lIns="0" tIns="0" rIns="0" bIns="0" rtlCol="0" anchor="t">
            <a:spAutoFit/>
          </a:bodyPr>
          <a:lstStyle/>
          <a:p>
            <a:pPr algn="ctr">
              <a:lnSpc>
                <a:spcPts val="3510"/>
              </a:lnSpc>
            </a:pPr>
            <a:r>
              <a:rPr lang="en-US" sz="2700" b="1">
                <a:solidFill>
                  <a:srgbClr val="424242"/>
                </a:solidFill>
                <a:latin typeface="DM Sans Bold"/>
                <a:ea typeface="DM Sans Bold"/>
                <a:cs typeface="DM Sans Bold"/>
                <a:sym typeface="DM Sans Bold"/>
              </a:rPr>
              <a:t>Environmental stress</a:t>
            </a:r>
          </a:p>
          <a:p>
            <a:pPr algn="ctr">
              <a:lnSpc>
                <a:spcPts val="3510"/>
              </a:lnSpc>
            </a:pPr>
            <a:r>
              <a:rPr lang="en-US" sz="2700">
                <a:solidFill>
                  <a:srgbClr val="424242"/>
                </a:solidFill>
                <a:latin typeface="DM Sans"/>
                <a:ea typeface="DM Sans"/>
                <a:cs typeface="DM Sans"/>
                <a:sym typeface="DM Sans"/>
              </a:rPr>
              <a:t>Extreme temperatures, frost, or high winds can damage plant tissues.</a:t>
            </a:r>
          </a:p>
        </p:txBody>
      </p:sp>
      <p:sp>
        <p:nvSpPr>
          <p:cNvPr id="24" name="TextBox 24"/>
          <p:cNvSpPr txBox="1"/>
          <p:nvPr/>
        </p:nvSpPr>
        <p:spPr>
          <a:xfrm>
            <a:off x="12327399" y="6832178"/>
            <a:ext cx="4758033" cy="2185035"/>
          </a:xfrm>
          <a:prstGeom prst="rect">
            <a:avLst/>
          </a:prstGeom>
        </p:spPr>
        <p:txBody>
          <a:bodyPr lIns="0" tIns="0" rIns="0" bIns="0" rtlCol="0" anchor="t">
            <a:spAutoFit/>
          </a:bodyPr>
          <a:lstStyle/>
          <a:p>
            <a:pPr algn="ctr">
              <a:lnSpc>
                <a:spcPts val="3510"/>
              </a:lnSpc>
            </a:pPr>
            <a:r>
              <a:rPr lang="en-US" sz="2700" b="1">
                <a:solidFill>
                  <a:srgbClr val="424242"/>
                </a:solidFill>
                <a:latin typeface="DM Sans Bold"/>
                <a:ea typeface="DM Sans Bold"/>
                <a:cs typeface="DM Sans Bold"/>
                <a:sym typeface="DM Sans Bold"/>
              </a:rPr>
              <a:t>Age</a:t>
            </a:r>
          </a:p>
          <a:p>
            <a:pPr algn="ctr">
              <a:lnSpc>
                <a:spcPts val="3510"/>
              </a:lnSpc>
            </a:pPr>
            <a:r>
              <a:rPr lang="en-US" sz="2700">
                <a:solidFill>
                  <a:srgbClr val="424242"/>
                </a:solidFill>
                <a:latin typeface="DM Sans"/>
                <a:ea typeface="DM Sans"/>
                <a:cs typeface="DM Sans"/>
                <a:sym typeface="DM Sans"/>
              </a:rPr>
              <a:t>Plants naturally decline</a:t>
            </a:r>
          </a:p>
          <a:p>
            <a:pPr algn="ctr">
              <a:lnSpc>
                <a:spcPts val="3510"/>
              </a:lnSpc>
            </a:pPr>
            <a:r>
              <a:rPr lang="en-US" sz="2700">
                <a:solidFill>
                  <a:srgbClr val="424242"/>
                </a:solidFill>
                <a:latin typeface="DM Sans"/>
                <a:ea typeface="DM Sans"/>
                <a:cs typeface="DM Sans"/>
                <a:sym typeface="DM Sans"/>
              </a:rPr>
              <a:t>as they age, with leaves turning yellow and stems weakening.</a:t>
            </a:r>
          </a:p>
        </p:txBody>
      </p:sp>
      <p:sp>
        <p:nvSpPr>
          <p:cNvPr id="25" name="TextBox 25"/>
          <p:cNvSpPr txBox="1"/>
          <p:nvPr/>
        </p:nvSpPr>
        <p:spPr>
          <a:xfrm>
            <a:off x="12327399" y="4255770"/>
            <a:ext cx="4758033" cy="1746885"/>
          </a:xfrm>
          <a:prstGeom prst="rect">
            <a:avLst/>
          </a:prstGeom>
        </p:spPr>
        <p:txBody>
          <a:bodyPr lIns="0" tIns="0" rIns="0" bIns="0" rtlCol="0" anchor="t">
            <a:spAutoFit/>
          </a:bodyPr>
          <a:lstStyle/>
          <a:p>
            <a:pPr algn="ctr">
              <a:lnSpc>
                <a:spcPts val="3510"/>
              </a:lnSpc>
            </a:pPr>
            <a:r>
              <a:rPr lang="en-US" sz="2700" b="1">
                <a:solidFill>
                  <a:srgbClr val="424242"/>
                </a:solidFill>
                <a:latin typeface="DM Sans Bold"/>
                <a:ea typeface="DM Sans Bold"/>
                <a:cs typeface="DM Sans Bold"/>
                <a:sym typeface="DM Sans Bold"/>
              </a:rPr>
              <a:t>Overcrowding</a:t>
            </a:r>
          </a:p>
          <a:p>
            <a:pPr algn="ctr">
              <a:lnSpc>
                <a:spcPts val="3510"/>
              </a:lnSpc>
            </a:pPr>
            <a:r>
              <a:rPr lang="en-US" sz="2700">
                <a:solidFill>
                  <a:srgbClr val="424242"/>
                </a:solidFill>
                <a:latin typeface="DM Sans"/>
                <a:ea typeface="DM Sans"/>
                <a:cs typeface="DM Sans"/>
                <a:sym typeface="DM Sans"/>
              </a:rPr>
              <a:t>Competition for resources among neighboring plants can hinder growth.</a:t>
            </a:r>
          </a:p>
        </p:txBody>
      </p:sp>
      <p:sp>
        <p:nvSpPr>
          <p:cNvPr id="26" name="TextBox 26"/>
          <p:cNvSpPr txBox="1"/>
          <p:nvPr/>
        </p:nvSpPr>
        <p:spPr>
          <a:xfrm>
            <a:off x="12327399" y="1459119"/>
            <a:ext cx="4758033" cy="1746885"/>
          </a:xfrm>
          <a:prstGeom prst="rect">
            <a:avLst/>
          </a:prstGeom>
        </p:spPr>
        <p:txBody>
          <a:bodyPr lIns="0" tIns="0" rIns="0" bIns="0" rtlCol="0" anchor="t">
            <a:spAutoFit/>
          </a:bodyPr>
          <a:lstStyle/>
          <a:p>
            <a:pPr algn="ctr">
              <a:lnSpc>
                <a:spcPts val="3510"/>
              </a:lnSpc>
            </a:pPr>
            <a:r>
              <a:rPr lang="en-US" sz="2700" b="1">
                <a:solidFill>
                  <a:srgbClr val="424242"/>
                </a:solidFill>
                <a:latin typeface="DM Sans Bold"/>
                <a:ea typeface="DM Sans Bold"/>
                <a:cs typeface="DM Sans Bold"/>
                <a:sym typeface="DM Sans Bold"/>
              </a:rPr>
              <a:t>Poor soil quality</a:t>
            </a:r>
          </a:p>
          <a:p>
            <a:pPr algn="ctr">
              <a:lnSpc>
                <a:spcPts val="3510"/>
              </a:lnSpc>
            </a:pPr>
            <a:r>
              <a:rPr lang="en-US" sz="2700">
                <a:solidFill>
                  <a:srgbClr val="424242"/>
                </a:solidFill>
                <a:latin typeface="DM Sans"/>
                <a:ea typeface="DM Sans"/>
                <a:cs typeface="DM Sans"/>
                <a:sym typeface="DM Sans"/>
              </a:rPr>
              <a:t>Soil lacking essential nutrients or with improper pH levels can damage plants.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DF8A"/>
        </a:solidFill>
        <a:effectLst/>
      </p:bgPr>
    </p:bg>
    <p:spTree>
      <p:nvGrpSpPr>
        <p:cNvPr id="1" name=""/>
        <p:cNvGrpSpPr/>
        <p:nvPr/>
      </p:nvGrpSpPr>
      <p:grpSpPr>
        <a:xfrm>
          <a:off x="0" y="0"/>
          <a:ext cx="0" cy="0"/>
          <a:chOff x="0" y="0"/>
          <a:chExt cx="0" cy="0"/>
        </a:xfrm>
      </p:grpSpPr>
      <p:grpSp>
        <p:nvGrpSpPr>
          <p:cNvPr id="2" name="Group 2"/>
          <p:cNvGrpSpPr/>
          <p:nvPr/>
        </p:nvGrpSpPr>
        <p:grpSpPr>
          <a:xfrm>
            <a:off x="1588589" y="4334039"/>
            <a:ext cx="4794395" cy="4924261"/>
            <a:chOff x="0" y="0"/>
            <a:chExt cx="11183424" cy="11486348"/>
          </a:xfrm>
        </p:grpSpPr>
        <p:sp>
          <p:nvSpPr>
            <p:cNvPr id="3" name="Freeform 3"/>
            <p:cNvSpPr/>
            <p:nvPr/>
          </p:nvSpPr>
          <p:spPr>
            <a:xfrm>
              <a:off x="-19558" y="-6477"/>
              <a:ext cx="11222286" cy="11506669"/>
            </a:xfrm>
            <a:custGeom>
              <a:avLst/>
              <a:gdLst/>
              <a:ahLst/>
              <a:cxnLst/>
              <a:rect l="l" t="t" r="r" b="b"/>
              <a:pathLst>
                <a:path w="11222286" h="11506669">
                  <a:moveTo>
                    <a:pt x="11193584" y="8855235"/>
                  </a:moveTo>
                  <a:cubicBezTo>
                    <a:pt x="11179106" y="10298898"/>
                    <a:pt x="11151548" y="10411802"/>
                    <a:pt x="11107351" y="10515687"/>
                  </a:cubicBezTo>
                  <a:cubicBezTo>
                    <a:pt x="11074713" y="10592269"/>
                    <a:pt x="11029627" y="10663643"/>
                    <a:pt x="10984034" y="10733111"/>
                  </a:cubicBezTo>
                  <a:cubicBezTo>
                    <a:pt x="10884720" y="10884622"/>
                    <a:pt x="10776770" y="11045658"/>
                    <a:pt x="10631482" y="11156783"/>
                  </a:cubicBezTo>
                  <a:cubicBezTo>
                    <a:pt x="10447967" y="11296992"/>
                    <a:pt x="10218732" y="11364429"/>
                    <a:pt x="9993307" y="11398465"/>
                  </a:cubicBezTo>
                  <a:cubicBezTo>
                    <a:pt x="9731941" y="11437961"/>
                    <a:pt x="9467274" y="11435041"/>
                    <a:pt x="9203621" y="11441009"/>
                  </a:cubicBezTo>
                  <a:cubicBezTo>
                    <a:pt x="8933112" y="11447232"/>
                    <a:pt x="8662982" y="11463107"/>
                    <a:pt x="8392853" y="11477712"/>
                  </a:cubicBezTo>
                  <a:cubicBezTo>
                    <a:pt x="2582291" y="11506669"/>
                    <a:pt x="1825117" y="11497270"/>
                    <a:pt x="1292479" y="11427040"/>
                  </a:cubicBezTo>
                  <a:cubicBezTo>
                    <a:pt x="841502" y="11367604"/>
                    <a:pt x="587502" y="11257241"/>
                    <a:pt x="286639" y="10895418"/>
                  </a:cubicBezTo>
                  <a:cubicBezTo>
                    <a:pt x="151130" y="10732477"/>
                    <a:pt x="54610" y="10536007"/>
                    <a:pt x="28702" y="10324425"/>
                  </a:cubicBezTo>
                  <a:cubicBezTo>
                    <a:pt x="0" y="5458848"/>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5715886" y="7620"/>
                  </a:cubicBezTo>
                  <a:cubicBezTo>
                    <a:pt x="8525188" y="0"/>
                    <a:pt x="8850689" y="39624"/>
                    <a:pt x="9126532" y="32004"/>
                  </a:cubicBezTo>
                  <a:cubicBezTo>
                    <a:pt x="9390184" y="24765"/>
                    <a:pt x="9734990" y="42672"/>
                    <a:pt x="9997626" y="72771"/>
                  </a:cubicBezTo>
                  <a:cubicBezTo>
                    <a:pt x="10432727" y="122428"/>
                    <a:pt x="10679742" y="161163"/>
                    <a:pt x="10930821" y="540258"/>
                  </a:cubicBezTo>
                  <a:cubicBezTo>
                    <a:pt x="10994829" y="638302"/>
                    <a:pt x="11052106" y="740664"/>
                    <a:pt x="11097827" y="848614"/>
                  </a:cubicBezTo>
                  <a:cubicBezTo>
                    <a:pt x="11184059" y="1052957"/>
                    <a:pt x="11222287" y="1273937"/>
                    <a:pt x="11193584" y="8855235"/>
                  </a:cubicBezTo>
                  <a:close/>
                </a:path>
              </a:pathLst>
            </a:custGeom>
            <a:solidFill>
              <a:srgbClr val="FFFFFF"/>
            </a:solidFill>
          </p:spPr>
        </p:sp>
      </p:grpSp>
      <p:grpSp>
        <p:nvGrpSpPr>
          <p:cNvPr id="4" name="Group 4"/>
          <p:cNvGrpSpPr/>
          <p:nvPr/>
        </p:nvGrpSpPr>
        <p:grpSpPr>
          <a:xfrm>
            <a:off x="6748255" y="4334039"/>
            <a:ext cx="4794395" cy="4924261"/>
            <a:chOff x="0" y="0"/>
            <a:chExt cx="11183424" cy="11486348"/>
          </a:xfrm>
        </p:grpSpPr>
        <p:sp>
          <p:nvSpPr>
            <p:cNvPr id="5" name="Freeform 5"/>
            <p:cNvSpPr/>
            <p:nvPr/>
          </p:nvSpPr>
          <p:spPr>
            <a:xfrm>
              <a:off x="-19558" y="-6477"/>
              <a:ext cx="11222286" cy="11506669"/>
            </a:xfrm>
            <a:custGeom>
              <a:avLst/>
              <a:gdLst/>
              <a:ahLst/>
              <a:cxnLst/>
              <a:rect l="l" t="t" r="r" b="b"/>
              <a:pathLst>
                <a:path w="11222286" h="11506669">
                  <a:moveTo>
                    <a:pt x="11193584" y="8855235"/>
                  </a:moveTo>
                  <a:cubicBezTo>
                    <a:pt x="11179106" y="10298898"/>
                    <a:pt x="11151548" y="10411802"/>
                    <a:pt x="11107351" y="10515687"/>
                  </a:cubicBezTo>
                  <a:cubicBezTo>
                    <a:pt x="11074713" y="10592269"/>
                    <a:pt x="11029627" y="10663643"/>
                    <a:pt x="10984034" y="10733111"/>
                  </a:cubicBezTo>
                  <a:cubicBezTo>
                    <a:pt x="10884720" y="10884622"/>
                    <a:pt x="10776770" y="11045658"/>
                    <a:pt x="10631482" y="11156783"/>
                  </a:cubicBezTo>
                  <a:cubicBezTo>
                    <a:pt x="10447967" y="11296992"/>
                    <a:pt x="10218732" y="11364429"/>
                    <a:pt x="9993307" y="11398465"/>
                  </a:cubicBezTo>
                  <a:cubicBezTo>
                    <a:pt x="9731941" y="11437961"/>
                    <a:pt x="9467274" y="11435041"/>
                    <a:pt x="9203621" y="11441009"/>
                  </a:cubicBezTo>
                  <a:cubicBezTo>
                    <a:pt x="8933112" y="11447232"/>
                    <a:pt x="8662982" y="11463107"/>
                    <a:pt x="8392853" y="11477712"/>
                  </a:cubicBezTo>
                  <a:cubicBezTo>
                    <a:pt x="2582291" y="11506669"/>
                    <a:pt x="1825117" y="11497270"/>
                    <a:pt x="1292479" y="11427040"/>
                  </a:cubicBezTo>
                  <a:cubicBezTo>
                    <a:pt x="841502" y="11367604"/>
                    <a:pt x="587502" y="11257241"/>
                    <a:pt x="286639" y="10895418"/>
                  </a:cubicBezTo>
                  <a:cubicBezTo>
                    <a:pt x="151130" y="10732477"/>
                    <a:pt x="54610" y="10536007"/>
                    <a:pt x="28702" y="10324425"/>
                  </a:cubicBezTo>
                  <a:cubicBezTo>
                    <a:pt x="0" y="5458848"/>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5715886" y="7620"/>
                  </a:cubicBezTo>
                  <a:cubicBezTo>
                    <a:pt x="8525188" y="0"/>
                    <a:pt x="8850689" y="39624"/>
                    <a:pt x="9126532" y="32004"/>
                  </a:cubicBezTo>
                  <a:cubicBezTo>
                    <a:pt x="9390184" y="24765"/>
                    <a:pt x="9734990" y="42672"/>
                    <a:pt x="9997626" y="72771"/>
                  </a:cubicBezTo>
                  <a:cubicBezTo>
                    <a:pt x="10432727" y="122428"/>
                    <a:pt x="10679742" y="161163"/>
                    <a:pt x="10930821" y="540258"/>
                  </a:cubicBezTo>
                  <a:cubicBezTo>
                    <a:pt x="10994829" y="638302"/>
                    <a:pt x="11052106" y="740664"/>
                    <a:pt x="11097827" y="848614"/>
                  </a:cubicBezTo>
                  <a:cubicBezTo>
                    <a:pt x="11184059" y="1052957"/>
                    <a:pt x="11222287" y="1273937"/>
                    <a:pt x="11193584" y="8855235"/>
                  </a:cubicBezTo>
                  <a:close/>
                </a:path>
              </a:pathLst>
            </a:custGeom>
            <a:solidFill>
              <a:srgbClr val="FFFFFF"/>
            </a:solidFill>
          </p:spPr>
        </p:sp>
      </p:grpSp>
      <p:grpSp>
        <p:nvGrpSpPr>
          <p:cNvPr id="6" name="Group 6"/>
          <p:cNvGrpSpPr/>
          <p:nvPr/>
        </p:nvGrpSpPr>
        <p:grpSpPr>
          <a:xfrm>
            <a:off x="11905015" y="4334039"/>
            <a:ext cx="4794395" cy="4924261"/>
            <a:chOff x="0" y="0"/>
            <a:chExt cx="11183424" cy="11486348"/>
          </a:xfrm>
        </p:grpSpPr>
        <p:sp>
          <p:nvSpPr>
            <p:cNvPr id="7" name="Freeform 7"/>
            <p:cNvSpPr/>
            <p:nvPr/>
          </p:nvSpPr>
          <p:spPr>
            <a:xfrm>
              <a:off x="-19558" y="-6477"/>
              <a:ext cx="11222286" cy="11506669"/>
            </a:xfrm>
            <a:custGeom>
              <a:avLst/>
              <a:gdLst/>
              <a:ahLst/>
              <a:cxnLst/>
              <a:rect l="l" t="t" r="r" b="b"/>
              <a:pathLst>
                <a:path w="11222286" h="11506669">
                  <a:moveTo>
                    <a:pt x="11193584" y="8855235"/>
                  </a:moveTo>
                  <a:cubicBezTo>
                    <a:pt x="11179106" y="10298898"/>
                    <a:pt x="11151548" y="10411802"/>
                    <a:pt x="11107351" y="10515687"/>
                  </a:cubicBezTo>
                  <a:cubicBezTo>
                    <a:pt x="11074713" y="10592269"/>
                    <a:pt x="11029627" y="10663643"/>
                    <a:pt x="10984034" y="10733111"/>
                  </a:cubicBezTo>
                  <a:cubicBezTo>
                    <a:pt x="10884720" y="10884622"/>
                    <a:pt x="10776770" y="11045658"/>
                    <a:pt x="10631482" y="11156783"/>
                  </a:cubicBezTo>
                  <a:cubicBezTo>
                    <a:pt x="10447967" y="11296992"/>
                    <a:pt x="10218732" y="11364429"/>
                    <a:pt x="9993307" y="11398465"/>
                  </a:cubicBezTo>
                  <a:cubicBezTo>
                    <a:pt x="9731941" y="11437961"/>
                    <a:pt x="9467274" y="11435041"/>
                    <a:pt x="9203621" y="11441009"/>
                  </a:cubicBezTo>
                  <a:cubicBezTo>
                    <a:pt x="8933112" y="11447232"/>
                    <a:pt x="8662982" y="11463107"/>
                    <a:pt x="8392853" y="11477712"/>
                  </a:cubicBezTo>
                  <a:cubicBezTo>
                    <a:pt x="2582291" y="11506669"/>
                    <a:pt x="1825117" y="11497270"/>
                    <a:pt x="1292479" y="11427040"/>
                  </a:cubicBezTo>
                  <a:cubicBezTo>
                    <a:pt x="841502" y="11367604"/>
                    <a:pt x="587502" y="11257241"/>
                    <a:pt x="286639" y="10895418"/>
                  </a:cubicBezTo>
                  <a:cubicBezTo>
                    <a:pt x="151130" y="10732477"/>
                    <a:pt x="54610" y="10536007"/>
                    <a:pt x="28702" y="10324425"/>
                  </a:cubicBezTo>
                  <a:cubicBezTo>
                    <a:pt x="0" y="5458848"/>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5715886" y="7620"/>
                  </a:cubicBezTo>
                  <a:cubicBezTo>
                    <a:pt x="8525188" y="0"/>
                    <a:pt x="8850689" y="39624"/>
                    <a:pt x="9126532" y="32004"/>
                  </a:cubicBezTo>
                  <a:cubicBezTo>
                    <a:pt x="9390184" y="24765"/>
                    <a:pt x="9734990" y="42672"/>
                    <a:pt x="9997626" y="72771"/>
                  </a:cubicBezTo>
                  <a:cubicBezTo>
                    <a:pt x="10432727" y="122428"/>
                    <a:pt x="10679742" y="161163"/>
                    <a:pt x="10930821" y="540258"/>
                  </a:cubicBezTo>
                  <a:cubicBezTo>
                    <a:pt x="10994829" y="638302"/>
                    <a:pt x="11052106" y="740664"/>
                    <a:pt x="11097827" y="848614"/>
                  </a:cubicBezTo>
                  <a:cubicBezTo>
                    <a:pt x="11184059" y="1052957"/>
                    <a:pt x="11222287" y="1273937"/>
                    <a:pt x="11193584" y="8855235"/>
                  </a:cubicBezTo>
                  <a:close/>
                </a:path>
              </a:pathLst>
            </a:custGeom>
            <a:solidFill>
              <a:srgbClr val="FFFFFF"/>
            </a:solidFill>
          </p:spPr>
        </p:sp>
      </p:grpSp>
      <p:sp>
        <p:nvSpPr>
          <p:cNvPr id="8" name="Freeform 8"/>
          <p:cNvSpPr/>
          <p:nvPr/>
        </p:nvSpPr>
        <p:spPr>
          <a:xfrm>
            <a:off x="7427993" y="4690722"/>
            <a:ext cx="3434919" cy="3434919"/>
          </a:xfrm>
          <a:custGeom>
            <a:avLst/>
            <a:gdLst/>
            <a:ahLst/>
            <a:cxnLst/>
            <a:rect l="l" t="t" r="r" b="b"/>
            <a:pathLst>
              <a:path w="3434919" h="3434919">
                <a:moveTo>
                  <a:pt x="0" y="0"/>
                </a:moveTo>
                <a:lnTo>
                  <a:pt x="3434919" y="0"/>
                </a:lnTo>
                <a:lnTo>
                  <a:pt x="3434919" y="3434919"/>
                </a:lnTo>
                <a:lnTo>
                  <a:pt x="0" y="34349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2977766" y="5230628"/>
            <a:ext cx="2648894" cy="2355108"/>
          </a:xfrm>
          <a:custGeom>
            <a:avLst/>
            <a:gdLst/>
            <a:ahLst/>
            <a:cxnLst/>
            <a:rect l="l" t="t" r="r" b="b"/>
            <a:pathLst>
              <a:path w="2648894" h="2355108">
                <a:moveTo>
                  <a:pt x="0" y="0"/>
                </a:moveTo>
                <a:lnTo>
                  <a:pt x="2648894" y="0"/>
                </a:lnTo>
                <a:lnTo>
                  <a:pt x="2648894" y="2355108"/>
                </a:lnTo>
                <a:lnTo>
                  <a:pt x="0" y="2355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3280457" y="4960675"/>
            <a:ext cx="1410661" cy="2895013"/>
          </a:xfrm>
          <a:custGeom>
            <a:avLst/>
            <a:gdLst/>
            <a:ahLst/>
            <a:cxnLst/>
            <a:rect l="l" t="t" r="r" b="b"/>
            <a:pathLst>
              <a:path w="1410661" h="2895013">
                <a:moveTo>
                  <a:pt x="0" y="0"/>
                </a:moveTo>
                <a:lnTo>
                  <a:pt x="1410661" y="0"/>
                </a:lnTo>
                <a:lnTo>
                  <a:pt x="1410661" y="2895014"/>
                </a:lnTo>
                <a:lnTo>
                  <a:pt x="0" y="28950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1" name="Group 11"/>
          <p:cNvGrpSpPr/>
          <p:nvPr/>
        </p:nvGrpSpPr>
        <p:grpSpPr>
          <a:xfrm>
            <a:off x="4038670" y="1028700"/>
            <a:ext cx="10213564" cy="2251241"/>
            <a:chOff x="0" y="0"/>
            <a:chExt cx="13618086" cy="3001654"/>
          </a:xfrm>
        </p:grpSpPr>
        <p:sp>
          <p:nvSpPr>
            <p:cNvPr id="12" name="TextBox 12"/>
            <p:cNvSpPr txBox="1"/>
            <p:nvPr/>
          </p:nvSpPr>
          <p:spPr>
            <a:xfrm>
              <a:off x="0" y="123825"/>
              <a:ext cx="13618086" cy="1493309"/>
            </a:xfrm>
            <a:prstGeom prst="rect">
              <a:avLst/>
            </a:prstGeom>
          </p:spPr>
          <p:txBody>
            <a:bodyPr lIns="0" tIns="0" rIns="0" bIns="0" rtlCol="0" anchor="t">
              <a:spAutoFit/>
            </a:bodyPr>
            <a:lstStyle/>
            <a:p>
              <a:pPr marL="0" lvl="0" indent="0" algn="ctr">
                <a:lnSpc>
                  <a:spcPts val="8000"/>
                </a:lnSpc>
              </a:pPr>
              <a:r>
                <a:rPr lang="en-US" sz="8000">
                  <a:solidFill>
                    <a:srgbClr val="327455"/>
                  </a:solidFill>
                  <a:latin typeface="Bobby Jones"/>
                  <a:ea typeface="Bobby Jones"/>
                  <a:cs typeface="Bobby Jones"/>
                  <a:sym typeface="Bobby Jones"/>
                </a:rPr>
                <a:t>Limiting Factors</a:t>
              </a:r>
            </a:p>
          </p:txBody>
        </p:sp>
        <p:sp>
          <p:nvSpPr>
            <p:cNvPr id="13" name="TextBox 13"/>
            <p:cNvSpPr txBox="1"/>
            <p:nvPr/>
          </p:nvSpPr>
          <p:spPr>
            <a:xfrm>
              <a:off x="0" y="1693554"/>
              <a:ext cx="13618086" cy="1308100"/>
            </a:xfrm>
            <a:prstGeom prst="rect">
              <a:avLst/>
            </a:prstGeom>
          </p:spPr>
          <p:txBody>
            <a:bodyPr lIns="0" tIns="0" rIns="0" bIns="0" rtlCol="0" anchor="t">
              <a:spAutoFit/>
            </a:bodyPr>
            <a:lstStyle/>
            <a:p>
              <a:pPr algn="ctr">
                <a:lnSpc>
                  <a:spcPts val="3900"/>
                </a:lnSpc>
              </a:pPr>
              <a:r>
                <a:rPr lang="en-US" sz="3000">
                  <a:solidFill>
                    <a:srgbClr val="424242"/>
                  </a:solidFill>
                  <a:latin typeface="DM Sans"/>
                  <a:ea typeface="DM Sans"/>
                  <a:cs typeface="DM Sans"/>
                  <a:sym typeface="DM Sans"/>
                </a:rPr>
                <a:t>Limiting factors refer to the conditions or resources that are in low supply and reduce the rate of photosynthesis.</a:t>
              </a:r>
            </a:p>
          </p:txBody>
        </p:sp>
      </p:grpSp>
      <p:sp>
        <p:nvSpPr>
          <p:cNvPr id="14" name="TextBox 14"/>
          <p:cNvSpPr txBox="1"/>
          <p:nvPr/>
        </p:nvSpPr>
        <p:spPr>
          <a:xfrm>
            <a:off x="1970083" y="8382374"/>
            <a:ext cx="4031408" cy="495300"/>
          </a:xfrm>
          <a:prstGeom prst="rect">
            <a:avLst/>
          </a:prstGeom>
        </p:spPr>
        <p:txBody>
          <a:bodyPr lIns="0" tIns="0" rIns="0" bIns="0" rtlCol="0" anchor="t">
            <a:spAutoFit/>
          </a:bodyPr>
          <a:lstStyle/>
          <a:p>
            <a:pPr algn="ctr">
              <a:lnSpc>
                <a:spcPts val="3840"/>
              </a:lnSpc>
            </a:pPr>
            <a:r>
              <a:rPr lang="en-US" sz="3200" b="1">
                <a:solidFill>
                  <a:srgbClr val="424242"/>
                </a:solidFill>
                <a:latin typeface="DM Sans Bold"/>
                <a:ea typeface="DM Sans Bold"/>
                <a:cs typeface="DM Sans Bold"/>
                <a:sym typeface="DM Sans Bold"/>
              </a:rPr>
              <a:t>Temperature</a:t>
            </a:r>
          </a:p>
        </p:txBody>
      </p:sp>
      <p:sp>
        <p:nvSpPr>
          <p:cNvPr id="15" name="TextBox 15"/>
          <p:cNvSpPr txBox="1"/>
          <p:nvPr/>
        </p:nvSpPr>
        <p:spPr>
          <a:xfrm>
            <a:off x="7129749" y="8382374"/>
            <a:ext cx="4031408" cy="495300"/>
          </a:xfrm>
          <a:prstGeom prst="rect">
            <a:avLst/>
          </a:prstGeom>
        </p:spPr>
        <p:txBody>
          <a:bodyPr lIns="0" tIns="0" rIns="0" bIns="0" rtlCol="0" anchor="t">
            <a:spAutoFit/>
          </a:bodyPr>
          <a:lstStyle/>
          <a:p>
            <a:pPr algn="ctr">
              <a:lnSpc>
                <a:spcPts val="3840"/>
              </a:lnSpc>
            </a:pPr>
            <a:r>
              <a:rPr lang="en-US" sz="3200" b="1">
                <a:solidFill>
                  <a:srgbClr val="424242"/>
                </a:solidFill>
                <a:latin typeface="DM Sans Bold"/>
                <a:ea typeface="DM Sans Bold"/>
                <a:cs typeface="DM Sans Bold"/>
                <a:sym typeface="DM Sans Bold"/>
              </a:rPr>
              <a:t>Sunlight</a:t>
            </a:r>
          </a:p>
        </p:txBody>
      </p:sp>
      <p:sp>
        <p:nvSpPr>
          <p:cNvPr id="16" name="TextBox 16"/>
          <p:cNvSpPr txBox="1"/>
          <p:nvPr/>
        </p:nvSpPr>
        <p:spPr>
          <a:xfrm>
            <a:off x="12286509" y="8382374"/>
            <a:ext cx="4031408" cy="495300"/>
          </a:xfrm>
          <a:prstGeom prst="rect">
            <a:avLst/>
          </a:prstGeom>
        </p:spPr>
        <p:txBody>
          <a:bodyPr lIns="0" tIns="0" rIns="0" bIns="0" rtlCol="0" anchor="t">
            <a:spAutoFit/>
          </a:bodyPr>
          <a:lstStyle/>
          <a:p>
            <a:pPr algn="ctr">
              <a:lnSpc>
                <a:spcPts val="3840"/>
              </a:lnSpc>
            </a:pPr>
            <a:r>
              <a:rPr lang="en-US" sz="3200" b="1">
                <a:solidFill>
                  <a:srgbClr val="424242"/>
                </a:solidFill>
                <a:latin typeface="DM Sans Bold"/>
                <a:ea typeface="DM Sans Bold"/>
                <a:cs typeface="DM Sans Bold"/>
                <a:sym typeface="DM Sans Bold"/>
              </a:rPr>
              <a:t>Carbon dioxide</a:t>
            </a:r>
          </a:p>
        </p:txBody>
      </p:sp>
      <p:sp>
        <p:nvSpPr>
          <p:cNvPr id="17" name="Freeform 17"/>
          <p:cNvSpPr/>
          <p:nvPr/>
        </p:nvSpPr>
        <p:spPr>
          <a:xfrm rot="-985423">
            <a:off x="-3459619" y="-1956847"/>
            <a:ext cx="7709571" cy="4233255"/>
          </a:xfrm>
          <a:custGeom>
            <a:avLst/>
            <a:gdLst/>
            <a:ahLst/>
            <a:cxnLst/>
            <a:rect l="l" t="t" r="r" b="b"/>
            <a:pathLst>
              <a:path w="7709571" h="4233255">
                <a:moveTo>
                  <a:pt x="0" y="0"/>
                </a:moveTo>
                <a:lnTo>
                  <a:pt x="7709571" y="0"/>
                </a:lnTo>
                <a:lnTo>
                  <a:pt x="7709571" y="4233255"/>
                </a:lnTo>
                <a:lnTo>
                  <a:pt x="0" y="4233255"/>
                </a:lnTo>
                <a:lnTo>
                  <a:pt x="0" y="0"/>
                </a:lnTo>
                <a:close/>
              </a:path>
            </a:pathLst>
          </a:custGeom>
          <a:blipFill>
            <a:blip r:embed="rId8">
              <a:alphaModFix amt="60000"/>
              <a:extLst>
                <a:ext uri="{96DAC541-7B7A-43D3-8B79-37D633B846F1}">
                  <asvg:svgBlip xmlns:asvg="http://schemas.microsoft.com/office/drawing/2016/SVG/main" xmlns="" r:embed="rId9"/>
                </a:ext>
              </a:extLst>
            </a:blip>
            <a:stretch>
              <a:fillRect/>
            </a:stretch>
          </a:blipFill>
        </p:spPr>
      </p:sp>
      <p:sp>
        <p:nvSpPr>
          <p:cNvPr id="18" name="Freeform 18"/>
          <p:cNvSpPr/>
          <p:nvPr/>
        </p:nvSpPr>
        <p:spPr>
          <a:xfrm rot="1165569">
            <a:off x="13987094" y="-1853293"/>
            <a:ext cx="7335737" cy="4027986"/>
          </a:xfrm>
          <a:custGeom>
            <a:avLst/>
            <a:gdLst/>
            <a:ahLst/>
            <a:cxnLst/>
            <a:rect l="l" t="t" r="r" b="b"/>
            <a:pathLst>
              <a:path w="7335737" h="4027986">
                <a:moveTo>
                  <a:pt x="0" y="0"/>
                </a:moveTo>
                <a:lnTo>
                  <a:pt x="7335737" y="0"/>
                </a:lnTo>
                <a:lnTo>
                  <a:pt x="7335737" y="4027986"/>
                </a:lnTo>
                <a:lnTo>
                  <a:pt x="0" y="4027986"/>
                </a:lnTo>
                <a:lnTo>
                  <a:pt x="0" y="0"/>
                </a:lnTo>
                <a:close/>
              </a:path>
            </a:pathLst>
          </a:custGeom>
          <a:blipFill>
            <a:blip r:embed="rId8">
              <a:alphaModFix amt="63000"/>
              <a:extLst>
                <a:ext uri="{96DAC541-7B7A-43D3-8B79-37D633B846F1}">
                  <asvg:svgBlip xmlns:asvg="http://schemas.microsoft.com/office/drawing/2016/SVG/main" xmlns="" r:embed="rId9"/>
                </a:ext>
              </a:extLst>
            </a:blip>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9235480" y="3469386"/>
            <a:ext cx="5818073" cy="1417243"/>
            <a:chOff x="0" y="0"/>
            <a:chExt cx="1432894" cy="349043"/>
          </a:xfrm>
        </p:grpSpPr>
        <p:sp>
          <p:nvSpPr>
            <p:cNvPr id="3" name="Freeform 3"/>
            <p:cNvSpPr/>
            <p:nvPr/>
          </p:nvSpPr>
          <p:spPr>
            <a:xfrm>
              <a:off x="0" y="0"/>
              <a:ext cx="1432894" cy="349043"/>
            </a:xfrm>
            <a:custGeom>
              <a:avLst/>
              <a:gdLst/>
              <a:ahLst/>
              <a:cxnLst/>
              <a:rect l="l" t="t" r="r" b="b"/>
              <a:pathLst>
                <a:path w="1432894" h="349043">
                  <a:moveTo>
                    <a:pt x="0" y="0"/>
                  </a:moveTo>
                  <a:lnTo>
                    <a:pt x="1432894" y="0"/>
                  </a:lnTo>
                  <a:lnTo>
                    <a:pt x="1432894" y="349043"/>
                  </a:lnTo>
                  <a:lnTo>
                    <a:pt x="0" y="349043"/>
                  </a:lnTo>
                  <a:close/>
                </a:path>
              </a:pathLst>
            </a:custGeom>
            <a:solidFill>
              <a:srgbClr val="FFE18B"/>
            </a:solidFill>
          </p:spPr>
        </p:sp>
        <p:sp>
          <p:nvSpPr>
            <p:cNvPr id="4" name="TextBox 4"/>
            <p:cNvSpPr txBox="1"/>
            <p:nvPr/>
          </p:nvSpPr>
          <p:spPr>
            <a:xfrm>
              <a:off x="0" y="-9525"/>
              <a:ext cx="1432894" cy="358568"/>
            </a:xfrm>
            <a:prstGeom prst="rect">
              <a:avLst/>
            </a:prstGeom>
          </p:spPr>
          <p:txBody>
            <a:bodyPr lIns="50800" tIns="50800" rIns="50800" bIns="50800" rtlCol="0" anchor="ctr"/>
            <a:lstStyle/>
            <a:p>
              <a:pPr algn="ctr">
                <a:lnSpc>
                  <a:spcPts val="2400"/>
                </a:lnSpc>
              </a:pPr>
              <a:endParaRPr/>
            </a:p>
          </p:txBody>
        </p:sp>
      </p:grpSp>
      <p:grpSp>
        <p:nvGrpSpPr>
          <p:cNvPr id="5" name="Group 5"/>
          <p:cNvGrpSpPr/>
          <p:nvPr/>
        </p:nvGrpSpPr>
        <p:grpSpPr>
          <a:xfrm rot="-5400000">
            <a:off x="13441373" y="3269117"/>
            <a:ext cx="5818073" cy="1817782"/>
            <a:chOff x="0" y="0"/>
            <a:chExt cx="1432894" cy="447689"/>
          </a:xfrm>
        </p:grpSpPr>
        <p:sp>
          <p:nvSpPr>
            <p:cNvPr id="6" name="Freeform 6"/>
            <p:cNvSpPr/>
            <p:nvPr/>
          </p:nvSpPr>
          <p:spPr>
            <a:xfrm>
              <a:off x="0" y="0"/>
              <a:ext cx="1432894" cy="447689"/>
            </a:xfrm>
            <a:custGeom>
              <a:avLst/>
              <a:gdLst/>
              <a:ahLst/>
              <a:cxnLst/>
              <a:rect l="l" t="t" r="r" b="b"/>
              <a:pathLst>
                <a:path w="1432894" h="447689">
                  <a:moveTo>
                    <a:pt x="0" y="0"/>
                  </a:moveTo>
                  <a:lnTo>
                    <a:pt x="1432894" y="0"/>
                  </a:lnTo>
                  <a:lnTo>
                    <a:pt x="1432894" y="447689"/>
                  </a:lnTo>
                  <a:lnTo>
                    <a:pt x="0" y="447689"/>
                  </a:lnTo>
                  <a:close/>
                </a:path>
              </a:pathLst>
            </a:custGeom>
            <a:solidFill>
              <a:srgbClr val="FEAC7C"/>
            </a:solidFill>
          </p:spPr>
        </p:sp>
        <p:sp>
          <p:nvSpPr>
            <p:cNvPr id="7" name="TextBox 7"/>
            <p:cNvSpPr txBox="1"/>
            <p:nvPr/>
          </p:nvSpPr>
          <p:spPr>
            <a:xfrm>
              <a:off x="0" y="-9525"/>
              <a:ext cx="1432894" cy="457214"/>
            </a:xfrm>
            <a:prstGeom prst="rect">
              <a:avLst/>
            </a:prstGeom>
          </p:spPr>
          <p:txBody>
            <a:bodyPr lIns="50800" tIns="50800" rIns="50800" bIns="50800" rtlCol="0" anchor="ctr"/>
            <a:lstStyle/>
            <a:p>
              <a:pPr algn="ctr">
                <a:lnSpc>
                  <a:spcPts val="2400"/>
                </a:lnSpc>
              </a:pPr>
              <a:endParaRPr/>
            </a:p>
          </p:txBody>
        </p:sp>
      </p:grpSp>
      <p:grpSp>
        <p:nvGrpSpPr>
          <p:cNvPr id="8" name="Group 8"/>
          <p:cNvGrpSpPr/>
          <p:nvPr/>
        </p:nvGrpSpPr>
        <p:grpSpPr>
          <a:xfrm rot="-5400000">
            <a:off x="11238292" y="2883817"/>
            <a:ext cx="5818073" cy="2588380"/>
            <a:chOff x="0" y="0"/>
            <a:chExt cx="1432894" cy="637475"/>
          </a:xfrm>
        </p:grpSpPr>
        <p:sp>
          <p:nvSpPr>
            <p:cNvPr id="9" name="Freeform 9"/>
            <p:cNvSpPr/>
            <p:nvPr/>
          </p:nvSpPr>
          <p:spPr>
            <a:xfrm>
              <a:off x="0" y="0"/>
              <a:ext cx="1432894" cy="637475"/>
            </a:xfrm>
            <a:custGeom>
              <a:avLst/>
              <a:gdLst/>
              <a:ahLst/>
              <a:cxnLst/>
              <a:rect l="l" t="t" r="r" b="b"/>
              <a:pathLst>
                <a:path w="1432894" h="637475">
                  <a:moveTo>
                    <a:pt x="0" y="0"/>
                  </a:moveTo>
                  <a:lnTo>
                    <a:pt x="1432894" y="0"/>
                  </a:lnTo>
                  <a:lnTo>
                    <a:pt x="1432894" y="637475"/>
                  </a:lnTo>
                  <a:lnTo>
                    <a:pt x="0" y="637475"/>
                  </a:lnTo>
                  <a:close/>
                </a:path>
              </a:pathLst>
            </a:custGeom>
            <a:solidFill>
              <a:srgbClr val="CEE69B"/>
            </a:solidFill>
          </p:spPr>
        </p:sp>
        <p:sp>
          <p:nvSpPr>
            <p:cNvPr id="10" name="TextBox 10"/>
            <p:cNvSpPr txBox="1"/>
            <p:nvPr/>
          </p:nvSpPr>
          <p:spPr>
            <a:xfrm>
              <a:off x="0" y="-9525"/>
              <a:ext cx="1432894" cy="647000"/>
            </a:xfrm>
            <a:prstGeom prst="rect">
              <a:avLst/>
            </a:prstGeom>
          </p:spPr>
          <p:txBody>
            <a:bodyPr lIns="50800" tIns="50800" rIns="50800" bIns="50800" rtlCol="0" anchor="ctr"/>
            <a:lstStyle/>
            <a:p>
              <a:pPr algn="ctr">
                <a:lnSpc>
                  <a:spcPts val="2400"/>
                </a:lnSpc>
              </a:pPr>
              <a:endParaRPr/>
            </a:p>
          </p:txBody>
        </p:sp>
      </p:grpSp>
      <p:grpSp>
        <p:nvGrpSpPr>
          <p:cNvPr id="11" name="Group 11"/>
          <p:cNvGrpSpPr/>
          <p:nvPr/>
        </p:nvGrpSpPr>
        <p:grpSpPr>
          <a:xfrm>
            <a:off x="-693230" y="8413479"/>
            <a:ext cx="19508152" cy="2187161"/>
            <a:chOff x="0" y="0"/>
            <a:chExt cx="45504788" cy="5101780"/>
          </a:xfrm>
        </p:grpSpPr>
        <p:sp>
          <p:nvSpPr>
            <p:cNvPr id="12" name="Freeform 12"/>
            <p:cNvSpPr/>
            <p:nvPr/>
          </p:nvSpPr>
          <p:spPr>
            <a:xfrm>
              <a:off x="-19558" y="-6477"/>
              <a:ext cx="45543650" cy="5122100"/>
            </a:xfrm>
            <a:custGeom>
              <a:avLst/>
              <a:gdLst/>
              <a:ahLst/>
              <a:cxnLst/>
              <a:rect l="l" t="t" r="r" b="b"/>
              <a:pathLst>
                <a:path w="45543650" h="5122100">
                  <a:moveTo>
                    <a:pt x="45514948" y="3448999"/>
                  </a:moveTo>
                  <a:cubicBezTo>
                    <a:pt x="45500469" y="3914330"/>
                    <a:pt x="45472911" y="4027233"/>
                    <a:pt x="45428715" y="4131119"/>
                  </a:cubicBezTo>
                  <a:cubicBezTo>
                    <a:pt x="45396075" y="4207700"/>
                    <a:pt x="45350989" y="4279074"/>
                    <a:pt x="45305398" y="4348543"/>
                  </a:cubicBezTo>
                  <a:cubicBezTo>
                    <a:pt x="45206084" y="4500054"/>
                    <a:pt x="45098134" y="4661090"/>
                    <a:pt x="44952846" y="4772215"/>
                  </a:cubicBezTo>
                  <a:cubicBezTo>
                    <a:pt x="44769332" y="4912423"/>
                    <a:pt x="44540096" y="4979860"/>
                    <a:pt x="44314671" y="5013896"/>
                  </a:cubicBezTo>
                  <a:cubicBezTo>
                    <a:pt x="44053304" y="5053393"/>
                    <a:pt x="43788638" y="5050472"/>
                    <a:pt x="43524986" y="5056441"/>
                  </a:cubicBezTo>
                  <a:cubicBezTo>
                    <a:pt x="43254476" y="5062664"/>
                    <a:pt x="42984346" y="5078539"/>
                    <a:pt x="42714217" y="5093144"/>
                  </a:cubicBezTo>
                  <a:cubicBezTo>
                    <a:pt x="2582291" y="5122100"/>
                    <a:pt x="1825117" y="5112702"/>
                    <a:pt x="1292479" y="5042471"/>
                  </a:cubicBezTo>
                  <a:cubicBezTo>
                    <a:pt x="841502" y="4983035"/>
                    <a:pt x="587502" y="4872672"/>
                    <a:pt x="286639" y="4510849"/>
                  </a:cubicBezTo>
                  <a:cubicBezTo>
                    <a:pt x="151130" y="4347908"/>
                    <a:pt x="54610" y="4151439"/>
                    <a:pt x="28702" y="3939857"/>
                  </a:cubicBezTo>
                  <a:cubicBezTo>
                    <a:pt x="0" y="2476205"/>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23556695" y="7620"/>
                  </a:cubicBezTo>
                  <a:cubicBezTo>
                    <a:pt x="42846550" y="0"/>
                    <a:pt x="43172053" y="39624"/>
                    <a:pt x="43447896" y="32004"/>
                  </a:cubicBezTo>
                  <a:cubicBezTo>
                    <a:pt x="43711548" y="24765"/>
                    <a:pt x="44056352" y="42672"/>
                    <a:pt x="44318990" y="72771"/>
                  </a:cubicBezTo>
                  <a:cubicBezTo>
                    <a:pt x="44754089" y="122428"/>
                    <a:pt x="45001107" y="161163"/>
                    <a:pt x="45252186" y="540258"/>
                  </a:cubicBezTo>
                  <a:cubicBezTo>
                    <a:pt x="45316192" y="638302"/>
                    <a:pt x="45373469" y="740664"/>
                    <a:pt x="45419190" y="848614"/>
                  </a:cubicBezTo>
                  <a:cubicBezTo>
                    <a:pt x="45505423" y="1052957"/>
                    <a:pt x="45543651" y="1273937"/>
                    <a:pt x="45514948" y="3448999"/>
                  </a:cubicBezTo>
                  <a:close/>
                </a:path>
              </a:pathLst>
            </a:custGeom>
            <a:solidFill>
              <a:srgbClr val="327455"/>
            </a:solidFill>
          </p:spPr>
        </p:sp>
      </p:grpSp>
      <p:grpSp>
        <p:nvGrpSpPr>
          <p:cNvPr id="13" name="Group 13"/>
          <p:cNvGrpSpPr/>
          <p:nvPr/>
        </p:nvGrpSpPr>
        <p:grpSpPr>
          <a:xfrm>
            <a:off x="1028700" y="753788"/>
            <a:ext cx="8606894" cy="2205788"/>
            <a:chOff x="0" y="0"/>
            <a:chExt cx="11475858" cy="2941050"/>
          </a:xfrm>
        </p:grpSpPr>
        <p:sp>
          <p:nvSpPr>
            <p:cNvPr id="14" name="TextBox 14"/>
            <p:cNvSpPr txBox="1"/>
            <p:nvPr/>
          </p:nvSpPr>
          <p:spPr>
            <a:xfrm>
              <a:off x="0" y="1789796"/>
              <a:ext cx="11475858" cy="1151255"/>
            </a:xfrm>
            <a:prstGeom prst="rect">
              <a:avLst/>
            </a:prstGeom>
          </p:spPr>
          <p:txBody>
            <a:bodyPr lIns="0" tIns="0" rIns="0" bIns="0" rtlCol="0" anchor="t">
              <a:spAutoFit/>
            </a:bodyPr>
            <a:lstStyle/>
            <a:p>
              <a:pPr algn="l">
                <a:lnSpc>
                  <a:spcPts val="3510"/>
                </a:lnSpc>
              </a:pPr>
              <a:r>
                <a:rPr lang="en-US" sz="2700">
                  <a:solidFill>
                    <a:srgbClr val="424242"/>
                  </a:solidFill>
                  <a:latin typeface="DM Sans"/>
                  <a:ea typeface="DM Sans"/>
                  <a:cs typeface="DM Sans"/>
                  <a:sym typeface="DM Sans"/>
                </a:rPr>
                <a:t>Temperature influences photosynthesis rate by affecting enzyme activity. </a:t>
              </a:r>
            </a:p>
          </p:txBody>
        </p:sp>
        <p:sp>
          <p:nvSpPr>
            <p:cNvPr id="15" name="TextBox 15"/>
            <p:cNvSpPr txBox="1"/>
            <p:nvPr/>
          </p:nvSpPr>
          <p:spPr>
            <a:xfrm>
              <a:off x="0" y="-28575"/>
              <a:ext cx="11475858" cy="1654175"/>
            </a:xfrm>
            <a:prstGeom prst="rect">
              <a:avLst/>
            </a:prstGeom>
          </p:spPr>
          <p:txBody>
            <a:bodyPr lIns="0" tIns="0" rIns="0" bIns="0" rtlCol="0" anchor="t">
              <a:spAutoFit/>
            </a:bodyPr>
            <a:lstStyle/>
            <a:p>
              <a:pPr marL="0" lvl="0" indent="0" algn="l">
                <a:lnSpc>
                  <a:spcPts val="9600"/>
                </a:lnSpc>
                <a:spcBef>
                  <a:spcPct val="0"/>
                </a:spcBef>
              </a:pPr>
              <a:r>
                <a:rPr lang="en-US" sz="8000">
                  <a:solidFill>
                    <a:srgbClr val="327455"/>
                  </a:solidFill>
                  <a:latin typeface="Bobby Jones"/>
                  <a:ea typeface="Bobby Jones"/>
                  <a:cs typeface="Bobby Jones"/>
                  <a:sym typeface="Bobby Jones"/>
                </a:rPr>
                <a:t>Temperature</a:t>
              </a:r>
            </a:p>
          </p:txBody>
        </p:sp>
      </p:grpSp>
      <p:sp>
        <p:nvSpPr>
          <p:cNvPr id="16" name="AutoShape 16"/>
          <p:cNvSpPr/>
          <p:nvPr/>
        </p:nvSpPr>
        <p:spPr>
          <a:xfrm>
            <a:off x="11435895" y="1421618"/>
            <a:ext cx="20372" cy="5645054"/>
          </a:xfrm>
          <a:prstGeom prst="line">
            <a:avLst/>
          </a:prstGeom>
          <a:ln w="38100" cap="flat">
            <a:solidFill>
              <a:srgbClr val="000000"/>
            </a:solidFill>
            <a:prstDash val="solid"/>
            <a:headEnd type="triangle" w="lg" len="med"/>
            <a:tailEnd type="none" w="sm" len="sm"/>
          </a:ln>
        </p:spPr>
      </p:sp>
      <p:sp>
        <p:nvSpPr>
          <p:cNvPr id="17" name="AutoShape 17"/>
          <p:cNvSpPr/>
          <p:nvPr/>
        </p:nvSpPr>
        <p:spPr>
          <a:xfrm>
            <a:off x="11435895" y="7087044"/>
            <a:ext cx="5645091" cy="0"/>
          </a:xfrm>
          <a:prstGeom prst="line">
            <a:avLst/>
          </a:prstGeom>
          <a:ln w="38100" cap="flat">
            <a:solidFill>
              <a:srgbClr val="000000"/>
            </a:solidFill>
            <a:prstDash val="solid"/>
            <a:headEnd type="none" w="sm" len="sm"/>
            <a:tailEnd type="triangle" w="lg" len="med"/>
          </a:ln>
        </p:spPr>
      </p:sp>
      <p:sp>
        <p:nvSpPr>
          <p:cNvPr id="18" name="AutoShape 18"/>
          <p:cNvSpPr/>
          <p:nvPr/>
        </p:nvSpPr>
        <p:spPr>
          <a:xfrm flipV="1">
            <a:off x="11456267" y="7066672"/>
            <a:ext cx="4840039" cy="20372"/>
          </a:xfrm>
          <a:prstGeom prst="line">
            <a:avLst/>
          </a:prstGeom>
          <a:ln w="85725" cap="flat">
            <a:solidFill>
              <a:srgbClr val="327455"/>
            </a:solidFill>
            <a:prstDash val="solid"/>
            <a:headEnd type="none" w="sm" len="sm"/>
            <a:tailEnd type="none" w="sm" len="sm"/>
          </a:ln>
        </p:spPr>
      </p:sp>
      <p:sp>
        <p:nvSpPr>
          <p:cNvPr id="19" name="TextBox 19"/>
          <p:cNvSpPr txBox="1"/>
          <p:nvPr/>
        </p:nvSpPr>
        <p:spPr>
          <a:xfrm>
            <a:off x="14278795" y="1571868"/>
            <a:ext cx="1552937" cy="435418"/>
          </a:xfrm>
          <a:prstGeom prst="rect">
            <a:avLst/>
          </a:prstGeom>
        </p:spPr>
        <p:txBody>
          <a:bodyPr lIns="0" tIns="0" rIns="0" bIns="0" rtlCol="0" anchor="t">
            <a:spAutoFit/>
          </a:bodyPr>
          <a:lstStyle/>
          <a:p>
            <a:pPr algn="ctr">
              <a:lnSpc>
                <a:spcPts val="1736"/>
              </a:lnSpc>
            </a:pPr>
            <a:r>
              <a:rPr lang="en-US" sz="1497">
                <a:solidFill>
                  <a:srgbClr val="424242"/>
                </a:solidFill>
                <a:latin typeface="DM Sans"/>
                <a:ea typeface="DM Sans"/>
                <a:cs typeface="DM Sans"/>
                <a:sym typeface="DM Sans"/>
              </a:rPr>
              <a:t>Optimal Temperatire</a:t>
            </a:r>
          </a:p>
        </p:txBody>
      </p:sp>
      <p:sp>
        <p:nvSpPr>
          <p:cNvPr id="20" name="TextBox 20"/>
          <p:cNvSpPr txBox="1"/>
          <p:nvPr/>
        </p:nvSpPr>
        <p:spPr>
          <a:xfrm rot="-5400000">
            <a:off x="9060271" y="4075465"/>
            <a:ext cx="4024033" cy="337360"/>
          </a:xfrm>
          <a:prstGeom prst="rect">
            <a:avLst/>
          </a:prstGeom>
        </p:spPr>
        <p:txBody>
          <a:bodyPr lIns="0" tIns="0" rIns="0" bIns="0" rtlCol="0" anchor="t">
            <a:spAutoFit/>
          </a:bodyPr>
          <a:lstStyle/>
          <a:p>
            <a:pPr algn="ctr">
              <a:lnSpc>
                <a:spcPts val="2605"/>
              </a:lnSpc>
            </a:pPr>
            <a:r>
              <a:rPr lang="en-US" sz="2245" b="1">
                <a:solidFill>
                  <a:srgbClr val="424242"/>
                </a:solidFill>
                <a:latin typeface="DM Sans Bold"/>
                <a:ea typeface="DM Sans Bold"/>
                <a:cs typeface="DM Sans Bold"/>
                <a:sym typeface="DM Sans Bold"/>
              </a:rPr>
              <a:t>Rate of Photosynthesis</a:t>
            </a:r>
          </a:p>
        </p:txBody>
      </p:sp>
      <p:sp>
        <p:nvSpPr>
          <p:cNvPr id="21" name="TextBox 21"/>
          <p:cNvSpPr txBox="1"/>
          <p:nvPr/>
        </p:nvSpPr>
        <p:spPr>
          <a:xfrm>
            <a:off x="12266778" y="7212004"/>
            <a:ext cx="4024033" cy="337360"/>
          </a:xfrm>
          <a:prstGeom prst="rect">
            <a:avLst/>
          </a:prstGeom>
        </p:spPr>
        <p:txBody>
          <a:bodyPr lIns="0" tIns="0" rIns="0" bIns="0" rtlCol="0" anchor="t">
            <a:spAutoFit/>
          </a:bodyPr>
          <a:lstStyle/>
          <a:p>
            <a:pPr algn="ctr">
              <a:lnSpc>
                <a:spcPts val="2605"/>
              </a:lnSpc>
            </a:pPr>
            <a:r>
              <a:rPr lang="en-US" sz="2245" b="1">
                <a:solidFill>
                  <a:srgbClr val="424242"/>
                </a:solidFill>
                <a:latin typeface="DM Sans Bold"/>
                <a:ea typeface="DM Sans Bold"/>
                <a:cs typeface="DM Sans Bold"/>
                <a:sym typeface="DM Sans Bold"/>
              </a:rPr>
              <a:t>Temperature</a:t>
            </a:r>
          </a:p>
        </p:txBody>
      </p:sp>
      <p:sp>
        <p:nvSpPr>
          <p:cNvPr id="22" name="TextBox 22"/>
          <p:cNvSpPr txBox="1"/>
          <p:nvPr/>
        </p:nvSpPr>
        <p:spPr>
          <a:xfrm>
            <a:off x="1028700" y="8763000"/>
            <a:ext cx="16230600" cy="931545"/>
          </a:xfrm>
          <a:prstGeom prst="rect">
            <a:avLst/>
          </a:prstGeom>
        </p:spPr>
        <p:txBody>
          <a:bodyPr lIns="0" tIns="0" rIns="0" bIns="0" rtlCol="0" anchor="t">
            <a:spAutoFit/>
          </a:bodyPr>
          <a:lstStyle/>
          <a:p>
            <a:pPr algn="l">
              <a:lnSpc>
                <a:spcPts val="3779"/>
              </a:lnSpc>
            </a:pPr>
            <a:r>
              <a:rPr lang="en-US" sz="2700" b="1">
                <a:solidFill>
                  <a:srgbClr val="FFFFFF"/>
                </a:solidFill>
                <a:latin typeface="DM Sans Bold"/>
                <a:ea typeface="DM Sans Bold"/>
                <a:cs typeface="DM Sans Bold"/>
                <a:sym typeface="DM Sans Bold"/>
              </a:rPr>
              <a:t>The limiting factor for temperature would be the temperature at which enzymes responsible for photosynthesis operate optimally.</a:t>
            </a:r>
          </a:p>
        </p:txBody>
      </p:sp>
      <p:sp>
        <p:nvSpPr>
          <p:cNvPr id="23" name="Freeform 23"/>
          <p:cNvSpPr/>
          <p:nvPr/>
        </p:nvSpPr>
        <p:spPr>
          <a:xfrm>
            <a:off x="1028700" y="3647048"/>
            <a:ext cx="468898" cy="736840"/>
          </a:xfrm>
          <a:custGeom>
            <a:avLst/>
            <a:gdLst/>
            <a:ahLst/>
            <a:cxnLst/>
            <a:rect l="l" t="t" r="r" b="b"/>
            <a:pathLst>
              <a:path w="468898" h="736840">
                <a:moveTo>
                  <a:pt x="0" y="0"/>
                </a:moveTo>
                <a:lnTo>
                  <a:pt x="468898" y="0"/>
                </a:lnTo>
                <a:lnTo>
                  <a:pt x="468898" y="736839"/>
                </a:lnTo>
                <a:lnTo>
                  <a:pt x="0" y="73683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1028700" y="5063416"/>
            <a:ext cx="468898" cy="736840"/>
          </a:xfrm>
          <a:custGeom>
            <a:avLst/>
            <a:gdLst/>
            <a:ahLst/>
            <a:cxnLst/>
            <a:rect l="l" t="t" r="r" b="b"/>
            <a:pathLst>
              <a:path w="468898" h="736840">
                <a:moveTo>
                  <a:pt x="0" y="0"/>
                </a:moveTo>
                <a:lnTo>
                  <a:pt x="468898" y="0"/>
                </a:lnTo>
                <a:lnTo>
                  <a:pt x="468898" y="736839"/>
                </a:lnTo>
                <a:lnTo>
                  <a:pt x="0" y="73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5" name="Freeform 25"/>
          <p:cNvSpPr/>
          <p:nvPr/>
        </p:nvSpPr>
        <p:spPr>
          <a:xfrm>
            <a:off x="1028700" y="6684571"/>
            <a:ext cx="468898" cy="736840"/>
          </a:xfrm>
          <a:custGeom>
            <a:avLst/>
            <a:gdLst/>
            <a:ahLst/>
            <a:cxnLst/>
            <a:rect l="l" t="t" r="r" b="b"/>
            <a:pathLst>
              <a:path w="468898" h="736840">
                <a:moveTo>
                  <a:pt x="0" y="0"/>
                </a:moveTo>
                <a:lnTo>
                  <a:pt x="468898" y="0"/>
                </a:lnTo>
                <a:lnTo>
                  <a:pt x="468898" y="736840"/>
                </a:lnTo>
                <a:lnTo>
                  <a:pt x="0" y="73684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6" name="TextBox 26"/>
          <p:cNvSpPr txBox="1"/>
          <p:nvPr/>
        </p:nvSpPr>
        <p:spPr>
          <a:xfrm>
            <a:off x="1792689" y="3593193"/>
            <a:ext cx="7673850" cy="815975"/>
          </a:xfrm>
          <a:prstGeom prst="rect">
            <a:avLst/>
          </a:prstGeom>
        </p:spPr>
        <p:txBody>
          <a:bodyPr lIns="0" tIns="0" rIns="0" bIns="0" rtlCol="0" anchor="t">
            <a:spAutoFit/>
          </a:bodyPr>
          <a:lstStyle/>
          <a:p>
            <a:pPr algn="l">
              <a:lnSpc>
                <a:spcPts val="3250"/>
              </a:lnSpc>
            </a:pPr>
            <a:r>
              <a:rPr lang="en-US" sz="2500" b="1">
                <a:solidFill>
                  <a:srgbClr val="424242"/>
                </a:solidFill>
                <a:latin typeface="DM Sans Bold"/>
                <a:ea typeface="DM Sans Bold"/>
                <a:cs typeface="DM Sans Bold"/>
                <a:sym typeface="DM Sans Bold"/>
              </a:rPr>
              <a:t>Overly low temperatures</a:t>
            </a:r>
            <a:r>
              <a:rPr lang="en-US" sz="2500">
                <a:solidFill>
                  <a:srgbClr val="424242"/>
                </a:solidFill>
                <a:latin typeface="DM Sans"/>
                <a:ea typeface="DM Sans"/>
                <a:cs typeface="DM Sans"/>
                <a:sym typeface="DM Sans"/>
              </a:rPr>
              <a:t> can slow down enzyme reactions, limiting photosynthesis rate.</a:t>
            </a:r>
          </a:p>
        </p:txBody>
      </p:sp>
      <p:sp>
        <p:nvSpPr>
          <p:cNvPr id="27" name="TextBox 27"/>
          <p:cNvSpPr txBox="1"/>
          <p:nvPr/>
        </p:nvSpPr>
        <p:spPr>
          <a:xfrm>
            <a:off x="1792689" y="4804773"/>
            <a:ext cx="7673850" cy="1225550"/>
          </a:xfrm>
          <a:prstGeom prst="rect">
            <a:avLst/>
          </a:prstGeom>
        </p:spPr>
        <p:txBody>
          <a:bodyPr lIns="0" tIns="0" rIns="0" bIns="0" rtlCol="0" anchor="t">
            <a:spAutoFit/>
          </a:bodyPr>
          <a:lstStyle/>
          <a:p>
            <a:pPr algn="l">
              <a:lnSpc>
                <a:spcPts val="3250"/>
              </a:lnSpc>
            </a:pPr>
            <a:r>
              <a:rPr lang="en-US" sz="2500" b="1">
                <a:solidFill>
                  <a:srgbClr val="424242"/>
                </a:solidFill>
                <a:latin typeface="DM Sans Bold"/>
                <a:ea typeface="DM Sans Bold"/>
                <a:cs typeface="DM Sans Bold"/>
                <a:sym typeface="DM Sans Bold"/>
              </a:rPr>
              <a:t>Higher temperatures </a:t>
            </a:r>
            <a:r>
              <a:rPr lang="en-US" sz="2500">
                <a:solidFill>
                  <a:srgbClr val="424242"/>
                </a:solidFill>
                <a:latin typeface="DM Sans"/>
                <a:ea typeface="DM Sans"/>
                <a:cs typeface="DM Sans"/>
                <a:sym typeface="DM Sans"/>
              </a:rPr>
              <a:t>generally increase enzyme activity, enhancing photosynthesis up to an optimal temperature.</a:t>
            </a:r>
          </a:p>
        </p:txBody>
      </p:sp>
      <p:sp>
        <p:nvSpPr>
          <p:cNvPr id="28" name="TextBox 28"/>
          <p:cNvSpPr txBox="1"/>
          <p:nvPr/>
        </p:nvSpPr>
        <p:spPr>
          <a:xfrm>
            <a:off x="1792689" y="6425929"/>
            <a:ext cx="7673850" cy="1225550"/>
          </a:xfrm>
          <a:prstGeom prst="rect">
            <a:avLst/>
          </a:prstGeom>
        </p:spPr>
        <p:txBody>
          <a:bodyPr lIns="0" tIns="0" rIns="0" bIns="0" rtlCol="0" anchor="t">
            <a:spAutoFit/>
          </a:bodyPr>
          <a:lstStyle/>
          <a:p>
            <a:pPr algn="l">
              <a:lnSpc>
                <a:spcPts val="3250"/>
              </a:lnSpc>
            </a:pPr>
            <a:r>
              <a:rPr lang="en-US" sz="2500" b="1">
                <a:solidFill>
                  <a:srgbClr val="424242"/>
                </a:solidFill>
                <a:latin typeface="DM Sans Bold"/>
                <a:ea typeface="DM Sans Bold"/>
                <a:cs typeface="DM Sans Bold"/>
                <a:sym typeface="DM Sans Bold"/>
              </a:rPr>
              <a:t>Excessively high temperatures</a:t>
            </a:r>
            <a:r>
              <a:rPr lang="en-US" sz="2500">
                <a:solidFill>
                  <a:srgbClr val="424242"/>
                </a:solidFill>
                <a:latin typeface="DM Sans"/>
                <a:ea typeface="DM Sans"/>
                <a:cs typeface="DM Sans"/>
                <a:sym typeface="DM Sans"/>
              </a:rPr>
              <a:t> can denature enzymes, inhibiting photosynthesis and causing damage to plant tissues.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3230" y="8413479"/>
            <a:ext cx="19508152" cy="2187161"/>
            <a:chOff x="0" y="0"/>
            <a:chExt cx="45504788" cy="5101780"/>
          </a:xfrm>
        </p:grpSpPr>
        <p:sp>
          <p:nvSpPr>
            <p:cNvPr id="3" name="Freeform 3"/>
            <p:cNvSpPr/>
            <p:nvPr/>
          </p:nvSpPr>
          <p:spPr>
            <a:xfrm>
              <a:off x="-19558" y="-6477"/>
              <a:ext cx="45543650" cy="5122100"/>
            </a:xfrm>
            <a:custGeom>
              <a:avLst/>
              <a:gdLst/>
              <a:ahLst/>
              <a:cxnLst/>
              <a:rect l="l" t="t" r="r" b="b"/>
              <a:pathLst>
                <a:path w="45543650" h="5122100">
                  <a:moveTo>
                    <a:pt x="45514948" y="3448999"/>
                  </a:moveTo>
                  <a:cubicBezTo>
                    <a:pt x="45500469" y="3914330"/>
                    <a:pt x="45472911" y="4027233"/>
                    <a:pt x="45428715" y="4131119"/>
                  </a:cubicBezTo>
                  <a:cubicBezTo>
                    <a:pt x="45396075" y="4207700"/>
                    <a:pt x="45350989" y="4279074"/>
                    <a:pt x="45305398" y="4348543"/>
                  </a:cubicBezTo>
                  <a:cubicBezTo>
                    <a:pt x="45206084" y="4500054"/>
                    <a:pt x="45098134" y="4661090"/>
                    <a:pt x="44952846" y="4772215"/>
                  </a:cubicBezTo>
                  <a:cubicBezTo>
                    <a:pt x="44769332" y="4912423"/>
                    <a:pt x="44540096" y="4979860"/>
                    <a:pt x="44314671" y="5013896"/>
                  </a:cubicBezTo>
                  <a:cubicBezTo>
                    <a:pt x="44053304" y="5053393"/>
                    <a:pt x="43788638" y="5050472"/>
                    <a:pt x="43524986" y="5056441"/>
                  </a:cubicBezTo>
                  <a:cubicBezTo>
                    <a:pt x="43254476" y="5062664"/>
                    <a:pt x="42984346" y="5078539"/>
                    <a:pt x="42714217" y="5093144"/>
                  </a:cubicBezTo>
                  <a:cubicBezTo>
                    <a:pt x="2582291" y="5122100"/>
                    <a:pt x="1825117" y="5112702"/>
                    <a:pt x="1292479" y="5042471"/>
                  </a:cubicBezTo>
                  <a:cubicBezTo>
                    <a:pt x="841502" y="4983035"/>
                    <a:pt x="587502" y="4872672"/>
                    <a:pt x="286639" y="4510849"/>
                  </a:cubicBezTo>
                  <a:cubicBezTo>
                    <a:pt x="151130" y="4347908"/>
                    <a:pt x="54610" y="4151439"/>
                    <a:pt x="28702" y="3939857"/>
                  </a:cubicBezTo>
                  <a:cubicBezTo>
                    <a:pt x="0" y="2476205"/>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23556695" y="7620"/>
                  </a:cubicBezTo>
                  <a:cubicBezTo>
                    <a:pt x="42846550" y="0"/>
                    <a:pt x="43172053" y="39624"/>
                    <a:pt x="43447896" y="32004"/>
                  </a:cubicBezTo>
                  <a:cubicBezTo>
                    <a:pt x="43711548" y="24765"/>
                    <a:pt x="44056352" y="42672"/>
                    <a:pt x="44318990" y="72771"/>
                  </a:cubicBezTo>
                  <a:cubicBezTo>
                    <a:pt x="44754089" y="122428"/>
                    <a:pt x="45001107" y="161163"/>
                    <a:pt x="45252186" y="540258"/>
                  </a:cubicBezTo>
                  <a:cubicBezTo>
                    <a:pt x="45316192" y="638302"/>
                    <a:pt x="45373469" y="740664"/>
                    <a:pt x="45419190" y="848614"/>
                  </a:cubicBezTo>
                  <a:cubicBezTo>
                    <a:pt x="45505423" y="1052957"/>
                    <a:pt x="45543651" y="1273937"/>
                    <a:pt x="45514948" y="3448999"/>
                  </a:cubicBezTo>
                  <a:close/>
                </a:path>
              </a:pathLst>
            </a:custGeom>
            <a:solidFill>
              <a:srgbClr val="327455"/>
            </a:solidFill>
          </p:spPr>
        </p:sp>
      </p:grpSp>
      <p:grpSp>
        <p:nvGrpSpPr>
          <p:cNvPr id="4" name="Group 4"/>
          <p:cNvGrpSpPr/>
          <p:nvPr/>
        </p:nvGrpSpPr>
        <p:grpSpPr>
          <a:xfrm>
            <a:off x="1028700" y="753788"/>
            <a:ext cx="8606894" cy="2301038"/>
            <a:chOff x="0" y="0"/>
            <a:chExt cx="11475858" cy="3068050"/>
          </a:xfrm>
        </p:grpSpPr>
        <p:sp>
          <p:nvSpPr>
            <p:cNvPr id="5" name="TextBox 5"/>
            <p:cNvSpPr txBox="1"/>
            <p:nvPr/>
          </p:nvSpPr>
          <p:spPr>
            <a:xfrm>
              <a:off x="0" y="1916796"/>
              <a:ext cx="11475858" cy="1151255"/>
            </a:xfrm>
            <a:prstGeom prst="rect">
              <a:avLst/>
            </a:prstGeom>
          </p:spPr>
          <p:txBody>
            <a:bodyPr lIns="0" tIns="0" rIns="0" bIns="0" rtlCol="0" anchor="t">
              <a:spAutoFit/>
            </a:bodyPr>
            <a:lstStyle/>
            <a:p>
              <a:pPr algn="l">
                <a:lnSpc>
                  <a:spcPts val="3510"/>
                </a:lnSpc>
              </a:pPr>
              <a:r>
                <a:rPr lang="en-US" sz="2700">
                  <a:solidFill>
                    <a:srgbClr val="424242"/>
                  </a:solidFill>
                  <a:latin typeface="DM Sans"/>
                  <a:ea typeface="DM Sans"/>
                  <a:cs typeface="DM Sans"/>
                  <a:sym typeface="DM Sans"/>
                </a:rPr>
                <a:t>Light intensity directly influences the rate of photosynthesis by providing energy for the process.</a:t>
              </a:r>
            </a:p>
          </p:txBody>
        </p:sp>
        <p:sp>
          <p:nvSpPr>
            <p:cNvPr id="6" name="TextBox 6"/>
            <p:cNvSpPr txBox="1"/>
            <p:nvPr/>
          </p:nvSpPr>
          <p:spPr>
            <a:xfrm>
              <a:off x="0" y="-28575"/>
              <a:ext cx="11475858" cy="1654175"/>
            </a:xfrm>
            <a:prstGeom prst="rect">
              <a:avLst/>
            </a:prstGeom>
          </p:spPr>
          <p:txBody>
            <a:bodyPr lIns="0" tIns="0" rIns="0" bIns="0" rtlCol="0" anchor="t">
              <a:spAutoFit/>
            </a:bodyPr>
            <a:lstStyle/>
            <a:p>
              <a:pPr marL="0" lvl="0" indent="0" algn="l">
                <a:lnSpc>
                  <a:spcPts val="9600"/>
                </a:lnSpc>
                <a:spcBef>
                  <a:spcPct val="0"/>
                </a:spcBef>
              </a:pPr>
              <a:r>
                <a:rPr lang="en-US" sz="8000">
                  <a:solidFill>
                    <a:srgbClr val="327455"/>
                  </a:solidFill>
                  <a:latin typeface="Bobby Jones"/>
                  <a:ea typeface="Bobby Jones"/>
                  <a:cs typeface="Bobby Jones"/>
                  <a:sym typeface="Bobby Jones"/>
                </a:rPr>
                <a:t>Light Intensity</a:t>
              </a:r>
            </a:p>
          </p:txBody>
        </p:sp>
      </p:grpSp>
      <p:grpSp>
        <p:nvGrpSpPr>
          <p:cNvPr id="7" name="Group 7"/>
          <p:cNvGrpSpPr/>
          <p:nvPr/>
        </p:nvGrpSpPr>
        <p:grpSpPr>
          <a:xfrm rot="-5400000">
            <a:off x="9393361" y="4066635"/>
            <a:ext cx="5197765" cy="1006315"/>
            <a:chOff x="0" y="0"/>
            <a:chExt cx="1368959" cy="265038"/>
          </a:xfrm>
        </p:grpSpPr>
        <p:sp>
          <p:nvSpPr>
            <p:cNvPr id="8" name="Freeform 8"/>
            <p:cNvSpPr/>
            <p:nvPr/>
          </p:nvSpPr>
          <p:spPr>
            <a:xfrm>
              <a:off x="0" y="0"/>
              <a:ext cx="1368959" cy="265038"/>
            </a:xfrm>
            <a:custGeom>
              <a:avLst/>
              <a:gdLst/>
              <a:ahLst/>
              <a:cxnLst/>
              <a:rect l="l" t="t" r="r" b="b"/>
              <a:pathLst>
                <a:path w="1368959" h="265038">
                  <a:moveTo>
                    <a:pt x="0" y="0"/>
                  </a:moveTo>
                  <a:lnTo>
                    <a:pt x="1368959" y="0"/>
                  </a:lnTo>
                  <a:lnTo>
                    <a:pt x="1368959" y="265038"/>
                  </a:lnTo>
                  <a:lnTo>
                    <a:pt x="0" y="265038"/>
                  </a:lnTo>
                  <a:close/>
                </a:path>
              </a:pathLst>
            </a:custGeom>
            <a:solidFill>
              <a:srgbClr val="CEE69B"/>
            </a:solidFill>
          </p:spPr>
        </p:sp>
        <p:sp>
          <p:nvSpPr>
            <p:cNvPr id="9" name="TextBox 9"/>
            <p:cNvSpPr txBox="1"/>
            <p:nvPr/>
          </p:nvSpPr>
          <p:spPr>
            <a:xfrm>
              <a:off x="0" y="-9525"/>
              <a:ext cx="1368959" cy="274563"/>
            </a:xfrm>
            <a:prstGeom prst="rect">
              <a:avLst/>
            </a:prstGeom>
          </p:spPr>
          <p:txBody>
            <a:bodyPr lIns="50800" tIns="50800" rIns="50800" bIns="50800" rtlCol="0" anchor="ctr"/>
            <a:lstStyle/>
            <a:p>
              <a:pPr algn="ctr">
                <a:lnSpc>
                  <a:spcPts val="2400"/>
                </a:lnSpc>
              </a:pPr>
              <a:endParaRPr/>
            </a:p>
          </p:txBody>
        </p:sp>
      </p:grpSp>
      <p:grpSp>
        <p:nvGrpSpPr>
          <p:cNvPr id="10" name="Group 10"/>
          <p:cNvGrpSpPr/>
          <p:nvPr/>
        </p:nvGrpSpPr>
        <p:grpSpPr>
          <a:xfrm rot="-5400000">
            <a:off x="10722567" y="3743743"/>
            <a:ext cx="5178715" cy="1633049"/>
            <a:chOff x="0" y="0"/>
            <a:chExt cx="1363941" cy="430103"/>
          </a:xfrm>
        </p:grpSpPr>
        <p:sp>
          <p:nvSpPr>
            <p:cNvPr id="11" name="Freeform 11"/>
            <p:cNvSpPr/>
            <p:nvPr/>
          </p:nvSpPr>
          <p:spPr>
            <a:xfrm>
              <a:off x="0" y="0"/>
              <a:ext cx="1363941" cy="430103"/>
            </a:xfrm>
            <a:custGeom>
              <a:avLst/>
              <a:gdLst/>
              <a:ahLst/>
              <a:cxnLst/>
              <a:rect l="l" t="t" r="r" b="b"/>
              <a:pathLst>
                <a:path w="1363941" h="430103">
                  <a:moveTo>
                    <a:pt x="0" y="0"/>
                  </a:moveTo>
                  <a:lnTo>
                    <a:pt x="1363941" y="0"/>
                  </a:lnTo>
                  <a:lnTo>
                    <a:pt x="1363941" y="430103"/>
                  </a:lnTo>
                  <a:lnTo>
                    <a:pt x="0" y="430103"/>
                  </a:lnTo>
                  <a:close/>
                </a:path>
              </a:pathLst>
            </a:custGeom>
            <a:solidFill>
              <a:srgbClr val="FFE18B"/>
            </a:solidFill>
          </p:spPr>
        </p:sp>
        <p:sp>
          <p:nvSpPr>
            <p:cNvPr id="12" name="TextBox 12"/>
            <p:cNvSpPr txBox="1"/>
            <p:nvPr/>
          </p:nvSpPr>
          <p:spPr>
            <a:xfrm>
              <a:off x="0" y="-9525"/>
              <a:ext cx="1363941" cy="439628"/>
            </a:xfrm>
            <a:prstGeom prst="rect">
              <a:avLst/>
            </a:prstGeom>
          </p:spPr>
          <p:txBody>
            <a:bodyPr lIns="50800" tIns="50800" rIns="50800" bIns="50800" rtlCol="0" anchor="ctr"/>
            <a:lstStyle/>
            <a:p>
              <a:pPr algn="ctr">
                <a:lnSpc>
                  <a:spcPts val="2400"/>
                </a:lnSpc>
              </a:pPr>
              <a:endParaRPr/>
            </a:p>
          </p:txBody>
        </p:sp>
      </p:grpSp>
      <p:sp>
        <p:nvSpPr>
          <p:cNvPr id="13" name="AutoShape 13"/>
          <p:cNvSpPr/>
          <p:nvPr/>
        </p:nvSpPr>
        <p:spPr>
          <a:xfrm>
            <a:off x="11470036" y="1870898"/>
            <a:ext cx="19050" cy="5278728"/>
          </a:xfrm>
          <a:prstGeom prst="line">
            <a:avLst/>
          </a:prstGeom>
          <a:ln w="38100" cap="flat">
            <a:solidFill>
              <a:srgbClr val="000000"/>
            </a:solidFill>
            <a:prstDash val="solid"/>
            <a:headEnd type="triangle" w="lg" len="med"/>
            <a:tailEnd type="none" w="sm" len="sm"/>
          </a:ln>
        </p:spPr>
      </p:sp>
      <p:sp>
        <p:nvSpPr>
          <p:cNvPr id="14" name="AutoShape 14"/>
          <p:cNvSpPr/>
          <p:nvPr/>
        </p:nvSpPr>
        <p:spPr>
          <a:xfrm>
            <a:off x="11470036" y="7168675"/>
            <a:ext cx="5278762" cy="0"/>
          </a:xfrm>
          <a:prstGeom prst="line">
            <a:avLst/>
          </a:prstGeom>
          <a:ln w="38100" cap="flat">
            <a:solidFill>
              <a:srgbClr val="000000"/>
            </a:solidFill>
            <a:prstDash val="solid"/>
            <a:headEnd type="none" w="sm" len="sm"/>
            <a:tailEnd type="triangle" w="lg" len="med"/>
          </a:ln>
        </p:spPr>
      </p:sp>
      <p:sp>
        <p:nvSpPr>
          <p:cNvPr id="15" name="TextBox 15"/>
          <p:cNvSpPr txBox="1"/>
          <p:nvPr/>
        </p:nvSpPr>
        <p:spPr>
          <a:xfrm>
            <a:off x="14245019" y="1028700"/>
            <a:ext cx="1881450" cy="407162"/>
          </a:xfrm>
          <a:prstGeom prst="rect">
            <a:avLst/>
          </a:prstGeom>
        </p:spPr>
        <p:txBody>
          <a:bodyPr lIns="0" tIns="0" rIns="0" bIns="0" rtlCol="0" anchor="t">
            <a:spAutoFit/>
          </a:bodyPr>
          <a:lstStyle/>
          <a:p>
            <a:pPr algn="ctr">
              <a:lnSpc>
                <a:spcPts val="1624"/>
              </a:lnSpc>
            </a:pPr>
            <a:r>
              <a:rPr lang="en-US" sz="1400">
                <a:solidFill>
                  <a:srgbClr val="424242"/>
                </a:solidFill>
                <a:latin typeface="DM Sans"/>
                <a:ea typeface="DM Sans"/>
                <a:cs typeface="DM Sans"/>
                <a:sym typeface="DM Sans"/>
              </a:rPr>
              <a:t>Another factor has become limiting</a:t>
            </a:r>
          </a:p>
        </p:txBody>
      </p:sp>
      <p:sp>
        <p:nvSpPr>
          <p:cNvPr id="16" name="TextBox 16"/>
          <p:cNvSpPr txBox="1"/>
          <p:nvPr/>
        </p:nvSpPr>
        <p:spPr>
          <a:xfrm rot="-5400000">
            <a:off x="9248574" y="4352528"/>
            <a:ext cx="3762900" cy="315468"/>
          </a:xfrm>
          <a:prstGeom prst="rect">
            <a:avLst/>
          </a:prstGeom>
        </p:spPr>
        <p:txBody>
          <a:bodyPr lIns="0" tIns="0" rIns="0" bIns="0" rtlCol="0" anchor="t">
            <a:spAutoFit/>
          </a:bodyPr>
          <a:lstStyle/>
          <a:p>
            <a:pPr algn="ctr">
              <a:lnSpc>
                <a:spcPts val="2435"/>
              </a:lnSpc>
            </a:pPr>
            <a:r>
              <a:rPr lang="en-US" sz="2099" b="1">
                <a:solidFill>
                  <a:srgbClr val="424242"/>
                </a:solidFill>
                <a:latin typeface="DM Sans Bold"/>
                <a:ea typeface="DM Sans Bold"/>
                <a:cs typeface="DM Sans Bold"/>
                <a:sym typeface="DM Sans Bold"/>
              </a:rPr>
              <a:t>Rate of Photosynthesis</a:t>
            </a:r>
          </a:p>
        </p:txBody>
      </p:sp>
      <p:sp>
        <p:nvSpPr>
          <p:cNvPr id="17" name="TextBox 17"/>
          <p:cNvSpPr txBox="1"/>
          <p:nvPr/>
        </p:nvSpPr>
        <p:spPr>
          <a:xfrm>
            <a:off x="12246999" y="7285526"/>
            <a:ext cx="3762900" cy="315468"/>
          </a:xfrm>
          <a:prstGeom prst="rect">
            <a:avLst/>
          </a:prstGeom>
        </p:spPr>
        <p:txBody>
          <a:bodyPr lIns="0" tIns="0" rIns="0" bIns="0" rtlCol="0" anchor="t">
            <a:spAutoFit/>
          </a:bodyPr>
          <a:lstStyle/>
          <a:p>
            <a:pPr algn="ctr">
              <a:lnSpc>
                <a:spcPts val="2436"/>
              </a:lnSpc>
            </a:pPr>
            <a:r>
              <a:rPr lang="en-US" sz="2100" b="1">
                <a:solidFill>
                  <a:srgbClr val="424242"/>
                </a:solidFill>
                <a:latin typeface="DM Sans Bold"/>
                <a:ea typeface="DM Sans Bold"/>
                <a:cs typeface="DM Sans Bold"/>
                <a:sym typeface="DM Sans Bold"/>
              </a:rPr>
              <a:t>Light Intensity</a:t>
            </a:r>
          </a:p>
        </p:txBody>
      </p:sp>
      <p:sp>
        <p:nvSpPr>
          <p:cNvPr id="18" name="TextBox 18"/>
          <p:cNvSpPr txBox="1"/>
          <p:nvPr/>
        </p:nvSpPr>
        <p:spPr>
          <a:xfrm>
            <a:off x="767235" y="8863965"/>
            <a:ext cx="16753530" cy="931545"/>
          </a:xfrm>
          <a:prstGeom prst="rect">
            <a:avLst/>
          </a:prstGeom>
        </p:spPr>
        <p:txBody>
          <a:bodyPr lIns="0" tIns="0" rIns="0" bIns="0" rtlCol="0" anchor="t">
            <a:spAutoFit/>
          </a:bodyPr>
          <a:lstStyle/>
          <a:p>
            <a:pPr algn="l">
              <a:lnSpc>
                <a:spcPts val="3780"/>
              </a:lnSpc>
            </a:pPr>
            <a:r>
              <a:rPr lang="en-US" sz="2700" b="1">
                <a:solidFill>
                  <a:srgbClr val="FFFFFF"/>
                </a:solidFill>
                <a:latin typeface="DM Sans Bold"/>
                <a:ea typeface="DM Sans Bold"/>
                <a:cs typeface="DM Sans Bold"/>
                <a:sym typeface="DM Sans Bold"/>
              </a:rPr>
              <a:t>The limiting factor for light would be the point at which light intensity becomes insufficient to meet the energy requirements for photosynthesis. This threshold is known as the light saturation point.</a:t>
            </a:r>
          </a:p>
        </p:txBody>
      </p:sp>
      <p:sp>
        <p:nvSpPr>
          <p:cNvPr id="19" name="TextBox 19"/>
          <p:cNvSpPr txBox="1"/>
          <p:nvPr/>
        </p:nvSpPr>
        <p:spPr>
          <a:xfrm>
            <a:off x="11904469" y="1028700"/>
            <a:ext cx="1881450" cy="407162"/>
          </a:xfrm>
          <a:prstGeom prst="rect">
            <a:avLst/>
          </a:prstGeom>
        </p:spPr>
        <p:txBody>
          <a:bodyPr lIns="0" tIns="0" rIns="0" bIns="0" rtlCol="0" anchor="t">
            <a:spAutoFit/>
          </a:bodyPr>
          <a:lstStyle/>
          <a:p>
            <a:pPr algn="ctr">
              <a:lnSpc>
                <a:spcPts val="1624"/>
              </a:lnSpc>
            </a:pPr>
            <a:r>
              <a:rPr lang="en-US" sz="1400">
                <a:solidFill>
                  <a:srgbClr val="424242"/>
                </a:solidFill>
                <a:latin typeface="DM Sans"/>
                <a:ea typeface="DM Sans"/>
                <a:cs typeface="DM Sans"/>
                <a:sym typeface="DM Sans"/>
              </a:rPr>
              <a:t>Light is the limiting factor</a:t>
            </a:r>
          </a:p>
        </p:txBody>
      </p:sp>
      <p:sp>
        <p:nvSpPr>
          <p:cNvPr id="20" name="AutoShape 20"/>
          <p:cNvSpPr/>
          <p:nvPr/>
        </p:nvSpPr>
        <p:spPr>
          <a:xfrm flipV="1">
            <a:off x="11503305" y="3332092"/>
            <a:ext cx="2625145" cy="3836583"/>
          </a:xfrm>
          <a:prstGeom prst="line">
            <a:avLst/>
          </a:prstGeom>
          <a:ln w="76200" cap="flat">
            <a:solidFill>
              <a:srgbClr val="327455"/>
            </a:solidFill>
            <a:prstDash val="solid"/>
            <a:headEnd type="none" w="sm" len="sm"/>
            <a:tailEnd type="none" w="sm" len="sm"/>
          </a:ln>
        </p:spPr>
      </p:sp>
      <p:sp>
        <p:nvSpPr>
          <p:cNvPr id="21" name="AutoShape 21"/>
          <p:cNvSpPr/>
          <p:nvPr/>
        </p:nvSpPr>
        <p:spPr>
          <a:xfrm flipV="1">
            <a:off x="14099875" y="3313042"/>
            <a:ext cx="2089364" cy="38100"/>
          </a:xfrm>
          <a:prstGeom prst="line">
            <a:avLst/>
          </a:prstGeom>
          <a:ln w="76200" cap="flat">
            <a:solidFill>
              <a:srgbClr val="327455"/>
            </a:solidFill>
            <a:prstDash val="solid"/>
            <a:headEnd type="none" w="sm" len="sm"/>
            <a:tailEnd type="none" w="sm" len="sm"/>
          </a:ln>
        </p:spPr>
      </p:sp>
      <p:sp>
        <p:nvSpPr>
          <p:cNvPr id="22" name="Freeform 22"/>
          <p:cNvSpPr/>
          <p:nvPr/>
        </p:nvSpPr>
        <p:spPr>
          <a:xfrm>
            <a:off x="1028700" y="4521644"/>
            <a:ext cx="468898" cy="736840"/>
          </a:xfrm>
          <a:custGeom>
            <a:avLst/>
            <a:gdLst/>
            <a:ahLst/>
            <a:cxnLst/>
            <a:rect l="l" t="t" r="r" b="b"/>
            <a:pathLst>
              <a:path w="468898" h="736840">
                <a:moveTo>
                  <a:pt x="0" y="0"/>
                </a:moveTo>
                <a:lnTo>
                  <a:pt x="468898" y="0"/>
                </a:lnTo>
                <a:lnTo>
                  <a:pt x="468898" y="736840"/>
                </a:lnTo>
                <a:lnTo>
                  <a:pt x="0" y="7368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028700" y="6142800"/>
            <a:ext cx="468898" cy="736840"/>
          </a:xfrm>
          <a:custGeom>
            <a:avLst/>
            <a:gdLst/>
            <a:ahLst/>
            <a:cxnLst/>
            <a:rect l="l" t="t" r="r" b="b"/>
            <a:pathLst>
              <a:path w="468898" h="736840">
                <a:moveTo>
                  <a:pt x="0" y="0"/>
                </a:moveTo>
                <a:lnTo>
                  <a:pt x="468898" y="0"/>
                </a:lnTo>
                <a:lnTo>
                  <a:pt x="468898" y="736839"/>
                </a:lnTo>
                <a:lnTo>
                  <a:pt x="0" y="73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4" name="TextBox 24"/>
          <p:cNvSpPr txBox="1"/>
          <p:nvPr/>
        </p:nvSpPr>
        <p:spPr>
          <a:xfrm>
            <a:off x="1792689" y="4263002"/>
            <a:ext cx="7673850" cy="1225550"/>
          </a:xfrm>
          <a:prstGeom prst="rect">
            <a:avLst/>
          </a:prstGeom>
        </p:spPr>
        <p:txBody>
          <a:bodyPr lIns="0" tIns="0" rIns="0" bIns="0" rtlCol="0" anchor="t">
            <a:spAutoFit/>
          </a:bodyPr>
          <a:lstStyle/>
          <a:p>
            <a:pPr algn="l">
              <a:lnSpc>
                <a:spcPts val="3250"/>
              </a:lnSpc>
            </a:pPr>
            <a:r>
              <a:rPr lang="en-US" sz="2500" b="1">
                <a:solidFill>
                  <a:srgbClr val="424242"/>
                </a:solidFill>
                <a:latin typeface="DM Sans Bold"/>
                <a:ea typeface="DM Sans Bold"/>
                <a:cs typeface="DM Sans Bold"/>
                <a:sym typeface="DM Sans Bold"/>
              </a:rPr>
              <a:t>Higher light levels </a:t>
            </a:r>
            <a:r>
              <a:rPr lang="en-US" sz="2500">
                <a:solidFill>
                  <a:srgbClr val="424242"/>
                </a:solidFill>
                <a:latin typeface="DM Sans"/>
                <a:ea typeface="DM Sans"/>
                <a:cs typeface="DM Sans"/>
                <a:sym typeface="DM Sans"/>
              </a:rPr>
              <a:t>generally lead to an increased photosynthesis rate until reaching a saturation point.</a:t>
            </a:r>
          </a:p>
        </p:txBody>
      </p:sp>
      <p:sp>
        <p:nvSpPr>
          <p:cNvPr id="25" name="TextBox 25"/>
          <p:cNvSpPr txBox="1"/>
          <p:nvPr/>
        </p:nvSpPr>
        <p:spPr>
          <a:xfrm>
            <a:off x="1792689" y="6088945"/>
            <a:ext cx="7673850" cy="815975"/>
          </a:xfrm>
          <a:prstGeom prst="rect">
            <a:avLst/>
          </a:prstGeom>
        </p:spPr>
        <p:txBody>
          <a:bodyPr lIns="0" tIns="0" rIns="0" bIns="0" rtlCol="0" anchor="t">
            <a:spAutoFit/>
          </a:bodyPr>
          <a:lstStyle/>
          <a:p>
            <a:pPr algn="l">
              <a:lnSpc>
                <a:spcPts val="3250"/>
              </a:lnSpc>
            </a:pPr>
            <a:r>
              <a:rPr lang="en-US" sz="2500" b="1">
                <a:solidFill>
                  <a:srgbClr val="424242"/>
                </a:solidFill>
                <a:latin typeface="DM Sans Bold"/>
                <a:ea typeface="DM Sans Bold"/>
                <a:cs typeface="DM Sans Bold"/>
                <a:sym typeface="DM Sans Bold"/>
              </a:rPr>
              <a:t>Insufficient light </a:t>
            </a:r>
            <a:r>
              <a:rPr lang="en-US" sz="2500">
                <a:solidFill>
                  <a:srgbClr val="424242"/>
                </a:solidFill>
                <a:latin typeface="DM Sans"/>
                <a:ea typeface="DM Sans"/>
                <a:cs typeface="DM Sans"/>
                <a:sym typeface="DM Sans"/>
              </a:rPr>
              <a:t>can limit photosynthesis, slowing the process and reducing plant growth.</a:t>
            </a:r>
          </a:p>
        </p:txBody>
      </p:sp>
      <p:sp>
        <p:nvSpPr>
          <p:cNvPr id="26" name="AutoShape 26"/>
          <p:cNvSpPr/>
          <p:nvPr/>
        </p:nvSpPr>
        <p:spPr>
          <a:xfrm>
            <a:off x="11522355" y="1890251"/>
            <a:ext cx="2576593" cy="5061"/>
          </a:xfrm>
          <a:prstGeom prst="line">
            <a:avLst/>
          </a:prstGeom>
          <a:ln w="38100" cap="flat">
            <a:solidFill>
              <a:srgbClr val="000000"/>
            </a:solidFill>
            <a:prstDash val="solid"/>
            <a:headEnd type="none" w="sm" len="sm"/>
            <a:tailEnd type="none" w="sm" len="sm"/>
          </a:ln>
        </p:spPr>
      </p:sp>
      <p:sp>
        <p:nvSpPr>
          <p:cNvPr id="27" name="AutoShape 27"/>
          <p:cNvSpPr/>
          <p:nvPr/>
        </p:nvSpPr>
        <p:spPr>
          <a:xfrm>
            <a:off x="14098948" y="1870898"/>
            <a:ext cx="2299161" cy="100013"/>
          </a:xfrm>
          <a:prstGeom prst="line">
            <a:avLst/>
          </a:prstGeom>
          <a:ln w="38100" cap="flat">
            <a:solidFill>
              <a:srgbClr val="000000"/>
            </a:solidFill>
            <a:prstDash val="solid"/>
            <a:headEnd type="none" w="sm" len="sm"/>
            <a:tailEnd type="none" w="sm" len="sm"/>
          </a:ln>
        </p:spPr>
      </p:sp>
      <p:sp>
        <p:nvSpPr>
          <p:cNvPr id="28" name="TextBox 28"/>
          <p:cNvSpPr txBox="1"/>
          <p:nvPr/>
        </p:nvSpPr>
        <p:spPr>
          <a:xfrm>
            <a:off x="14573532" y="4648764"/>
            <a:ext cx="1552937" cy="445756"/>
          </a:xfrm>
          <a:prstGeom prst="rect">
            <a:avLst/>
          </a:prstGeom>
        </p:spPr>
        <p:txBody>
          <a:bodyPr lIns="0" tIns="0" rIns="0" bIns="0" rtlCol="0" anchor="t">
            <a:spAutoFit/>
          </a:bodyPr>
          <a:lstStyle/>
          <a:p>
            <a:pPr algn="ctr">
              <a:lnSpc>
                <a:spcPts val="1736"/>
              </a:lnSpc>
            </a:pPr>
            <a:r>
              <a:rPr lang="en-US" sz="1497" b="1">
                <a:solidFill>
                  <a:srgbClr val="424242"/>
                </a:solidFill>
                <a:latin typeface="DM Sans Bold"/>
                <a:ea typeface="DM Sans Bold"/>
                <a:cs typeface="DM Sans Bold"/>
                <a:sym typeface="DM Sans Bold"/>
              </a:rPr>
              <a:t>SATURATION POINT</a:t>
            </a:r>
          </a:p>
        </p:txBody>
      </p:sp>
      <p:sp>
        <p:nvSpPr>
          <p:cNvPr id="29" name="AutoShape 29"/>
          <p:cNvSpPr/>
          <p:nvPr/>
        </p:nvSpPr>
        <p:spPr>
          <a:xfrm>
            <a:off x="14260762" y="3556028"/>
            <a:ext cx="633410" cy="929609"/>
          </a:xfrm>
          <a:prstGeom prst="line">
            <a:avLst/>
          </a:prstGeom>
          <a:ln w="38100" cap="flat">
            <a:solidFill>
              <a:srgbClr val="000000"/>
            </a:solidFill>
            <a:prstDash val="solid"/>
            <a:headEnd type="arrow" w="med" len="sm"/>
            <a:tailEnd type="none" w="sm" len="sm"/>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3230" y="8413479"/>
            <a:ext cx="19508152" cy="2187161"/>
            <a:chOff x="0" y="0"/>
            <a:chExt cx="45504788" cy="5101780"/>
          </a:xfrm>
        </p:grpSpPr>
        <p:sp>
          <p:nvSpPr>
            <p:cNvPr id="3" name="Freeform 3"/>
            <p:cNvSpPr/>
            <p:nvPr/>
          </p:nvSpPr>
          <p:spPr>
            <a:xfrm>
              <a:off x="-19558" y="-6477"/>
              <a:ext cx="45543650" cy="5122100"/>
            </a:xfrm>
            <a:custGeom>
              <a:avLst/>
              <a:gdLst/>
              <a:ahLst/>
              <a:cxnLst/>
              <a:rect l="l" t="t" r="r" b="b"/>
              <a:pathLst>
                <a:path w="45543650" h="5122100">
                  <a:moveTo>
                    <a:pt x="45514948" y="3448999"/>
                  </a:moveTo>
                  <a:cubicBezTo>
                    <a:pt x="45500469" y="3914330"/>
                    <a:pt x="45472911" y="4027233"/>
                    <a:pt x="45428715" y="4131119"/>
                  </a:cubicBezTo>
                  <a:cubicBezTo>
                    <a:pt x="45396075" y="4207700"/>
                    <a:pt x="45350989" y="4279074"/>
                    <a:pt x="45305398" y="4348543"/>
                  </a:cubicBezTo>
                  <a:cubicBezTo>
                    <a:pt x="45206084" y="4500054"/>
                    <a:pt x="45098134" y="4661090"/>
                    <a:pt x="44952846" y="4772215"/>
                  </a:cubicBezTo>
                  <a:cubicBezTo>
                    <a:pt x="44769332" y="4912423"/>
                    <a:pt x="44540096" y="4979860"/>
                    <a:pt x="44314671" y="5013896"/>
                  </a:cubicBezTo>
                  <a:cubicBezTo>
                    <a:pt x="44053304" y="5053393"/>
                    <a:pt x="43788638" y="5050472"/>
                    <a:pt x="43524986" y="5056441"/>
                  </a:cubicBezTo>
                  <a:cubicBezTo>
                    <a:pt x="43254476" y="5062664"/>
                    <a:pt x="42984346" y="5078539"/>
                    <a:pt x="42714217" y="5093144"/>
                  </a:cubicBezTo>
                  <a:cubicBezTo>
                    <a:pt x="2582291" y="5122100"/>
                    <a:pt x="1825117" y="5112702"/>
                    <a:pt x="1292479" y="5042471"/>
                  </a:cubicBezTo>
                  <a:cubicBezTo>
                    <a:pt x="841502" y="4983035"/>
                    <a:pt x="587502" y="4872672"/>
                    <a:pt x="286639" y="4510849"/>
                  </a:cubicBezTo>
                  <a:cubicBezTo>
                    <a:pt x="151130" y="4347908"/>
                    <a:pt x="54610" y="4151439"/>
                    <a:pt x="28702" y="3939857"/>
                  </a:cubicBezTo>
                  <a:cubicBezTo>
                    <a:pt x="0" y="2476205"/>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23556695" y="7620"/>
                  </a:cubicBezTo>
                  <a:cubicBezTo>
                    <a:pt x="42846550" y="0"/>
                    <a:pt x="43172053" y="39624"/>
                    <a:pt x="43447896" y="32004"/>
                  </a:cubicBezTo>
                  <a:cubicBezTo>
                    <a:pt x="43711548" y="24765"/>
                    <a:pt x="44056352" y="42672"/>
                    <a:pt x="44318990" y="72771"/>
                  </a:cubicBezTo>
                  <a:cubicBezTo>
                    <a:pt x="44754089" y="122428"/>
                    <a:pt x="45001107" y="161163"/>
                    <a:pt x="45252186" y="540258"/>
                  </a:cubicBezTo>
                  <a:cubicBezTo>
                    <a:pt x="45316192" y="638302"/>
                    <a:pt x="45373469" y="740664"/>
                    <a:pt x="45419190" y="848614"/>
                  </a:cubicBezTo>
                  <a:cubicBezTo>
                    <a:pt x="45505423" y="1052957"/>
                    <a:pt x="45543651" y="1273937"/>
                    <a:pt x="45514948" y="3448999"/>
                  </a:cubicBezTo>
                  <a:close/>
                </a:path>
              </a:pathLst>
            </a:custGeom>
            <a:solidFill>
              <a:srgbClr val="327455"/>
            </a:solidFill>
          </p:spPr>
        </p:sp>
      </p:grpSp>
      <p:grpSp>
        <p:nvGrpSpPr>
          <p:cNvPr id="4" name="Group 4"/>
          <p:cNvGrpSpPr/>
          <p:nvPr/>
        </p:nvGrpSpPr>
        <p:grpSpPr>
          <a:xfrm>
            <a:off x="1028700" y="753788"/>
            <a:ext cx="8606894" cy="2301038"/>
            <a:chOff x="0" y="0"/>
            <a:chExt cx="11475858" cy="3068050"/>
          </a:xfrm>
        </p:grpSpPr>
        <p:sp>
          <p:nvSpPr>
            <p:cNvPr id="5" name="TextBox 5"/>
            <p:cNvSpPr txBox="1"/>
            <p:nvPr/>
          </p:nvSpPr>
          <p:spPr>
            <a:xfrm>
              <a:off x="0" y="1916796"/>
              <a:ext cx="11475858" cy="1151255"/>
            </a:xfrm>
            <a:prstGeom prst="rect">
              <a:avLst/>
            </a:prstGeom>
          </p:spPr>
          <p:txBody>
            <a:bodyPr lIns="0" tIns="0" rIns="0" bIns="0" rtlCol="0" anchor="t">
              <a:spAutoFit/>
            </a:bodyPr>
            <a:lstStyle/>
            <a:p>
              <a:pPr algn="l">
                <a:lnSpc>
                  <a:spcPts val="3510"/>
                </a:lnSpc>
              </a:pPr>
              <a:r>
                <a:rPr lang="en-US" sz="2700">
                  <a:solidFill>
                    <a:srgbClr val="424242"/>
                  </a:solidFill>
                  <a:latin typeface="DM Sans"/>
                  <a:ea typeface="DM Sans"/>
                  <a:cs typeface="DM Sans"/>
                  <a:sym typeface="DM Sans"/>
                </a:rPr>
                <a:t>Carbon dioxide is used as a source of carbon for building organic molecules.</a:t>
              </a:r>
            </a:p>
          </p:txBody>
        </p:sp>
        <p:sp>
          <p:nvSpPr>
            <p:cNvPr id="6" name="TextBox 6"/>
            <p:cNvSpPr txBox="1"/>
            <p:nvPr/>
          </p:nvSpPr>
          <p:spPr>
            <a:xfrm>
              <a:off x="0" y="-28575"/>
              <a:ext cx="11475858" cy="1654175"/>
            </a:xfrm>
            <a:prstGeom prst="rect">
              <a:avLst/>
            </a:prstGeom>
          </p:spPr>
          <p:txBody>
            <a:bodyPr lIns="0" tIns="0" rIns="0" bIns="0" rtlCol="0" anchor="t">
              <a:spAutoFit/>
            </a:bodyPr>
            <a:lstStyle/>
            <a:p>
              <a:pPr marL="0" lvl="0" indent="0" algn="l">
                <a:lnSpc>
                  <a:spcPts val="9600"/>
                </a:lnSpc>
                <a:spcBef>
                  <a:spcPct val="0"/>
                </a:spcBef>
              </a:pPr>
              <a:r>
                <a:rPr lang="en-US" sz="8000">
                  <a:solidFill>
                    <a:srgbClr val="327455"/>
                  </a:solidFill>
                  <a:latin typeface="Bobby Jones"/>
                  <a:ea typeface="Bobby Jones"/>
                  <a:cs typeface="Bobby Jones"/>
                  <a:sym typeface="Bobby Jones"/>
                </a:rPr>
                <a:t>Carbon Dioxide</a:t>
              </a:r>
            </a:p>
          </p:txBody>
        </p:sp>
      </p:grpSp>
      <p:grpSp>
        <p:nvGrpSpPr>
          <p:cNvPr id="7" name="Group 7"/>
          <p:cNvGrpSpPr/>
          <p:nvPr/>
        </p:nvGrpSpPr>
        <p:grpSpPr>
          <a:xfrm rot="-5400000">
            <a:off x="9393361" y="4066635"/>
            <a:ext cx="5197765" cy="1006315"/>
            <a:chOff x="0" y="0"/>
            <a:chExt cx="1368959" cy="265038"/>
          </a:xfrm>
        </p:grpSpPr>
        <p:sp>
          <p:nvSpPr>
            <p:cNvPr id="8" name="Freeform 8"/>
            <p:cNvSpPr/>
            <p:nvPr/>
          </p:nvSpPr>
          <p:spPr>
            <a:xfrm>
              <a:off x="0" y="0"/>
              <a:ext cx="1368959" cy="265038"/>
            </a:xfrm>
            <a:custGeom>
              <a:avLst/>
              <a:gdLst/>
              <a:ahLst/>
              <a:cxnLst/>
              <a:rect l="l" t="t" r="r" b="b"/>
              <a:pathLst>
                <a:path w="1368959" h="265038">
                  <a:moveTo>
                    <a:pt x="0" y="0"/>
                  </a:moveTo>
                  <a:lnTo>
                    <a:pt x="1368959" y="0"/>
                  </a:lnTo>
                  <a:lnTo>
                    <a:pt x="1368959" y="265038"/>
                  </a:lnTo>
                  <a:lnTo>
                    <a:pt x="0" y="265038"/>
                  </a:lnTo>
                  <a:close/>
                </a:path>
              </a:pathLst>
            </a:custGeom>
            <a:solidFill>
              <a:srgbClr val="CEE69B"/>
            </a:solidFill>
          </p:spPr>
        </p:sp>
        <p:sp>
          <p:nvSpPr>
            <p:cNvPr id="9" name="TextBox 9"/>
            <p:cNvSpPr txBox="1"/>
            <p:nvPr/>
          </p:nvSpPr>
          <p:spPr>
            <a:xfrm>
              <a:off x="0" y="-9525"/>
              <a:ext cx="1368959" cy="274563"/>
            </a:xfrm>
            <a:prstGeom prst="rect">
              <a:avLst/>
            </a:prstGeom>
          </p:spPr>
          <p:txBody>
            <a:bodyPr lIns="50800" tIns="50800" rIns="50800" bIns="50800" rtlCol="0" anchor="ctr"/>
            <a:lstStyle/>
            <a:p>
              <a:pPr algn="ctr">
                <a:lnSpc>
                  <a:spcPts val="2400"/>
                </a:lnSpc>
              </a:pPr>
              <a:endParaRPr/>
            </a:p>
          </p:txBody>
        </p:sp>
      </p:grpSp>
      <p:grpSp>
        <p:nvGrpSpPr>
          <p:cNvPr id="10" name="Group 10"/>
          <p:cNvGrpSpPr/>
          <p:nvPr/>
        </p:nvGrpSpPr>
        <p:grpSpPr>
          <a:xfrm rot="-5400000">
            <a:off x="10722567" y="3743743"/>
            <a:ext cx="5178715" cy="1633049"/>
            <a:chOff x="0" y="0"/>
            <a:chExt cx="1363941" cy="430103"/>
          </a:xfrm>
        </p:grpSpPr>
        <p:sp>
          <p:nvSpPr>
            <p:cNvPr id="11" name="Freeform 11"/>
            <p:cNvSpPr/>
            <p:nvPr/>
          </p:nvSpPr>
          <p:spPr>
            <a:xfrm>
              <a:off x="0" y="0"/>
              <a:ext cx="1363941" cy="430103"/>
            </a:xfrm>
            <a:custGeom>
              <a:avLst/>
              <a:gdLst/>
              <a:ahLst/>
              <a:cxnLst/>
              <a:rect l="l" t="t" r="r" b="b"/>
              <a:pathLst>
                <a:path w="1363941" h="430103">
                  <a:moveTo>
                    <a:pt x="0" y="0"/>
                  </a:moveTo>
                  <a:lnTo>
                    <a:pt x="1363941" y="0"/>
                  </a:lnTo>
                  <a:lnTo>
                    <a:pt x="1363941" y="430103"/>
                  </a:lnTo>
                  <a:lnTo>
                    <a:pt x="0" y="430103"/>
                  </a:lnTo>
                  <a:close/>
                </a:path>
              </a:pathLst>
            </a:custGeom>
            <a:solidFill>
              <a:srgbClr val="FFE18B"/>
            </a:solidFill>
          </p:spPr>
        </p:sp>
        <p:sp>
          <p:nvSpPr>
            <p:cNvPr id="12" name="TextBox 12"/>
            <p:cNvSpPr txBox="1"/>
            <p:nvPr/>
          </p:nvSpPr>
          <p:spPr>
            <a:xfrm>
              <a:off x="0" y="-9525"/>
              <a:ext cx="1363941" cy="439628"/>
            </a:xfrm>
            <a:prstGeom prst="rect">
              <a:avLst/>
            </a:prstGeom>
          </p:spPr>
          <p:txBody>
            <a:bodyPr lIns="50800" tIns="50800" rIns="50800" bIns="50800" rtlCol="0" anchor="ctr"/>
            <a:lstStyle/>
            <a:p>
              <a:pPr algn="ctr">
                <a:lnSpc>
                  <a:spcPts val="2400"/>
                </a:lnSpc>
              </a:pPr>
              <a:endParaRPr/>
            </a:p>
          </p:txBody>
        </p:sp>
      </p:grpSp>
      <p:sp>
        <p:nvSpPr>
          <p:cNvPr id="13" name="AutoShape 13"/>
          <p:cNvSpPr/>
          <p:nvPr/>
        </p:nvSpPr>
        <p:spPr>
          <a:xfrm>
            <a:off x="11470036" y="1870898"/>
            <a:ext cx="19050" cy="5278728"/>
          </a:xfrm>
          <a:prstGeom prst="line">
            <a:avLst/>
          </a:prstGeom>
          <a:ln w="38100" cap="flat">
            <a:solidFill>
              <a:srgbClr val="000000"/>
            </a:solidFill>
            <a:prstDash val="solid"/>
            <a:headEnd type="triangle" w="lg" len="med"/>
            <a:tailEnd type="none" w="sm" len="sm"/>
          </a:ln>
        </p:spPr>
      </p:sp>
      <p:sp>
        <p:nvSpPr>
          <p:cNvPr id="14" name="AutoShape 14"/>
          <p:cNvSpPr/>
          <p:nvPr/>
        </p:nvSpPr>
        <p:spPr>
          <a:xfrm>
            <a:off x="11470036" y="7168675"/>
            <a:ext cx="5278762" cy="0"/>
          </a:xfrm>
          <a:prstGeom prst="line">
            <a:avLst/>
          </a:prstGeom>
          <a:ln w="38100" cap="flat">
            <a:solidFill>
              <a:srgbClr val="000000"/>
            </a:solidFill>
            <a:prstDash val="solid"/>
            <a:headEnd type="none" w="sm" len="sm"/>
            <a:tailEnd type="triangle" w="lg" len="med"/>
          </a:ln>
        </p:spPr>
      </p:sp>
      <p:sp>
        <p:nvSpPr>
          <p:cNvPr id="15" name="TextBox 15"/>
          <p:cNvSpPr txBox="1"/>
          <p:nvPr/>
        </p:nvSpPr>
        <p:spPr>
          <a:xfrm>
            <a:off x="14245019" y="1028700"/>
            <a:ext cx="1881450" cy="407162"/>
          </a:xfrm>
          <a:prstGeom prst="rect">
            <a:avLst/>
          </a:prstGeom>
        </p:spPr>
        <p:txBody>
          <a:bodyPr lIns="0" tIns="0" rIns="0" bIns="0" rtlCol="0" anchor="t">
            <a:spAutoFit/>
          </a:bodyPr>
          <a:lstStyle/>
          <a:p>
            <a:pPr algn="ctr">
              <a:lnSpc>
                <a:spcPts val="1624"/>
              </a:lnSpc>
            </a:pPr>
            <a:r>
              <a:rPr lang="en-US" sz="1400">
                <a:solidFill>
                  <a:srgbClr val="424242"/>
                </a:solidFill>
                <a:latin typeface="DM Sans"/>
                <a:ea typeface="DM Sans"/>
                <a:cs typeface="DM Sans"/>
                <a:sym typeface="DM Sans"/>
              </a:rPr>
              <a:t>Another factor</a:t>
            </a:r>
          </a:p>
          <a:p>
            <a:pPr algn="ctr">
              <a:lnSpc>
                <a:spcPts val="1624"/>
              </a:lnSpc>
            </a:pPr>
            <a:r>
              <a:rPr lang="en-US" sz="1400">
                <a:solidFill>
                  <a:srgbClr val="424242"/>
                </a:solidFill>
                <a:latin typeface="DM Sans"/>
                <a:ea typeface="DM Sans"/>
                <a:cs typeface="DM Sans"/>
                <a:sym typeface="DM Sans"/>
              </a:rPr>
              <a:t>is limiting</a:t>
            </a:r>
          </a:p>
        </p:txBody>
      </p:sp>
      <p:sp>
        <p:nvSpPr>
          <p:cNvPr id="16" name="TextBox 16"/>
          <p:cNvSpPr txBox="1"/>
          <p:nvPr/>
        </p:nvSpPr>
        <p:spPr>
          <a:xfrm rot="-5400000">
            <a:off x="9248574" y="4352528"/>
            <a:ext cx="3762900" cy="315468"/>
          </a:xfrm>
          <a:prstGeom prst="rect">
            <a:avLst/>
          </a:prstGeom>
        </p:spPr>
        <p:txBody>
          <a:bodyPr lIns="0" tIns="0" rIns="0" bIns="0" rtlCol="0" anchor="t">
            <a:spAutoFit/>
          </a:bodyPr>
          <a:lstStyle/>
          <a:p>
            <a:pPr algn="ctr">
              <a:lnSpc>
                <a:spcPts val="2435"/>
              </a:lnSpc>
            </a:pPr>
            <a:r>
              <a:rPr lang="en-US" sz="2099" b="1">
                <a:solidFill>
                  <a:srgbClr val="424242"/>
                </a:solidFill>
                <a:latin typeface="DM Sans Bold"/>
                <a:ea typeface="DM Sans Bold"/>
                <a:cs typeface="DM Sans Bold"/>
                <a:sym typeface="DM Sans Bold"/>
              </a:rPr>
              <a:t>Rate of Photosynthesis</a:t>
            </a:r>
          </a:p>
        </p:txBody>
      </p:sp>
      <p:sp>
        <p:nvSpPr>
          <p:cNvPr id="17" name="TextBox 17"/>
          <p:cNvSpPr txBox="1"/>
          <p:nvPr/>
        </p:nvSpPr>
        <p:spPr>
          <a:xfrm>
            <a:off x="12246999" y="7285526"/>
            <a:ext cx="3762900" cy="315468"/>
          </a:xfrm>
          <a:prstGeom prst="rect">
            <a:avLst/>
          </a:prstGeom>
        </p:spPr>
        <p:txBody>
          <a:bodyPr lIns="0" tIns="0" rIns="0" bIns="0" rtlCol="0" anchor="t">
            <a:spAutoFit/>
          </a:bodyPr>
          <a:lstStyle/>
          <a:p>
            <a:pPr algn="ctr">
              <a:lnSpc>
                <a:spcPts val="2436"/>
              </a:lnSpc>
            </a:pPr>
            <a:r>
              <a:rPr lang="en-US" sz="2100" b="1">
                <a:solidFill>
                  <a:srgbClr val="424242"/>
                </a:solidFill>
                <a:latin typeface="DM Sans Bold"/>
                <a:ea typeface="DM Sans Bold"/>
                <a:cs typeface="DM Sans Bold"/>
                <a:sym typeface="DM Sans Bold"/>
              </a:rPr>
              <a:t>Light Intensity</a:t>
            </a:r>
          </a:p>
        </p:txBody>
      </p:sp>
      <p:sp>
        <p:nvSpPr>
          <p:cNvPr id="18" name="TextBox 18"/>
          <p:cNvSpPr txBox="1"/>
          <p:nvPr/>
        </p:nvSpPr>
        <p:spPr>
          <a:xfrm>
            <a:off x="767235" y="8863965"/>
            <a:ext cx="16753530" cy="931545"/>
          </a:xfrm>
          <a:prstGeom prst="rect">
            <a:avLst/>
          </a:prstGeom>
        </p:spPr>
        <p:txBody>
          <a:bodyPr lIns="0" tIns="0" rIns="0" bIns="0" rtlCol="0" anchor="t">
            <a:spAutoFit/>
          </a:bodyPr>
          <a:lstStyle/>
          <a:p>
            <a:pPr algn="l">
              <a:lnSpc>
                <a:spcPts val="3780"/>
              </a:lnSpc>
            </a:pPr>
            <a:r>
              <a:rPr lang="en-US" sz="2700" b="1">
                <a:solidFill>
                  <a:srgbClr val="FFFFFF"/>
                </a:solidFill>
                <a:latin typeface="DM Sans Bold"/>
                <a:ea typeface="DM Sans Bold"/>
                <a:cs typeface="DM Sans Bold"/>
                <a:sym typeface="DM Sans Bold"/>
              </a:rPr>
              <a:t>The limiting factor for the concentration of carbon dioxide would be the point at which carbon dioxide levels become insufficient to sustain optimal photosynthesis rates.</a:t>
            </a:r>
          </a:p>
        </p:txBody>
      </p:sp>
      <p:sp>
        <p:nvSpPr>
          <p:cNvPr id="19" name="TextBox 19"/>
          <p:cNvSpPr txBox="1"/>
          <p:nvPr/>
        </p:nvSpPr>
        <p:spPr>
          <a:xfrm>
            <a:off x="11904469" y="1028700"/>
            <a:ext cx="1881450" cy="407162"/>
          </a:xfrm>
          <a:prstGeom prst="rect">
            <a:avLst/>
          </a:prstGeom>
        </p:spPr>
        <p:txBody>
          <a:bodyPr lIns="0" tIns="0" rIns="0" bIns="0" rtlCol="0" anchor="t">
            <a:spAutoFit/>
          </a:bodyPr>
          <a:lstStyle/>
          <a:p>
            <a:pPr algn="ctr">
              <a:lnSpc>
                <a:spcPts val="1624"/>
              </a:lnSpc>
            </a:pPr>
            <a:r>
              <a:rPr lang="en-US" sz="1400">
                <a:solidFill>
                  <a:srgbClr val="424242"/>
                </a:solidFill>
                <a:latin typeface="DM Sans"/>
                <a:ea typeface="DM Sans"/>
                <a:cs typeface="DM Sans"/>
                <a:sym typeface="DM Sans"/>
              </a:rPr>
              <a:t>CO₂ is the limiting factor</a:t>
            </a:r>
          </a:p>
        </p:txBody>
      </p:sp>
      <p:sp>
        <p:nvSpPr>
          <p:cNvPr id="20" name="AutoShape 20"/>
          <p:cNvSpPr/>
          <p:nvPr/>
        </p:nvSpPr>
        <p:spPr>
          <a:xfrm flipV="1">
            <a:off x="11503305" y="3332092"/>
            <a:ext cx="2625145" cy="3836583"/>
          </a:xfrm>
          <a:prstGeom prst="line">
            <a:avLst/>
          </a:prstGeom>
          <a:ln w="76200" cap="flat">
            <a:solidFill>
              <a:srgbClr val="327455"/>
            </a:solidFill>
            <a:prstDash val="solid"/>
            <a:headEnd type="none" w="sm" len="sm"/>
            <a:tailEnd type="none" w="sm" len="sm"/>
          </a:ln>
        </p:spPr>
      </p:sp>
      <p:sp>
        <p:nvSpPr>
          <p:cNvPr id="21" name="AutoShape 21"/>
          <p:cNvSpPr/>
          <p:nvPr/>
        </p:nvSpPr>
        <p:spPr>
          <a:xfrm flipV="1">
            <a:off x="14099875" y="3313042"/>
            <a:ext cx="2089364" cy="38100"/>
          </a:xfrm>
          <a:prstGeom prst="line">
            <a:avLst/>
          </a:prstGeom>
          <a:ln w="76200" cap="flat">
            <a:solidFill>
              <a:srgbClr val="327455"/>
            </a:solidFill>
            <a:prstDash val="solid"/>
            <a:headEnd type="none" w="sm" len="sm"/>
            <a:tailEnd type="none" w="sm" len="sm"/>
          </a:ln>
        </p:spPr>
      </p:sp>
      <p:sp>
        <p:nvSpPr>
          <p:cNvPr id="22" name="Freeform 22"/>
          <p:cNvSpPr/>
          <p:nvPr/>
        </p:nvSpPr>
        <p:spPr>
          <a:xfrm>
            <a:off x="1028700" y="4521644"/>
            <a:ext cx="468898" cy="736840"/>
          </a:xfrm>
          <a:custGeom>
            <a:avLst/>
            <a:gdLst/>
            <a:ahLst/>
            <a:cxnLst/>
            <a:rect l="l" t="t" r="r" b="b"/>
            <a:pathLst>
              <a:path w="468898" h="736840">
                <a:moveTo>
                  <a:pt x="0" y="0"/>
                </a:moveTo>
                <a:lnTo>
                  <a:pt x="468898" y="0"/>
                </a:lnTo>
                <a:lnTo>
                  <a:pt x="468898" y="736840"/>
                </a:lnTo>
                <a:lnTo>
                  <a:pt x="0" y="7368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028700" y="6142800"/>
            <a:ext cx="468898" cy="736840"/>
          </a:xfrm>
          <a:custGeom>
            <a:avLst/>
            <a:gdLst/>
            <a:ahLst/>
            <a:cxnLst/>
            <a:rect l="l" t="t" r="r" b="b"/>
            <a:pathLst>
              <a:path w="468898" h="736840">
                <a:moveTo>
                  <a:pt x="0" y="0"/>
                </a:moveTo>
                <a:lnTo>
                  <a:pt x="468898" y="0"/>
                </a:lnTo>
                <a:lnTo>
                  <a:pt x="468898" y="736839"/>
                </a:lnTo>
                <a:lnTo>
                  <a:pt x="0" y="7368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4" name="TextBox 24"/>
          <p:cNvSpPr txBox="1"/>
          <p:nvPr/>
        </p:nvSpPr>
        <p:spPr>
          <a:xfrm>
            <a:off x="1792689" y="4467789"/>
            <a:ext cx="7673850" cy="815975"/>
          </a:xfrm>
          <a:prstGeom prst="rect">
            <a:avLst/>
          </a:prstGeom>
        </p:spPr>
        <p:txBody>
          <a:bodyPr lIns="0" tIns="0" rIns="0" bIns="0" rtlCol="0" anchor="t">
            <a:spAutoFit/>
          </a:bodyPr>
          <a:lstStyle/>
          <a:p>
            <a:pPr algn="l">
              <a:lnSpc>
                <a:spcPts val="3250"/>
              </a:lnSpc>
            </a:pPr>
            <a:r>
              <a:rPr lang="en-US" sz="2500" b="1">
                <a:solidFill>
                  <a:srgbClr val="424242"/>
                </a:solidFill>
                <a:latin typeface="DM Sans Bold"/>
                <a:ea typeface="DM Sans Bold"/>
                <a:cs typeface="DM Sans Bold"/>
                <a:sym typeface="DM Sans Bold"/>
              </a:rPr>
              <a:t>More carbon dioxide </a:t>
            </a:r>
            <a:r>
              <a:rPr lang="en-US" sz="2500">
                <a:solidFill>
                  <a:srgbClr val="424242"/>
                </a:solidFill>
                <a:latin typeface="DM Sans"/>
                <a:ea typeface="DM Sans"/>
                <a:cs typeface="DM Sans"/>
                <a:sym typeface="DM Sans"/>
              </a:rPr>
              <a:t>usually means plants can make more food.</a:t>
            </a:r>
          </a:p>
        </p:txBody>
      </p:sp>
      <p:sp>
        <p:nvSpPr>
          <p:cNvPr id="25" name="TextBox 25"/>
          <p:cNvSpPr txBox="1"/>
          <p:nvPr/>
        </p:nvSpPr>
        <p:spPr>
          <a:xfrm>
            <a:off x="1792689" y="5884157"/>
            <a:ext cx="7673850" cy="1225550"/>
          </a:xfrm>
          <a:prstGeom prst="rect">
            <a:avLst/>
          </a:prstGeom>
        </p:spPr>
        <p:txBody>
          <a:bodyPr lIns="0" tIns="0" rIns="0" bIns="0" rtlCol="0" anchor="t">
            <a:spAutoFit/>
          </a:bodyPr>
          <a:lstStyle/>
          <a:p>
            <a:pPr algn="l">
              <a:lnSpc>
                <a:spcPts val="3250"/>
              </a:lnSpc>
            </a:pPr>
            <a:r>
              <a:rPr lang="en-US" sz="2500" b="1">
                <a:solidFill>
                  <a:srgbClr val="424242"/>
                </a:solidFill>
                <a:latin typeface="DM Sans Bold"/>
                <a:ea typeface="DM Sans Bold"/>
                <a:cs typeface="DM Sans Bold"/>
                <a:sym typeface="DM Sans Bold"/>
              </a:rPr>
              <a:t>Too little carbon dioxide </a:t>
            </a:r>
            <a:r>
              <a:rPr lang="en-US" sz="2500">
                <a:solidFill>
                  <a:srgbClr val="424242"/>
                </a:solidFill>
                <a:latin typeface="DM Sans"/>
                <a:ea typeface="DM Sans"/>
                <a:cs typeface="DM Sans"/>
                <a:sym typeface="DM Sans"/>
              </a:rPr>
              <a:t>can limit the rate of photosynthesis because plants rely on carbon dioxide to produce sugars during the process. </a:t>
            </a:r>
          </a:p>
        </p:txBody>
      </p:sp>
      <p:sp>
        <p:nvSpPr>
          <p:cNvPr id="26" name="AutoShape 26"/>
          <p:cNvSpPr/>
          <p:nvPr/>
        </p:nvSpPr>
        <p:spPr>
          <a:xfrm>
            <a:off x="11522355" y="1890251"/>
            <a:ext cx="2576593" cy="5061"/>
          </a:xfrm>
          <a:prstGeom prst="line">
            <a:avLst/>
          </a:prstGeom>
          <a:ln w="38100" cap="flat">
            <a:solidFill>
              <a:srgbClr val="000000"/>
            </a:solidFill>
            <a:prstDash val="solid"/>
            <a:headEnd type="none" w="sm" len="sm"/>
            <a:tailEnd type="none" w="sm" len="sm"/>
          </a:ln>
        </p:spPr>
      </p:sp>
      <p:sp>
        <p:nvSpPr>
          <p:cNvPr id="27" name="AutoShape 27"/>
          <p:cNvSpPr/>
          <p:nvPr/>
        </p:nvSpPr>
        <p:spPr>
          <a:xfrm>
            <a:off x="14098948" y="1870898"/>
            <a:ext cx="2299161" cy="100013"/>
          </a:xfrm>
          <a:prstGeom prst="line">
            <a:avLst/>
          </a:prstGeom>
          <a:ln w="38100" cap="flat">
            <a:solidFill>
              <a:srgbClr val="000000"/>
            </a:solidFill>
            <a:prstDash val="solid"/>
            <a:headEnd type="none" w="sm" len="sm"/>
            <a:tailEnd type="none" w="sm" len="sm"/>
          </a:ln>
        </p:spPr>
      </p:sp>
      <p:sp>
        <p:nvSpPr>
          <p:cNvPr id="28" name="TextBox 28"/>
          <p:cNvSpPr txBox="1"/>
          <p:nvPr/>
        </p:nvSpPr>
        <p:spPr>
          <a:xfrm>
            <a:off x="14573532" y="4648764"/>
            <a:ext cx="1552937" cy="445756"/>
          </a:xfrm>
          <a:prstGeom prst="rect">
            <a:avLst/>
          </a:prstGeom>
        </p:spPr>
        <p:txBody>
          <a:bodyPr lIns="0" tIns="0" rIns="0" bIns="0" rtlCol="0" anchor="t">
            <a:spAutoFit/>
          </a:bodyPr>
          <a:lstStyle/>
          <a:p>
            <a:pPr algn="ctr">
              <a:lnSpc>
                <a:spcPts val="1736"/>
              </a:lnSpc>
            </a:pPr>
            <a:r>
              <a:rPr lang="en-US" sz="1497" b="1">
                <a:solidFill>
                  <a:srgbClr val="424242"/>
                </a:solidFill>
                <a:latin typeface="DM Sans Bold"/>
                <a:ea typeface="DM Sans Bold"/>
                <a:cs typeface="DM Sans Bold"/>
                <a:sym typeface="DM Sans Bold"/>
              </a:rPr>
              <a:t>SATURATION POINT</a:t>
            </a:r>
          </a:p>
        </p:txBody>
      </p:sp>
      <p:sp>
        <p:nvSpPr>
          <p:cNvPr id="29" name="AutoShape 29"/>
          <p:cNvSpPr/>
          <p:nvPr/>
        </p:nvSpPr>
        <p:spPr>
          <a:xfrm>
            <a:off x="14260762" y="3556028"/>
            <a:ext cx="633410" cy="929609"/>
          </a:xfrm>
          <a:prstGeom prst="line">
            <a:avLst/>
          </a:prstGeom>
          <a:ln w="38100" cap="flat">
            <a:solidFill>
              <a:srgbClr val="000000"/>
            </a:solidFill>
            <a:prstDash val="solid"/>
            <a:headEnd type="arrow" w="med" len="sm"/>
            <a:tailEnd type="none" w="sm" len="sm"/>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7EBF8"/>
        </a:solidFill>
        <a:effectLst/>
      </p:bgPr>
    </p:bg>
    <p:spTree>
      <p:nvGrpSpPr>
        <p:cNvPr id="1" name=""/>
        <p:cNvGrpSpPr/>
        <p:nvPr/>
      </p:nvGrpSpPr>
      <p:grpSpPr>
        <a:xfrm>
          <a:off x="0" y="0"/>
          <a:ext cx="0" cy="0"/>
          <a:chOff x="0" y="0"/>
          <a:chExt cx="0" cy="0"/>
        </a:xfrm>
      </p:grpSpPr>
      <p:grpSp>
        <p:nvGrpSpPr>
          <p:cNvPr id="2" name="Group 2"/>
          <p:cNvGrpSpPr/>
          <p:nvPr/>
        </p:nvGrpSpPr>
        <p:grpSpPr>
          <a:xfrm>
            <a:off x="7686672" y="1028700"/>
            <a:ext cx="9572628" cy="7852419"/>
            <a:chOff x="0" y="0"/>
            <a:chExt cx="2521186" cy="2068127"/>
          </a:xfrm>
        </p:grpSpPr>
        <p:sp>
          <p:nvSpPr>
            <p:cNvPr id="3" name="Freeform 3"/>
            <p:cNvSpPr/>
            <p:nvPr/>
          </p:nvSpPr>
          <p:spPr>
            <a:xfrm>
              <a:off x="0" y="0"/>
              <a:ext cx="2521186" cy="2068127"/>
            </a:xfrm>
            <a:custGeom>
              <a:avLst/>
              <a:gdLst/>
              <a:ahLst/>
              <a:cxnLst/>
              <a:rect l="l" t="t" r="r" b="b"/>
              <a:pathLst>
                <a:path w="2521186" h="2068127">
                  <a:moveTo>
                    <a:pt x="0" y="0"/>
                  </a:moveTo>
                  <a:lnTo>
                    <a:pt x="2521186" y="0"/>
                  </a:lnTo>
                  <a:lnTo>
                    <a:pt x="2521186" y="2068127"/>
                  </a:lnTo>
                  <a:lnTo>
                    <a:pt x="0" y="2068127"/>
                  </a:lnTo>
                  <a:close/>
                </a:path>
              </a:pathLst>
            </a:custGeom>
            <a:solidFill>
              <a:srgbClr val="FFFFFF"/>
            </a:solidFill>
          </p:spPr>
        </p:sp>
        <p:sp>
          <p:nvSpPr>
            <p:cNvPr id="4" name="TextBox 4"/>
            <p:cNvSpPr txBox="1"/>
            <p:nvPr/>
          </p:nvSpPr>
          <p:spPr>
            <a:xfrm>
              <a:off x="0" y="-9525"/>
              <a:ext cx="2521186" cy="2077652"/>
            </a:xfrm>
            <a:prstGeom prst="rect">
              <a:avLst/>
            </a:prstGeom>
          </p:spPr>
          <p:txBody>
            <a:bodyPr lIns="50800" tIns="50800" rIns="50800" bIns="50800" rtlCol="0" anchor="ctr"/>
            <a:lstStyle/>
            <a:p>
              <a:pPr algn="ctr">
                <a:lnSpc>
                  <a:spcPts val="2400"/>
                </a:lnSpc>
              </a:pPr>
              <a:endParaRPr/>
            </a:p>
          </p:txBody>
        </p:sp>
      </p:grpSp>
      <p:grpSp>
        <p:nvGrpSpPr>
          <p:cNvPr id="5" name="Group 5"/>
          <p:cNvGrpSpPr/>
          <p:nvPr/>
        </p:nvGrpSpPr>
        <p:grpSpPr>
          <a:xfrm>
            <a:off x="1028700" y="1684756"/>
            <a:ext cx="5670213" cy="6917488"/>
            <a:chOff x="0" y="0"/>
            <a:chExt cx="7560284" cy="9223318"/>
          </a:xfrm>
        </p:grpSpPr>
        <p:sp>
          <p:nvSpPr>
            <p:cNvPr id="6" name="TextBox 6"/>
            <p:cNvSpPr txBox="1"/>
            <p:nvPr/>
          </p:nvSpPr>
          <p:spPr>
            <a:xfrm>
              <a:off x="0" y="3398463"/>
              <a:ext cx="7560284" cy="5824855"/>
            </a:xfrm>
            <a:prstGeom prst="rect">
              <a:avLst/>
            </a:prstGeom>
          </p:spPr>
          <p:txBody>
            <a:bodyPr lIns="0" tIns="0" rIns="0" bIns="0" rtlCol="0" anchor="t">
              <a:spAutoFit/>
            </a:bodyPr>
            <a:lstStyle/>
            <a:p>
              <a:pPr algn="l">
                <a:lnSpc>
                  <a:spcPts val="3510"/>
                </a:lnSpc>
              </a:pPr>
              <a:r>
                <a:rPr lang="en-US" sz="2700">
                  <a:solidFill>
                    <a:srgbClr val="424242"/>
                  </a:solidFill>
                  <a:latin typeface="DM Sans"/>
                  <a:ea typeface="DM Sans"/>
                  <a:cs typeface="DM Sans"/>
                  <a:sym typeface="DM Sans"/>
                </a:rPr>
                <a:t>How does the interaction between light intensity and carbon dioxide concentration influence the rate of photosynthesis, as depicted in the graph?</a:t>
              </a:r>
            </a:p>
            <a:p>
              <a:pPr algn="l">
                <a:lnSpc>
                  <a:spcPts val="3510"/>
                </a:lnSpc>
              </a:pPr>
              <a:endParaRPr lang="en-US" sz="2700">
                <a:solidFill>
                  <a:srgbClr val="424242"/>
                </a:solidFill>
                <a:latin typeface="DM Sans"/>
                <a:ea typeface="DM Sans"/>
                <a:cs typeface="DM Sans"/>
                <a:sym typeface="DM Sans"/>
              </a:endParaRPr>
            </a:p>
            <a:p>
              <a:pPr algn="l">
                <a:lnSpc>
                  <a:spcPts val="3510"/>
                </a:lnSpc>
              </a:pPr>
              <a:r>
                <a:rPr lang="en-US" sz="2700">
                  <a:solidFill>
                    <a:srgbClr val="424242"/>
                  </a:solidFill>
                  <a:latin typeface="DM Sans"/>
                  <a:ea typeface="DM Sans"/>
                  <a:cs typeface="DM Sans"/>
                  <a:sym typeface="DM Sans"/>
                </a:rPr>
                <a:t>Discuss the limiting factors and their effects on photosynthesis at different ranges of light intensity and carbon dioxide concentration.</a:t>
              </a:r>
            </a:p>
          </p:txBody>
        </p:sp>
        <p:sp>
          <p:nvSpPr>
            <p:cNvPr id="7" name="TextBox 7"/>
            <p:cNvSpPr txBox="1"/>
            <p:nvPr/>
          </p:nvSpPr>
          <p:spPr>
            <a:xfrm>
              <a:off x="0" y="47625"/>
              <a:ext cx="7560284" cy="3059642"/>
            </a:xfrm>
            <a:prstGeom prst="rect">
              <a:avLst/>
            </a:prstGeom>
          </p:spPr>
          <p:txBody>
            <a:bodyPr lIns="0" tIns="0" rIns="0" bIns="0" rtlCol="0" anchor="t">
              <a:spAutoFit/>
            </a:bodyPr>
            <a:lstStyle/>
            <a:p>
              <a:pPr marL="0" lvl="0" indent="0" algn="l">
                <a:lnSpc>
                  <a:spcPts val="8800"/>
                </a:lnSpc>
              </a:pPr>
              <a:r>
                <a:rPr lang="en-US" sz="8000">
                  <a:solidFill>
                    <a:srgbClr val="327455"/>
                  </a:solidFill>
                  <a:latin typeface="Bobby Jones"/>
                  <a:ea typeface="Bobby Jones"/>
                  <a:cs typeface="Bobby Jones"/>
                  <a:sym typeface="Bobby Jones"/>
                </a:rPr>
                <a:t>Learning Check</a:t>
              </a:r>
            </a:p>
          </p:txBody>
        </p:sp>
      </p:grpSp>
      <p:sp>
        <p:nvSpPr>
          <p:cNvPr id="8" name="AutoShape 8"/>
          <p:cNvSpPr/>
          <p:nvPr/>
        </p:nvSpPr>
        <p:spPr>
          <a:xfrm>
            <a:off x="8611850" y="1684825"/>
            <a:ext cx="19050" cy="5278728"/>
          </a:xfrm>
          <a:prstGeom prst="line">
            <a:avLst/>
          </a:prstGeom>
          <a:ln w="38100" cap="flat">
            <a:solidFill>
              <a:srgbClr val="000000"/>
            </a:solidFill>
            <a:prstDash val="solid"/>
            <a:headEnd type="triangle" w="lg" len="med"/>
            <a:tailEnd type="none" w="sm" len="sm"/>
          </a:ln>
        </p:spPr>
      </p:sp>
      <p:sp>
        <p:nvSpPr>
          <p:cNvPr id="9" name="AutoShape 9"/>
          <p:cNvSpPr/>
          <p:nvPr/>
        </p:nvSpPr>
        <p:spPr>
          <a:xfrm>
            <a:off x="8611850" y="6982671"/>
            <a:ext cx="8152297" cy="0"/>
          </a:xfrm>
          <a:prstGeom prst="line">
            <a:avLst/>
          </a:prstGeom>
          <a:ln w="38100" cap="flat">
            <a:solidFill>
              <a:srgbClr val="000000"/>
            </a:solidFill>
            <a:prstDash val="solid"/>
            <a:headEnd type="none" w="sm" len="sm"/>
            <a:tailEnd type="triangle" w="lg" len="med"/>
          </a:ln>
        </p:spPr>
      </p:sp>
      <p:sp>
        <p:nvSpPr>
          <p:cNvPr id="10" name="AutoShape 10"/>
          <p:cNvSpPr/>
          <p:nvPr/>
        </p:nvSpPr>
        <p:spPr>
          <a:xfrm flipV="1">
            <a:off x="8649950" y="3136563"/>
            <a:ext cx="5124417" cy="3846108"/>
          </a:xfrm>
          <a:prstGeom prst="line">
            <a:avLst/>
          </a:prstGeom>
          <a:ln w="76200" cap="flat">
            <a:solidFill>
              <a:srgbClr val="327455"/>
            </a:solidFill>
            <a:prstDash val="solid"/>
            <a:headEnd type="none" w="sm" len="sm"/>
            <a:tailEnd type="none" w="sm" len="sm"/>
          </a:ln>
        </p:spPr>
      </p:sp>
      <p:sp>
        <p:nvSpPr>
          <p:cNvPr id="11" name="TextBox 11"/>
          <p:cNvSpPr txBox="1"/>
          <p:nvPr/>
        </p:nvSpPr>
        <p:spPr>
          <a:xfrm rot="-5400000">
            <a:off x="6439093" y="4166523"/>
            <a:ext cx="3762900" cy="315468"/>
          </a:xfrm>
          <a:prstGeom prst="rect">
            <a:avLst/>
          </a:prstGeom>
        </p:spPr>
        <p:txBody>
          <a:bodyPr lIns="0" tIns="0" rIns="0" bIns="0" rtlCol="0" anchor="t">
            <a:spAutoFit/>
          </a:bodyPr>
          <a:lstStyle/>
          <a:p>
            <a:pPr algn="ctr">
              <a:lnSpc>
                <a:spcPts val="2435"/>
              </a:lnSpc>
            </a:pPr>
            <a:r>
              <a:rPr lang="en-US" sz="2099" b="1">
                <a:solidFill>
                  <a:srgbClr val="424242"/>
                </a:solidFill>
                <a:latin typeface="DM Sans Bold"/>
                <a:ea typeface="DM Sans Bold"/>
                <a:cs typeface="DM Sans Bold"/>
                <a:sym typeface="DM Sans Bold"/>
              </a:rPr>
              <a:t>Rate of Photosynthesis</a:t>
            </a:r>
          </a:p>
        </p:txBody>
      </p:sp>
      <p:sp>
        <p:nvSpPr>
          <p:cNvPr id="12" name="TextBox 12"/>
          <p:cNvSpPr txBox="1"/>
          <p:nvPr/>
        </p:nvSpPr>
        <p:spPr>
          <a:xfrm>
            <a:off x="10591536" y="7992098"/>
            <a:ext cx="4184569" cy="315468"/>
          </a:xfrm>
          <a:prstGeom prst="rect">
            <a:avLst/>
          </a:prstGeom>
        </p:spPr>
        <p:txBody>
          <a:bodyPr lIns="0" tIns="0" rIns="0" bIns="0" rtlCol="0" anchor="t">
            <a:spAutoFit/>
          </a:bodyPr>
          <a:lstStyle/>
          <a:p>
            <a:pPr algn="ctr">
              <a:lnSpc>
                <a:spcPts val="2436"/>
              </a:lnSpc>
            </a:pPr>
            <a:r>
              <a:rPr lang="en-US" sz="2100" b="1">
                <a:solidFill>
                  <a:srgbClr val="424242"/>
                </a:solidFill>
                <a:latin typeface="DM Sans Bold"/>
                <a:ea typeface="DM Sans Bold"/>
                <a:cs typeface="DM Sans Bold"/>
                <a:sym typeface="DM Sans Bold"/>
              </a:rPr>
              <a:t>Units of Light Intensity</a:t>
            </a:r>
          </a:p>
        </p:txBody>
      </p:sp>
      <p:sp>
        <p:nvSpPr>
          <p:cNvPr id="13" name="AutoShape 13"/>
          <p:cNvSpPr/>
          <p:nvPr/>
        </p:nvSpPr>
        <p:spPr>
          <a:xfrm flipV="1">
            <a:off x="13755317" y="3107988"/>
            <a:ext cx="2477624" cy="38100"/>
          </a:xfrm>
          <a:prstGeom prst="line">
            <a:avLst/>
          </a:prstGeom>
          <a:ln w="76200" cap="flat">
            <a:solidFill>
              <a:srgbClr val="327455"/>
            </a:solidFill>
            <a:prstDash val="solid"/>
            <a:headEnd type="none" w="sm" len="sm"/>
            <a:tailEnd type="none" w="sm" len="sm"/>
          </a:ln>
        </p:spPr>
      </p:sp>
      <p:sp>
        <p:nvSpPr>
          <p:cNvPr id="14" name="AutoShape 14"/>
          <p:cNvSpPr/>
          <p:nvPr/>
        </p:nvSpPr>
        <p:spPr>
          <a:xfrm flipV="1">
            <a:off x="8608030" y="4101361"/>
            <a:ext cx="3881055" cy="2911782"/>
          </a:xfrm>
          <a:prstGeom prst="line">
            <a:avLst/>
          </a:prstGeom>
          <a:ln w="76200" cap="flat">
            <a:solidFill>
              <a:srgbClr val="FDDF8A"/>
            </a:solidFill>
            <a:prstDash val="sysDash"/>
            <a:headEnd type="none" w="sm" len="sm"/>
            <a:tailEnd type="none" w="sm" len="sm"/>
          </a:ln>
        </p:spPr>
      </p:sp>
      <p:sp>
        <p:nvSpPr>
          <p:cNvPr id="15" name="AutoShape 15"/>
          <p:cNvSpPr/>
          <p:nvPr/>
        </p:nvSpPr>
        <p:spPr>
          <a:xfrm>
            <a:off x="12423794" y="4135062"/>
            <a:ext cx="3809146" cy="0"/>
          </a:xfrm>
          <a:prstGeom prst="line">
            <a:avLst/>
          </a:prstGeom>
          <a:ln w="76200" cap="flat">
            <a:solidFill>
              <a:srgbClr val="FDDF8A"/>
            </a:solidFill>
            <a:prstDash val="sysDash"/>
            <a:headEnd type="none" w="sm" len="sm"/>
            <a:tailEnd type="none" w="sm" len="sm"/>
          </a:ln>
        </p:spPr>
      </p:sp>
      <p:sp>
        <p:nvSpPr>
          <p:cNvPr id="16" name="AutoShape 16"/>
          <p:cNvSpPr/>
          <p:nvPr/>
        </p:nvSpPr>
        <p:spPr>
          <a:xfrm flipV="1">
            <a:off x="9259617" y="6973146"/>
            <a:ext cx="0" cy="155838"/>
          </a:xfrm>
          <a:prstGeom prst="line">
            <a:avLst/>
          </a:prstGeom>
          <a:ln w="19050" cap="flat">
            <a:solidFill>
              <a:srgbClr val="000000"/>
            </a:solidFill>
            <a:prstDash val="solid"/>
            <a:headEnd type="none" w="sm" len="sm"/>
            <a:tailEnd type="none" w="sm" len="sm"/>
          </a:ln>
        </p:spPr>
      </p:sp>
      <p:sp>
        <p:nvSpPr>
          <p:cNvPr id="17" name="AutoShape 17"/>
          <p:cNvSpPr/>
          <p:nvPr/>
        </p:nvSpPr>
        <p:spPr>
          <a:xfrm flipV="1">
            <a:off x="10254445" y="6973146"/>
            <a:ext cx="0" cy="155838"/>
          </a:xfrm>
          <a:prstGeom prst="line">
            <a:avLst/>
          </a:prstGeom>
          <a:ln w="19050" cap="flat">
            <a:solidFill>
              <a:srgbClr val="000000"/>
            </a:solidFill>
            <a:prstDash val="solid"/>
            <a:headEnd type="none" w="sm" len="sm"/>
            <a:tailEnd type="none" w="sm" len="sm"/>
          </a:ln>
        </p:spPr>
      </p:sp>
      <p:sp>
        <p:nvSpPr>
          <p:cNvPr id="18" name="AutoShape 18"/>
          <p:cNvSpPr/>
          <p:nvPr/>
        </p:nvSpPr>
        <p:spPr>
          <a:xfrm flipV="1">
            <a:off x="11249274" y="6973146"/>
            <a:ext cx="0" cy="155838"/>
          </a:xfrm>
          <a:prstGeom prst="line">
            <a:avLst/>
          </a:prstGeom>
          <a:ln w="19050" cap="flat">
            <a:solidFill>
              <a:srgbClr val="000000"/>
            </a:solidFill>
            <a:prstDash val="solid"/>
            <a:headEnd type="none" w="sm" len="sm"/>
            <a:tailEnd type="none" w="sm" len="sm"/>
          </a:ln>
        </p:spPr>
      </p:sp>
      <p:sp>
        <p:nvSpPr>
          <p:cNvPr id="19" name="AutoShape 19"/>
          <p:cNvSpPr/>
          <p:nvPr/>
        </p:nvSpPr>
        <p:spPr>
          <a:xfrm flipV="1">
            <a:off x="12244102" y="6973146"/>
            <a:ext cx="0" cy="155838"/>
          </a:xfrm>
          <a:prstGeom prst="line">
            <a:avLst/>
          </a:prstGeom>
          <a:ln w="19050" cap="flat">
            <a:solidFill>
              <a:srgbClr val="000000"/>
            </a:solidFill>
            <a:prstDash val="solid"/>
            <a:headEnd type="none" w="sm" len="sm"/>
            <a:tailEnd type="none" w="sm" len="sm"/>
          </a:ln>
        </p:spPr>
      </p:sp>
      <p:sp>
        <p:nvSpPr>
          <p:cNvPr id="20" name="AutoShape 20"/>
          <p:cNvSpPr/>
          <p:nvPr/>
        </p:nvSpPr>
        <p:spPr>
          <a:xfrm flipV="1">
            <a:off x="13238931" y="6973146"/>
            <a:ext cx="0" cy="155838"/>
          </a:xfrm>
          <a:prstGeom prst="line">
            <a:avLst/>
          </a:prstGeom>
          <a:ln w="19050" cap="flat">
            <a:solidFill>
              <a:srgbClr val="000000"/>
            </a:solidFill>
            <a:prstDash val="solid"/>
            <a:headEnd type="none" w="sm" len="sm"/>
            <a:tailEnd type="none" w="sm" len="sm"/>
          </a:ln>
        </p:spPr>
      </p:sp>
      <p:sp>
        <p:nvSpPr>
          <p:cNvPr id="21" name="AutoShape 21"/>
          <p:cNvSpPr/>
          <p:nvPr/>
        </p:nvSpPr>
        <p:spPr>
          <a:xfrm flipV="1">
            <a:off x="14233759" y="6973146"/>
            <a:ext cx="0" cy="155838"/>
          </a:xfrm>
          <a:prstGeom prst="line">
            <a:avLst/>
          </a:prstGeom>
          <a:ln w="19050" cap="flat">
            <a:solidFill>
              <a:srgbClr val="000000"/>
            </a:solidFill>
            <a:prstDash val="solid"/>
            <a:headEnd type="none" w="sm" len="sm"/>
            <a:tailEnd type="none" w="sm" len="sm"/>
          </a:ln>
        </p:spPr>
      </p:sp>
      <p:sp>
        <p:nvSpPr>
          <p:cNvPr id="22" name="AutoShape 22"/>
          <p:cNvSpPr/>
          <p:nvPr/>
        </p:nvSpPr>
        <p:spPr>
          <a:xfrm flipV="1">
            <a:off x="15228588" y="6973146"/>
            <a:ext cx="0" cy="155838"/>
          </a:xfrm>
          <a:prstGeom prst="line">
            <a:avLst/>
          </a:prstGeom>
          <a:ln w="19050" cap="flat">
            <a:solidFill>
              <a:srgbClr val="000000"/>
            </a:solidFill>
            <a:prstDash val="solid"/>
            <a:headEnd type="none" w="sm" len="sm"/>
            <a:tailEnd type="none" w="sm" len="sm"/>
          </a:ln>
        </p:spPr>
      </p:sp>
      <p:sp>
        <p:nvSpPr>
          <p:cNvPr id="23" name="AutoShape 23"/>
          <p:cNvSpPr/>
          <p:nvPr/>
        </p:nvSpPr>
        <p:spPr>
          <a:xfrm flipV="1">
            <a:off x="16223416" y="6973146"/>
            <a:ext cx="0" cy="155838"/>
          </a:xfrm>
          <a:prstGeom prst="line">
            <a:avLst/>
          </a:prstGeom>
          <a:ln w="19050" cap="flat">
            <a:solidFill>
              <a:srgbClr val="000000"/>
            </a:solidFill>
            <a:prstDash val="solid"/>
            <a:headEnd type="none" w="sm" len="sm"/>
            <a:tailEnd type="none" w="sm" len="sm"/>
          </a:ln>
        </p:spPr>
      </p:sp>
      <p:sp>
        <p:nvSpPr>
          <p:cNvPr id="24" name="TextBox 24"/>
          <p:cNvSpPr txBox="1"/>
          <p:nvPr/>
        </p:nvSpPr>
        <p:spPr>
          <a:xfrm>
            <a:off x="9144000" y="7262686"/>
            <a:ext cx="231234" cy="428625"/>
          </a:xfrm>
          <a:prstGeom prst="rect">
            <a:avLst/>
          </a:prstGeom>
        </p:spPr>
        <p:txBody>
          <a:bodyPr lIns="0" tIns="0" rIns="0" bIns="0" rtlCol="0" anchor="t">
            <a:spAutoFit/>
          </a:bodyPr>
          <a:lstStyle/>
          <a:p>
            <a:pPr algn="ctr">
              <a:lnSpc>
                <a:spcPts val="3359"/>
              </a:lnSpc>
              <a:spcBef>
                <a:spcPct val="0"/>
              </a:spcBef>
            </a:pPr>
            <a:r>
              <a:rPr lang="en-US" sz="2799">
                <a:solidFill>
                  <a:srgbClr val="000000"/>
                </a:solidFill>
                <a:latin typeface="Open Sauce"/>
                <a:ea typeface="Open Sauce"/>
                <a:cs typeface="Open Sauce"/>
                <a:sym typeface="Open Sauce"/>
              </a:rPr>
              <a:t>1</a:t>
            </a:r>
          </a:p>
        </p:txBody>
      </p:sp>
      <p:sp>
        <p:nvSpPr>
          <p:cNvPr id="25" name="TextBox 25"/>
          <p:cNvSpPr txBox="1"/>
          <p:nvPr/>
        </p:nvSpPr>
        <p:spPr>
          <a:xfrm>
            <a:off x="10138828" y="7262686"/>
            <a:ext cx="231234" cy="428625"/>
          </a:xfrm>
          <a:prstGeom prst="rect">
            <a:avLst/>
          </a:prstGeom>
        </p:spPr>
        <p:txBody>
          <a:bodyPr lIns="0" tIns="0" rIns="0" bIns="0" rtlCol="0" anchor="t">
            <a:spAutoFit/>
          </a:bodyPr>
          <a:lstStyle/>
          <a:p>
            <a:pPr algn="ctr">
              <a:lnSpc>
                <a:spcPts val="3359"/>
              </a:lnSpc>
              <a:spcBef>
                <a:spcPct val="0"/>
              </a:spcBef>
            </a:pPr>
            <a:r>
              <a:rPr lang="en-US" sz="2799">
                <a:solidFill>
                  <a:srgbClr val="000000"/>
                </a:solidFill>
                <a:latin typeface="Open Sauce"/>
                <a:ea typeface="Open Sauce"/>
                <a:cs typeface="Open Sauce"/>
                <a:sym typeface="Open Sauce"/>
              </a:rPr>
              <a:t>2</a:t>
            </a:r>
          </a:p>
        </p:txBody>
      </p:sp>
      <p:sp>
        <p:nvSpPr>
          <p:cNvPr id="26" name="TextBox 26"/>
          <p:cNvSpPr txBox="1"/>
          <p:nvPr/>
        </p:nvSpPr>
        <p:spPr>
          <a:xfrm>
            <a:off x="11133657" y="7295077"/>
            <a:ext cx="231234" cy="428625"/>
          </a:xfrm>
          <a:prstGeom prst="rect">
            <a:avLst/>
          </a:prstGeom>
        </p:spPr>
        <p:txBody>
          <a:bodyPr lIns="0" tIns="0" rIns="0" bIns="0" rtlCol="0" anchor="t">
            <a:spAutoFit/>
          </a:bodyPr>
          <a:lstStyle/>
          <a:p>
            <a:pPr algn="ctr">
              <a:lnSpc>
                <a:spcPts val="3359"/>
              </a:lnSpc>
              <a:spcBef>
                <a:spcPct val="0"/>
              </a:spcBef>
            </a:pPr>
            <a:r>
              <a:rPr lang="en-US" sz="2799">
                <a:solidFill>
                  <a:srgbClr val="000000"/>
                </a:solidFill>
                <a:latin typeface="Open Sauce"/>
                <a:ea typeface="Open Sauce"/>
                <a:cs typeface="Open Sauce"/>
                <a:sym typeface="Open Sauce"/>
              </a:rPr>
              <a:t>3</a:t>
            </a:r>
          </a:p>
        </p:txBody>
      </p:sp>
      <p:sp>
        <p:nvSpPr>
          <p:cNvPr id="27" name="TextBox 27"/>
          <p:cNvSpPr txBox="1"/>
          <p:nvPr/>
        </p:nvSpPr>
        <p:spPr>
          <a:xfrm>
            <a:off x="12128485" y="7262686"/>
            <a:ext cx="231234" cy="428625"/>
          </a:xfrm>
          <a:prstGeom prst="rect">
            <a:avLst/>
          </a:prstGeom>
        </p:spPr>
        <p:txBody>
          <a:bodyPr lIns="0" tIns="0" rIns="0" bIns="0" rtlCol="0" anchor="t">
            <a:spAutoFit/>
          </a:bodyPr>
          <a:lstStyle/>
          <a:p>
            <a:pPr algn="ctr">
              <a:lnSpc>
                <a:spcPts val="3359"/>
              </a:lnSpc>
              <a:spcBef>
                <a:spcPct val="0"/>
              </a:spcBef>
            </a:pPr>
            <a:r>
              <a:rPr lang="en-US" sz="2799">
                <a:solidFill>
                  <a:srgbClr val="000000"/>
                </a:solidFill>
                <a:latin typeface="Open Sauce"/>
                <a:ea typeface="Open Sauce"/>
                <a:cs typeface="Open Sauce"/>
                <a:sym typeface="Open Sauce"/>
              </a:rPr>
              <a:t>4</a:t>
            </a:r>
          </a:p>
        </p:txBody>
      </p:sp>
      <p:sp>
        <p:nvSpPr>
          <p:cNvPr id="28" name="TextBox 28"/>
          <p:cNvSpPr txBox="1"/>
          <p:nvPr/>
        </p:nvSpPr>
        <p:spPr>
          <a:xfrm>
            <a:off x="13123314" y="7262686"/>
            <a:ext cx="231234" cy="428625"/>
          </a:xfrm>
          <a:prstGeom prst="rect">
            <a:avLst/>
          </a:prstGeom>
        </p:spPr>
        <p:txBody>
          <a:bodyPr lIns="0" tIns="0" rIns="0" bIns="0" rtlCol="0" anchor="t">
            <a:spAutoFit/>
          </a:bodyPr>
          <a:lstStyle/>
          <a:p>
            <a:pPr algn="ctr">
              <a:lnSpc>
                <a:spcPts val="3359"/>
              </a:lnSpc>
              <a:spcBef>
                <a:spcPct val="0"/>
              </a:spcBef>
            </a:pPr>
            <a:r>
              <a:rPr lang="en-US" sz="2799">
                <a:solidFill>
                  <a:srgbClr val="000000"/>
                </a:solidFill>
                <a:latin typeface="Open Sauce"/>
                <a:ea typeface="Open Sauce"/>
                <a:cs typeface="Open Sauce"/>
                <a:sym typeface="Open Sauce"/>
              </a:rPr>
              <a:t>5</a:t>
            </a:r>
          </a:p>
        </p:txBody>
      </p:sp>
      <p:sp>
        <p:nvSpPr>
          <p:cNvPr id="29" name="TextBox 29"/>
          <p:cNvSpPr txBox="1"/>
          <p:nvPr/>
        </p:nvSpPr>
        <p:spPr>
          <a:xfrm>
            <a:off x="14118142" y="7256844"/>
            <a:ext cx="231234" cy="428625"/>
          </a:xfrm>
          <a:prstGeom prst="rect">
            <a:avLst/>
          </a:prstGeom>
        </p:spPr>
        <p:txBody>
          <a:bodyPr lIns="0" tIns="0" rIns="0" bIns="0" rtlCol="0" anchor="t">
            <a:spAutoFit/>
          </a:bodyPr>
          <a:lstStyle/>
          <a:p>
            <a:pPr algn="ctr">
              <a:lnSpc>
                <a:spcPts val="3359"/>
              </a:lnSpc>
              <a:spcBef>
                <a:spcPct val="0"/>
              </a:spcBef>
            </a:pPr>
            <a:r>
              <a:rPr lang="en-US" sz="2799">
                <a:solidFill>
                  <a:srgbClr val="000000"/>
                </a:solidFill>
                <a:latin typeface="Open Sauce"/>
                <a:ea typeface="Open Sauce"/>
                <a:cs typeface="Open Sauce"/>
                <a:sym typeface="Open Sauce"/>
              </a:rPr>
              <a:t>6</a:t>
            </a:r>
          </a:p>
        </p:txBody>
      </p:sp>
      <p:sp>
        <p:nvSpPr>
          <p:cNvPr id="30" name="TextBox 30"/>
          <p:cNvSpPr txBox="1"/>
          <p:nvPr/>
        </p:nvSpPr>
        <p:spPr>
          <a:xfrm>
            <a:off x="15112971" y="7256844"/>
            <a:ext cx="231234" cy="428625"/>
          </a:xfrm>
          <a:prstGeom prst="rect">
            <a:avLst/>
          </a:prstGeom>
        </p:spPr>
        <p:txBody>
          <a:bodyPr lIns="0" tIns="0" rIns="0" bIns="0" rtlCol="0" anchor="t">
            <a:spAutoFit/>
          </a:bodyPr>
          <a:lstStyle/>
          <a:p>
            <a:pPr algn="ctr">
              <a:lnSpc>
                <a:spcPts val="3359"/>
              </a:lnSpc>
              <a:spcBef>
                <a:spcPct val="0"/>
              </a:spcBef>
            </a:pPr>
            <a:r>
              <a:rPr lang="en-US" sz="2799">
                <a:solidFill>
                  <a:srgbClr val="000000"/>
                </a:solidFill>
                <a:latin typeface="Open Sauce"/>
                <a:ea typeface="Open Sauce"/>
                <a:cs typeface="Open Sauce"/>
                <a:sym typeface="Open Sauce"/>
              </a:rPr>
              <a:t>7</a:t>
            </a:r>
          </a:p>
        </p:txBody>
      </p:sp>
      <p:sp>
        <p:nvSpPr>
          <p:cNvPr id="31" name="TextBox 31"/>
          <p:cNvSpPr txBox="1"/>
          <p:nvPr/>
        </p:nvSpPr>
        <p:spPr>
          <a:xfrm>
            <a:off x="16107799" y="7168981"/>
            <a:ext cx="231234" cy="428625"/>
          </a:xfrm>
          <a:prstGeom prst="rect">
            <a:avLst/>
          </a:prstGeom>
        </p:spPr>
        <p:txBody>
          <a:bodyPr lIns="0" tIns="0" rIns="0" bIns="0" rtlCol="0" anchor="t">
            <a:spAutoFit/>
          </a:bodyPr>
          <a:lstStyle/>
          <a:p>
            <a:pPr algn="ctr">
              <a:lnSpc>
                <a:spcPts val="3359"/>
              </a:lnSpc>
              <a:spcBef>
                <a:spcPct val="0"/>
              </a:spcBef>
            </a:pPr>
            <a:r>
              <a:rPr lang="en-US" sz="2799">
                <a:solidFill>
                  <a:srgbClr val="000000"/>
                </a:solidFill>
                <a:latin typeface="Open Sauce"/>
                <a:ea typeface="Open Sauce"/>
                <a:cs typeface="Open Sauce"/>
                <a:sym typeface="Open Sauce"/>
              </a:rPr>
              <a:t>8</a:t>
            </a:r>
          </a:p>
        </p:txBody>
      </p:sp>
      <p:sp>
        <p:nvSpPr>
          <p:cNvPr id="32" name="TextBox 32"/>
          <p:cNvSpPr txBox="1"/>
          <p:nvPr/>
        </p:nvSpPr>
        <p:spPr>
          <a:xfrm>
            <a:off x="13755317" y="2498393"/>
            <a:ext cx="2468099" cy="266700"/>
          </a:xfrm>
          <a:prstGeom prst="rect">
            <a:avLst/>
          </a:prstGeom>
        </p:spPr>
        <p:txBody>
          <a:bodyPr lIns="0" tIns="0" rIns="0" bIns="0" rtlCol="0" anchor="t">
            <a:spAutoFit/>
          </a:bodyPr>
          <a:lstStyle/>
          <a:p>
            <a:pPr algn="ctr">
              <a:lnSpc>
                <a:spcPts val="2160"/>
              </a:lnSpc>
              <a:spcBef>
                <a:spcPct val="0"/>
              </a:spcBef>
            </a:pPr>
            <a:r>
              <a:rPr lang="en-US" sz="1800">
                <a:solidFill>
                  <a:srgbClr val="000000"/>
                </a:solidFill>
                <a:latin typeface="Open Sauce"/>
                <a:ea typeface="Open Sauce"/>
                <a:cs typeface="Open Sauce"/>
                <a:sym typeface="Open Sauce"/>
              </a:rPr>
              <a:t>0.10% carbon dioxide</a:t>
            </a:r>
          </a:p>
        </p:txBody>
      </p:sp>
      <p:sp>
        <p:nvSpPr>
          <p:cNvPr id="33" name="TextBox 33"/>
          <p:cNvSpPr txBox="1"/>
          <p:nvPr/>
        </p:nvSpPr>
        <p:spPr>
          <a:xfrm>
            <a:off x="12489085" y="4324257"/>
            <a:ext cx="3849948" cy="266700"/>
          </a:xfrm>
          <a:prstGeom prst="rect">
            <a:avLst/>
          </a:prstGeom>
        </p:spPr>
        <p:txBody>
          <a:bodyPr lIns="0" tIns="0" rIns="0" bIns="0" rtlCol="0" anchor="t">
            <a:spAutoFit/>
          </a:bodyPr>
          <a:lstStyle/>
          <a:p>
            <a:pPr algn="ctr">
              <a:lnSpc>
                <a:spcPts val="2160"/>
              </a:lnSpc>
              <a:spcBef>
                <a:spcPct val="0"/>
              </a:spcBef>
            </a:pPr>
            <a:r>
              <a:rPr lang="en-US" sz="1800">
                <a:solidFill>
                  <a:srgbClr val="000000"/>
                </a:solidFill>
                <a:latin typeface="Open Sauce"/>
                <a:ea typeface="Open Sauce"/>
                <a:cs typeface="Open Sauce"/>
                <a:sym typeface="Open Sauce"/>
              </a:rPr>
              <a:t>0.03% carbon dioxide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27455"/>
        </a:solidFill>
        <a:effectLst/>
      </p:bgPr>
    </p:bg>
    <p:spTree>
      <p:nvGrpSpPr>
        <p:cNvPr id="1" name=""/>
        <p:cNvGrpSpPr/>
        <p:nvPr/>
      </p:nvGrpSpPr>
      <p:grpSpPr>
        <a:xfrm>
          <a:off x="0" y="0"/>
          <a:ext cx="0" cy="0"/>
          <a:chOff x="0" y="0"/>
          <a:chExt cx="0" cy="0"/>
        </a:xfrm>
      </p:grpSpPr>
      <p:sp>
        <p:nvSpPr>
          <p:cNvPr id="2" name="Freeform 2"/>
          <p:cNvSpPr/>
          <p:nvPr/>
        </p:nvSpPr>
        <p:spPr>
          <a:xfrm>
            <a:off x="-2027345" y="6944636"/>
            <a:ext cx="22342690" cy="4428574"/>
          </a:xfrm>
          <a:custGeom>
            <a:avLst/>
            <a:gdLst/>
            <a:ahLst/>
            <a:cxnLst/>
            <a:rect l="l" t="t" r="r" b="b"/>
            <a:pathLst>
              <a:path w="22342690" h="4428574">
                <a:moveTo>
                  <a:pt x="0" y="0"/>
                </a:moveTo>
                <a:lnTo>
                  <a:pt x="22342690" y="0"/>
                </a:lnTo>
                <a:lnTo>
                  <a:pt x="22342690" y="4428573"/>
                </a:lnTo>
                <a:lnTo>
                  <a:pt x="0" y="4428573"/>
                </a:lnTo>
                <a:lnTo>
                  <a:pt x="0" y="0"/>
                </a:lnTo>
                <a:close/>
              </a:path>
            </a:pathLst>
          </a:custGeom>
          <a:blipFill>
            <a:blip r:embed="rId2">
              <a:extLst>
                <a:ext uri="{96DAC541-7B7A-43D3-8B79-37D633B846F1}">
                  <asvg:svgBlip xmlns:asvg="http://schemas.microsoft.com/office/drawing/2016/SVG/main" xmlns="" r:embed="rId3"/>
                </a:ext>
              </a:extLst>
            </a:blip>
            <a:stretch>
              <a:fillRect r="-22490"/>
            </a:stretch>
          </a:blipFill>
        </p:spPr>
      </p:sp>
      <p:graphicFrame>
        <p:nvGraphicFramePr>
          <p:cNvPr id="3" name="Table 3"/>
          <p:cNvGraphicFramePr>
            <a:graphicFrameLocks noGrp="1"/>
          </p:cNvGraphicFramePr>
          <p:nvPr/>
        </p:nvGraphicFramePr>
        <p:xfrm>
          <a:off x="1028700" y="2606614"/>
          <a:ext cx="16192500" cy="5556856"/>
        </p:xfrm>
        <a:graphic>
          <a:graphicData uri="http://schemas.openxmlformats.org/drawingml/2006/table">
            <a:tbl>
              <a:tblPr/>
              <a:tblGrid>
                <a:gridCol w="5742779">
                  <a:extLst>
                    <a:ext uri="{9D8B030D-6E8A-4147-A177-3AD203B41FA5}">
                      <a16:colId xmlns:a16="http://schemas.microsoft.com/office/drawing/2014/main" val="20000"/>
                    </a:ext>
                  </a:extLst>
                </a:gridCol>
                <a:gridCol w="4808137">
                  <a:extLst>
                    <a:ext uri="{9D8B030D-6E8A-4147-A177-3AD203B41FA5}">
                      <a16:colId xmlns:a16="http://schemas.microsoft.com/office/drawing/2014/main" val="20001"/>
                    </a:ext>
                  </a:extLst>
                </a:gridCol>
                <a:gridCol w="5641584">
                  <a:extLst>
                    <a:ext uri="{9D8B030D-6E8A-4147-A177-3AD203B41FA5}">
                      <a16:colId xmlns:a16="http://schemas.microsoft.com/office/drawing/2014/main" val="20002"/>
                    </a:ext>
                  </a:extLst>
                </a:gridCol>
              </a:tblGrid>
              <a:tr h="1049281">
                <a:tc>
                  <a:txBody>
                    <a:bodyPr/>
                    <a:lstStyle/>
                    <a:p>
                      <a:pPr algn="ctr">
                        <a:lnSpc>
                          <a:spcPts val="4479"/>
                        </a:lnSpc>
                        <a:defRPr/>
                      </a:pPr>
                      <a:r>
                        <a:rPr lang="en-US" sz="3199">
                          <a:solidFill>
                            <a:srgbClr val="424242"/>
                          </a:solidFill>
                          <a:latin typeface="Bobby Jones"/>
                          <a:ea typeface="Bobby Jones"/>
                          <a:cs typeface="Bobby Jones"/>
                          <a:sym typeface="Bobby Jones"/>
                        </a:rPr>
                        <a:t>Low Light Intensity</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D7EBF8"/>
                    </a:solidFill>
                  </a:tcPr>
                </a:tc>
                <a:tc>
                  <a:txBody>
                    <a:bodyPr/>
                    <a:lstStyle/>
                    <a:p>
                      <a:pPr algn="ctr">
                        <a:lnSpc>
                          <a:spcPts val="4479"/>
                        </a:lnSpc>
                        <a:defRPr/>
                      </a:pPr>
                      <a:r>
                        <a:rPr lang="en-US" sz="3199">
                          <a:solidFill>
                            <a:srgbClr val="424242"/>
                          </a:solidFill>
                          <a:latin typeface="Bobby Jones"/>
                          <a:ea typeface="Bobby Jones"/>
                          <a:cs typeface="Bobby Jones"/>
                          <a:sym typeface="Bobby Jones"/>
                        </a:rPr>
                        <a:t>Moderate light intensity</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DDF8A"/>
                    </a:solidFill>
                  </a:tcPr>
                </a:tc>
                <a:tc>
                  <a:txBody>
                    <a:bodyPr/>
                    <a:lstStyle/>
                    <a:p>
                      <a:pPr algn="ctr">
                        <a:lnSpc>
                          <a:spcPts val="4479"/>
                        </a:lnSpc>
                        <a:defRPr/>
                      </a:pPr>
                      <a:r>
                        <a:rPr lang="en-US" sz="3199">
                          <a:solidFill>
                            <a:srgbClr val="424242"/>
                          </a:solidFill>
                          <a:latin typeface="Bobby Jones"/>
                          <a:ea typeface="Bobby Jones"/>
                          <a:cs typeface="Bobby Jones"/>
                          <a:sym typeface="Bobby Jones"/>
                        </a:rPr>
                        <a:t>High Light Intensity</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2CE81"/>
                    </a:solidFill>
                  </a:tcPr>
                </a:tc>
                <a:extLst>
                  <a:ext uri="{0D108BD9-81ED-4DB2-BD59-A6C34878D82A}">
                    <a16:rowId xmlns:a16="http://schemas.microsoft.com/office/drawing/2014/main" val="10000"/>
                  </a:ext>
                </a:extLst>
              </a:tr>
              <a:tr h="4507575">
                <a:tc>
                  <a:txBody>
                    <a:bodyPr/>
                    <a:lstStyle/>
                    <a:p>
                      <a:pPr algn="ctr">
                        <a:lnSpc>
                          <a:spcPts val="3640"/>
                        </a:lnSpc>
                        <a:defRPr/>
                      </a:pPr>
                      <a:r>
                        <a:rPr lang="en-US" sz="2600">
                          <a:solidFill>
                            <a:srgbClr val="424242"/>
                          </a:solidFill>
                          <a:latin typeface="DM Sans"/>
                          <a:ea typeface="DM Sans"/>
                          <a:cs typeface="DM Sans"/>
                          <a:sym typeface="DM Sans"/>
                        </a:rPr>
                        <a:t>At low light intensities (0 to 3.75 units), light is the limiting factor for photosynthesis. As light intensity increases, the rate of photosynthesis also increases until reaching a plateau.</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tc>
                  <a:txBody>
                    <a:bodyPr/>
                    <a:lstStyle/>
                    <a:p>
                      <a:pPr algn="ctr">
                        <a:lnSpc>
                          <a:spcPts val="3640"/>
                        </a:lnSpc>
                        <a:defRPr/>
                      </a:pPr>
                      <a:r>
                        <a:rPr lang="en-US" sz="2600">
                          <a:solidFill>
                            <a:srgbClr val="424242"/>
                          </a:solidFill>
                          <a:latin typeface="DM Sans"/>
                          <a:ea typeface="DM Sans"/>
                          <a:cs typeface="DM Sans"/>
                          <a:sym typeface="DM Sans"/>
                        </a:rPr>
                        <a:t>At moderate light intensities (3.75 to 5.5 units), carbon dioxide is limiting, with a concentration of 0.03% insufficient to support increased photosynthesis.</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tc>
                  <a:txBody>
                    <a:bodyPr/>
                    <a:lstStyle/>
                    <a:p>
                      <a:pPr algn="ctr">
                        <a:lnSpc>
                          <a:spcPts val="3640"/>
                        </a:lnSpc>
                        <a:defRPr/>
                      </a:pPr>
                      <a:r>
                        <a:rPr lang="en-US" sz="2600">
                          <a:solidFill>
                            <a:srgbClr val="424242"/>
                          </a:solidFill>
                          <a:latin typeface="DM Sans"/>
                          <a:ea typeface="DM Sans"/>
                          <a:cs typeface="DM Sans"/>
                          <a:sym typeface="DM Sans"/>
                        </a:rPr>
                        <a:t>At a higher concentration of 0.10%, photosynthesis continues to increase with light intensity. At high light intensities (5.5 units and above), carbon dioxide concentration is limiting.</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4" name="TextBox 4"/>
          <p:cNvSpPr txBox="1"/>
          <p:nvPr/>
        </p:nvSpPr>
        <p:spPr>
          <a:xfrm>
            <a:off x="1028700" y="8669338"/>
            <a:ext cx="16192500" cy="931545"/>
          </a:xfrm>
          <a:prstGeom prst="rect">
            <a:avLst/>
          </a:prstGeom>
        </p:spPr>
        <p:txBody>
          <a:bodyPr lIns="0" tIns="0" rIns="0" bIns="0" rtlCol="0" anchor="t">
            <a:spAutoFit/>
          </a:bodyPr>
          <a:lstStyle/>
          <a:p>
            <a:pPr algn="ctr">
              <a:lnSpc>
                <a:spcPts val="3780"/>
              </a:lnSpc>
            </a:pPr>
            <a:r>
              <a:rPr lang="en-US" sz="2700" b="1">
                <a:solidFill>
                  <a:srgbClr val="327455"/>
                </a:solidFill>
                <a:latin typeface="DM Sans Bold"/>
                <a:ea typeface="DM Sans Bold"/>
                <a:cs typeface="DM Sans Bold"/>
                <a:sym typeface="DM Sans Bold"/>
              </a:rPr>
              <a:t>In the range of 5 to 8 units of light intensity, carbon dioxide concentration is the limiting factor. Increasing carbon dioxide concentration from 0.03% to 0.10%</a:t>
            </a:r>
          </a:p>
        </p:txBody>
      </p:sp>
      <p:sp>
        <p:nvSpPr>
          <p:cNvPr id="5" name="TextBox 5"/>
          <p:cNvSpPr txBox="1"/>
          <p:nvPr/>
        </p:nvSpPr>
        <p:spPr>
          <a:xfrm>
            <a:off x="2458879" y="742889"/>
            <a:ext cx="13370242" cy="1168400"/>
          </a:xfrm>
          <a:prstGeom prst="rect">
            <a:avLst/>
          </a:prstGeom>
        </p:spPr>
        <p:txBody>
          <a:bodyPr lIns="0" tIns="0" rIns="0" bIns="0" rtlCol="0" anchor="t">
            <a:spAutoFit/>
          </a:bodyPr>
          <a:lstStyle/>
          <a:p>
            <a:pPr marL="0" lvl="0" indent="0" algn="ctr">
              <a:lnSpc>
                <a:spcPts val="8800"/>
              </a:lnSpc>
            </a:pPr>
            <a:r>
              <a:rPr lang="en-US" sz="8000">
                <a:solidFill>
                  <a:srgbClr val="FFFFFF"/>
                </a:solidFill>
                <a:latin typeface="Bobby Jones"/>
                <a:ea typeface="Bobby Jones"/>
                <a:cs typeface="Bobby Jones"/>
                <a:sym typeface="Bobby Jones"/>
              </a:rPr>
              <a:t>Learning Check - Answer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7EBF8"/>
        </a:solidFill>
        <a:effectLst/>
      </p:bgPr>
    </p:bg>
    <p:spTree>
      <p:nvGrpSpPr>
        <p:cNvPr id="1" name=""/>
        <p:cNvGrpSpPr/>
        <p:nvPr/>
      </p:nvGrpSpPr>
      <p:grpSpPr>
        <a:xfrm>
          <a:off x="0" y="0"/>
          <a:ext cx="0" cy="0"/>
          <a:chOff x="0" y="0"/>
          <a:chExt cx="0" cy="0"/>
        </a:xfrm>
      </p:grpSpPr>
      <p:sp>
        <p:nvSpPr>
          <p:cNvPr id="2" name="Freeform 2"/>
          <p:cNvSpPr/>
          <p:nvPr/>
        </p:nvSpPr>
        <p:spPr>
          <a:xfrm>
            <a:off x="-2027345" y="7845983"/>
            <a:ext cx="22342690" cy="4428574"/>
          </a:xfrm>
          <a:custGeom>
            <a:avLst/>
            <a:gdLst/>
            <a:ahLst/>
            <a:cxnLst/>
            <a:rect l="l" t="t" r="r" b="b"/>
            <a:pathLst>
              <a:path w="22342690" h="4428574">
                <a:moveTo>
                  <a:pt x="0" y="0"/>
                </a:moveTo>
                <a:lnTo>
                  <a:pt x="22342690" y="0"/>
                </a:lnTo>
                <a:lnTo>
                  <a:pt x="22342690" y="4428574"/>
                </a:lnTo>
                <a:lnTo>
                  <a:pt x="0" y="4428574"/>
                </a:lnTo>
                <a:lnTo>
                  <a:pt x="0" y="0"/>
                </a:lnTo>
                <a:close/>
              </a:path>
            </a:pathLst>
          </a:custGeom>
          <a:blipFill>
            <a:blip r:embed="rId2">
              <a:extLst>
                <a:ext uri="{96DAC541-7B7A-43D3-8B79-37D633B846F1}">
                  <asvg:svgBlip xmlns:asvg="http://schemas.microsoft.com/office/drawing/2016/SVG/main" xmlns="" r:embed="rId3"/>
                </a:ext>
              </a:extLst>
            </a:blip>
            <a:stretch>
              <a:fillRect r="-22490"/>
            </a:stretch>
          </a:blipFill>
        </p:spPr>
      </p:sp>
      <p:sp>
        <p:nvSpPr>
          <p:cNvPr id="3" name="Freeform 3"/>
          <p:cNvSpPr/>
          <p:nvPr/>
        </p:nvSpPr>
        <p:spPr>
          <a:xfrm>
            <a:off x="9144000" y="-6305273"/>
            <a:ext cx="10484912" cy="10484912"/>
          </a:xfrm>
          <a:custGeom>
            <a:avLst/>
            <a:gdLst/>
            <a:ahLst/>
            <a:cxnLst/>
            <a:rect l="l" t="t" r="r" b="b"/>
            <a:pathLst>
              <a:path w="10484912" h="10484912">
                <a:moveTo>
                  <a:pt x="0" y="0"/>
                </a:moveTo>
                <a:lnTo>
                  <a:pt x="10484912" y="0"/>
                </a:lnTo>
                <a:lnTo>
                  <a:pt x="10484912" y="10484912"/>
                </a:lnTo>
                <a:lnTo>
                  <a:pt x="0" y="104849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aphicFrame>
        <p:nvGraphicFramePr>
          <p:cNvPr id="4" name="Table 4"/>
          <p:cNvGraphicFramePr>
            <a:graphicFrameLocks noGrp="1"/>
          </p:cNvGraphicFramePr>
          <p:nvPr/>
        </p:nvGraphicFramePr>
        <p:xfrm>
          <a:off x="1047750" y="3371221"/>
          <a:ext cx="16192500" cy="5887079"/>
        </p:xfrm>
        <a:graphic>
          <a:graphicData uri="http://schemas.openxmlformats.org/drawingml/2006/table">
            <a:tbl>
              <a:tblPr/>
              <a:tblGrid>
                <a:gridCol w="3928829">
                  <a:extLst>
                    <a:ext uri="{9D8B030D-6E8A-4147-A177-3AD203B41FA5}">
                      <a16:colId xmlns:a16="http://schemas.microsoft.com/office/drawing/2014/main" val="20000"/>
                    </a:ext>
                  </a:extLst>
                </a:gridCol>
                <a:gridCol w="12263671">
                  <a:extLst>
                    <a:ext uri="{9D8B030D-6E8A-4147-A177-3AD203B41FA5}">
                      <a16:colId xmlns:a16="http://schemas.microsoft.com/office/drawing/2014/main" val="20001"/>
                    </a:ext>
                  </a:extLst>
                </a:gridCol>
              </a:tblGrid>
              <a:tr h="1962360">
                <a:tc>
                  <a:txBody>
                    <a:bodyPr/>
                    <a:lstStyle/>
                    <a:p>
                      <a:pPr algn="ctr">
                        <a:lnSpc>
                          <a:spcPts val="3968"/>
                        </a:lnSpc>
                        <a:defRPr/>
                      </a:pPr>
                      <a:r>
                        <a:rPr lang="en-US" sz="3200">
                          <a:solidFill>
                            <a:srgbClr val="327455"/>
                          </a:solidFill>
                          <a:latin typeface="Bobby Jones"/>
                          <a:ea typeface="Bobby Jones"/>
                          <a:cs typeface="Bobby Jones"/>
                          <a:sym typeface="Bobby Jones"/>
                        </a:rPr>
                        <a:t>Photosynthesis</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DDF8A"/>
                    </a:solidFill>
                  </a:tcPr>
                </a:tc>
                <a:tc>
                  <a:txBody>
                    <a:bodyPr/>
                    <a:lstStyle/>
                    <a:p>
                      <a:pPr algn="ctr">
                        <a:lnSpc>
                          <a:spcPts val="3640"/>
                        </a:lnSpc>
                        <a:defRPr/>
                      </a:pPr>
                      <a:r>
                        <a:rPr lang="en-US" sz="2600">
                          <a:solidFill>
                            <a:srgbClr val="424242"/>
                          </a:solidFill>
                          <a:latin typeface="DM Sans"/>
                          <a:ea typeface="DM Sans"/>
                          <a:cs typeface="DM Sans"/>
                          <a:sym typeface="DM Sans"/>
                        </a:rPr>
                        <a:t>Photosynthesis involves converting sunlight, water, and carbon dioxide into glucose and oxygen. Biomass is the organic material produced through photosynthesis.</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962360">
                <a:tc>
                  <a:txBody>
                    <a:bodyPr/>
                    <a:lstStyle/>
                    <a:p>
                      <a:pPr algn="ctr">
                        <a:lnSpc>
                          <a:spcPts val="3967"/>
                        </a:lnSpc>
                        <a:defRPr/>
                      </a:pPr>
                      <a:r>
                        <a:rPr lang="en-US" sz="3199">
                          <a:solidFill>
                            <a:srgbClr val="FFFFFF"/>
                          </a:solidFill>
                          <a:latin typeface="Bobby Jones"/>
                          <a:ea typeface="Bobby Jones"/>
                          <a:cs typeface="Bobby Jones"/>
                          <a:sym typeface="Bobby Jones"/>
                        </a:rPr>
                        <a:t>Chloroplasts</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2CE81"/>
                    </a:solidFill>
                  </a:tcPr>
                </a:tc>
                <a:tc>
                  <a:txBody>
                    <a:bodyPr/>
                    <a:lstStyle/>
                    <a:p>
                      <a:pPr algn="ctr">
                        <a:lnSpc>
                          <a:spcPts val="3640"/>
                        </a:lnSpc>
                        <a:defRPr/>
                      </a:pPr>
                      <a:r>
                        <a:rPr lang="en-US" sz="2600">
                          <a:solidFill>
                            <a:srgbClr val="424242"/>
                          </a:solidFill>
                          <a:latin typeface="DM Sans"/>
                          <a:ea typeface="DM Sans"/>
                          <a:cs typeface="DM Sans"/>
                          <a:sym typeface="DM Sans"/>
                        </a:rPr>
                        <a:t>Chloroplasts, organelles within plant cells, are where photosynthesis takes place. These structures contain chlorophyll, the pigment responsible for capturing light energy used in photosynthesis.</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62360">
                <a:tc>
                  <a:txBody>
                    <a:bodyPr/>
                    <a:lstStyle/>
                    <a:p>
                      <a:pPr algn="ctr">
                        <a:lnSpc>
                          <a:spcPts val="3968"/>
                        </a:lnSpc>
                        <a:defRPr/>
                      </a:pPr>
                      <a:r>
                        <a:rPr lang="en-US" sz="3200">
                          <a:solidFill>
                            <a:srgbClr val="FFFFFF"/>
                          </a:solidFill>
                          <a:latin typeface="Bobby Jones"/>
                          <a:ea typeface="Bobby Jones"/>
                          <a:cs typeface="Bobby Jones"/>
                          <a:sym typeface="Bobby Jones"/>
                        </a:rPr>
                        <a:t>Factors affecting Photosynthesis</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327455"/>
                    </a:solidFill>
                  </a:tcPr>
                </a:tc>
                <a:tc>
                  <a:txBody>
                    <a:bodyPr/>
                    <a:lstStyle/>
                    <a:p>
                      <a:pPr algn="ctr">
                        <a:lnSpc>
                          <a:spcPts val="3640"/>
                        </a:lnSpc>
                        <a:defRPr/>
                      </a:pPr>
                      <a:r>
                        <a:rPr lang="en-US" sz="2600">
                          <a:solidFill>
                            <a:srgbClr val="424242"/>
                          </a:solidFill>
                          <a:latin typeface="DM Sans"/>
                          <a:ea typeface="DM Sans"/>
                          <a:cs typeface="DM Sans"/>
                          <a:sym typeface="DM Sans"/>
                        </a:rPr>
                        <a:t>Temperature, light intensity and carbon dioxide concentration all affect photosynthesis rate. Optimal conditions enhance photosynthesis, while extremes can limit it. </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5" name="TextBox 5"/>
          <p:cNvSpPr txBox="1"/>
          <p:nvPr/>
        </p:nvSpPr>
        <p:spPr>
          <a:xfrm>
            <a:off x="1028700" y="1076325"/>
            <a:ext cx="8446952" cy="1168400"/>
          </a:xfrm>
          <a:prstGeom prst="rect">
            <a:avLst/>
          </a:prstGeom>
        </p:spPr>
        <p:txBody>
          <a:bodyPr lIns="0" tIns="0" rIns="0" bIns="0" rtlCol="0" anchor="t">
            <a:spAutoFit/>
          </a:bodyPr>
          <a:lstStyle/>
          <a:p>
            <a:pPr marL="0" lvl="0" indent="0" algn="l">
              <a:lnSpc>
                <a:spcPts val="8800"/>
              </a:lnSpc>
            </a:pPr>
            <a:r>
              <a:rPr lang="en-US" sz="8000">
                <a:solidFill>
                  <a:srgbClr val="424242"/>
                </a:solidFill>
                <a:latin typeface="Bobby Jones"/>
                <a:ea typeface="Bobby Jones"/>
                <a:cs typeface="Bobby Jones"/>
                <a:sym typeface="Bobby Jones"/>
              </a:rPr>
              <a:t>Summary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7EBF8"/>
        </a:solidFill>
        <a:effectLst/>
      </p:bgPr>
    </p:bg>
    <p:spTree>
      <p:nvGrpSpPr>
        <p:cNvPr id="1" name=""/>
        <p:cNvGrpSpPr/>
        <p:nvPr/>
      </p:nvGrpSpPr>
      <p:grpSpPr>
        <a:xfrm>
          <a:off x="0" y="0"/>
          <a:ext cx="0" cy="0"/>
          <a:chOff x="0" y="0"/>
          <a:chExt cx="0" cy="0"/>
        </a:xfrm>
      </p:grpSpPr>
      <p:sp>
        <p:nvSpPr>
          <p:cNvPr id="2" name="Freeform 2"/>
          <p:cNvSpPr/>
          <p:nvPr/>
        </p:nvSpPr>
        <p:spPr>
          <a:xfrm rot="-9233736">
            <a:off x="-3105085" y="7484255"/>
            <a:ext cx="7709571" cy="4233255"/>
          </a:xfrm>
          <a:custGeom>
            <a:avLst/>
            <a:gdLst/>
            <a:ahLst/>
            <a:cxnLst/>
            <a:rect l="l" t="t" r="r" b="b"/>
            <a:pathLst>
              <a:path w="7709571" h="4233255">
                <a:moveTo>
                  <a:pt x="0" y="0"/>
                </a:moveTo>
                <a:lnTo>
                  <a:pt x="7709571" y="0"/>
                </a:lnTo>
                <a:lnTo>
                  <a:pt x="7709571" y="4233255"/>
                </a:lnTo>
                <a:lnTo>
                  <a:pt x="0" y="4233255"/>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2853617" y="5454463"/>
            <a:ext cx="7616355" cy="2964064"/>
            <a:chOff x="0" y="0"/>
            <a:chExt cx="26902302" cy="10469596"/>
          </a:xfrm>
        </p:grpSpPr>
        <p:sp>
          <p:nvSpPr>
            <p:cNvPr id="4" name="Freeform 4"/>
            <p:cNvSpPr/>
            <p:nvPr/>
          </p:nvSpPr>
          <p:spPr>
            <a:xfrm>
              <a:off x="-50165" y="-508"/>
              <a:ext cx="26966693" cy="10473025"/>
            </a:xfrm>
            <a:custGeom>
              <a:avLst/>
              <a:gdLst/>
              <a:ahLst/>
              <a:cxnLst/>
              <a:rect l="l" t="t" r="r" b="b"/>
              <a:pathLst>
                <a:path w="26966693" h="10473025">
                  <a:moveTo>
                    <a:pt x="26948275" y="9266525"/>
                  </a:moveTo>
                  <a:cubicBezTo>
                    <a:pt x="26934561" y="9571832"/>
                    <a:pt x="26894681" y="9909526"/>
                    <a:pt x="26684623" y="10148793"/>
                  </a:cubicBezTo>
                  <a:cubicBezTo>
                    <a:pt x="26601946" y="10243028"/>
                    <a:pt x="26494631" y="10311734"/>
                    <a:pt x="26376394" y="10352120"/>
                  </a:cubicBezTo>
                  <a:cubicBezTo>
                    <a:pt x="26265269" y="10390093"/>
                    <a:pt x="26149319" y="10398094"/>
                    <a:pt x="26032987" y="10405460"/>
                  </a:cubicBezTo>
                  <a:cubicBezTo>
                    <a:pt x="25778605" y="10421590"/>
                    <a:pt x="25523971" y="10436576"/>
                    <a:pt x="25269336" y="10448514"/>
                  </a:cubicBezTo>
                  <a:cubicBezTo>
                    <a:pt x="24453883" y="10462356"/>
                    <a:pt x="20919025" y="10473025"/>
                    <a:pt x="17381140" y="10469088"/>
                  </a:cubicBezTo>
                  <a:cubicBezTo>
                    <a:pt x="14172182" y="10465531"/>
                    <a:pt x="10964738" y="10454228"/>
                    <a:pt x="7755780" y="10448767"/>
                  </a:cubicBezTo>
                  <a:cubicBezTo>
                    <a:pt x="5522998" y="10444957"/>
                    <a:pt x="3290218" y="10441020"/>
                    <a:pt x="1903222" y="10443433"/>
                  </a:cubicBezTo>
                  <a:cubicBezTo>
                    <a:pt x="1724279" y="10445719"/>
                    <a:pt x="1545209" y="10449783"/>
                    <a:pt x="1366266" y="10443815"/>
                  </a:cubicBezTo>
                  <a:cubicBezTo>
                    <a:pt x="1203325" y="10438353"/>
                    <a:pt x="1034288" y="10428702"/>
                    <a:pt x="877824" y="10379171"/>
                  </a:cubicBezTo>
                  <a:cubicBezTo>
                    <a:pt x="717296" y="10328371"/>
                    <a:pt x="571881" y="10234900"/>
                    <a:pt x="459994" y="10108915"/>
                  </a:cubicBezTo>
                  <a:cubicBezTo>
                    <a:pt x="340233" y="9974168"/>
                    <a:pt x="253238" y="9804751"/>
                    <a:pt x="219710" y="9627331"/>
                  </a:cubicBezTo>
                  <a:cubicBezTo>
                    <a:pt x="199390" y="9519890"/>
                    <a:pt x="195072" y="9410289"/>
                    <a:pt x="194056" y="9301195"/>
                  </a:cubicBezTo>
                  <a:cubicBezTo>
                    <a:pt x="192913" y="9186006"/>
                    <a:pt x="193040" y="9070691"/>
                    <a:pt x="191897" y="8955502"/>
                  </a:cubicBezTo>
                  <a:cubicBezTo>
                    <a:pt x="187452" y="8480141"/>
                    <a:pt x="175260" y="6985028"/>
                    <a:pt x="155702" y="5467878"/>
                  </a:cubicBezTo>
                  <a:cubicBezTo>
                    <a:pt x="136144" y="3957217"/>
                    <a:pt x="109093" y="2446963"/>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6045954" y="1016"/>
                    <a:pt x="11104194" y="508"/>
                  </a:cubicBezTo>
                  <a:cubicBezTo>
                    <a:pt x="16274604" y="0"/>
                    <a:pt x="21445014" y="8509"/>
                    <a:pt x="25154275" y="20447"/>
                  </a:cubicBezTo>
                  <a:cubicBezTo>
                    <a:pt x="25382747" y="26797"/>
                    <a:pt x="25611093" y="34036"/>
                    <a:pt x="25839566" y="41783"/>
                  </a:cubicBezTo>
                  <a:cubicBezTo>
                    <a:pt x="25945865" y="45339"/>
                    <a:pt x="26052927" y="45339"/>
                    <a:pt x="26158463" y="60325"/>
                  </a:cubicBezTo>
                  <a:cubicBezTo>
                    <a:pt x="26250538" y="73406"/>
                    <a:pt x="26340836" y="97409"/>
                    <a:pt x="26426561" y="133604"/>
                  </a:cubicBezTo>
                  <a:cubicBezTo>
                    <a:pt x="26554448" y="187579"/>
                    <a:pt x="26696818" y="273050"/>
                    <a:pt x="26756634" y="404368"/>
                  </a:cubicBezTo>
                  <a:cubicBezTo>
                    <a:pt x="26806163" y="513207"/>
                    <a:pt x="26825086" y="634619"/>
                    <a:pt x="26839820" y="752348"/>
                  </a:cubicBezTo>
                  <a:cubicBezTo>
                    <a:pt x="26874236" y="1026287"/>
                    <a:pt x="26872965" y="1304036"/>
                    <a:pt x="26871315" y="1579753"/>
                  </a:cubicBezTo>
                  <a:cubicBezTo>
                    <a:pt x="26869281" y="1908302"/>
                    <a:pt x="26870807" y="2713073"/>
                    <a:pt x="26868519" y="3762909"/>
                  </a:cubicBezTo>
                  <a:cubicBezTo>
                    <a:pt x="26865979" y="4881300"/>
                    <a:pt x="26873728" y="5997663"/>
                    <a:pt x="26895571" y="7114027"/>
                  </a:cubicBezTo>
                  <a:cubicBezTo>
                    <a:pt x="26920844" y="8414558"/>
                    <a:pt x="26966693" y="8857966"/>
                    <a:pt x="26948275" y="9266525"/>
                  </a:cubicBezTo>
                  <a:close/>
                </a:path>
              </a:pathLst>
            </a:custGeom>
            <a:solidFill>
              <a:srgbClr val="FFFFFF"/>
            </a:solidFill>
          </p:spPr>
        </p:sp>
      </p:grpSp>
      <p:sp>
        <p:nvSpPr>
          <p:cNvPr id="5" name="Freeform 5"/>
          <p:cNvSpPr/>
          <p:nvPr/>
        </p:nvSpPr>
        <p:spPr>
          <a:xfrm rot="1165569">
            <a:off x="12084461" y="-1180616"/>
            <a:ext cx="7335737" cy="4027986"/>
          </a:xfrm>
          <a:custGeom>
            <a:avLst/>
            <a:gdLst/>
            <a:ahLst/>
            <a:cxnLst/>
            <a:rect l="l" t="t" r="r" b="b"/>
            <a:pathLst>
              <a:path w="7335737" h="4027986">
                <a:moveTo>
                  <a:pt x="0" y="0"/>
                </a:moveTo>
                <a:lnTo>
                  <a:pt x="7335736" y="0"/>
                </a:lnTo>
                <a:lnTo>
                  <a:pt x="7335736" y="4027987"/>
                </a:lnTo>
                <a:lnTo>
                  <a:pt x="0" y="4027987"/>
                </a:lnTo>
                <a:lnTo>
                  <a:pt x="0" y="0"/>
                </a:lnTo>
                <a:close/>
              </a:path>
            </a:pathLst>
          </a:custGeom>
          <a:blipFill>
            <a:blip r:embed="rId2">
              <a:alphaModFix amt="63000"/>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2541540" y="833377"/>
            <a:ext cx="8616878" cy="9852979"/>
          </a:xfrm>
          <a:custGeom>
            <a:avLst/>
            <a:gdLst/>
            <a:ahLst/>
            <a:cxnLst/>
            <a:rect l="l" t="t" r="r" b="b"/>
            <a:pathLst>
              <a:path w="8616878" h="9852979">
                <a:moveTo>
                  <a:pt x="0" y="0"/>
                </a:moveTo>
                <a:lnTo>
                  <a:pt x="8616879" y="0"/>
                </a:lnTo>
                <a:lnTo>
                  <a:pt x="8616879" y="9852980"/>
                </a:lnTo>
                <a:lnTo>
                  <a:pt x="0" y="985298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7" name="Group 7"/>
          <p:cNvGrpSpPr/>
          <p:nvPr/>
        </p:nvGrpSpPr>
        <p:grpSpPr>
          <a:xfrm>
            <a:off x="2109046" y="3534945"/>
            <a:ext cx="9139731" cy="1197966"/>
            <a:chOff x="0" y="0"/>
            <a:chExt cx="21319369" cy="2794381"/>
          </a:xfrm>
        </p:grpSpPr>
        <p:sp>
          <p:nvSpPr>
            <p:cNvPr id="8" name="Freeform 8"/>
            <p:cNvSpPr/>
            <p:nvPr/>
          </p:nvSpPr>
          <p:spPr>
            <a:xfrm>
              <a:off x="-19558" y="-6477"/>
              <a:ext cx="21358232" cy="2814701"/>
            </a:xfrm>
            <a:custGeom>
              <a:avLst/>
              <a:gdLst/>
              <a:ahLst/>
              <a:cxnLst/>
              <a:rect l="l" t="t" r="r" b="b"/>
              <a:pathLst>
                <a:path w="21358232" h="2814701">
                  <a:moveTo>
                    <a:pt x="21329530" y="1495171"/>
                  </a:moveTo>
                  <a:cubicBezTo>
                    <a:pt x="21315052" y="1606931"/>
                    <a:pt x="21287492" y="1719834"/>
                    <a:pt x="21243297" y="1823720"/>
                  </a:cubicBezTo>
                  <a:cubicBezTo>
                    <a:pt x="21210658" y="1900301"/>
                    <a:pt x="21165573" y="1971675"/>
                    <a:pt x="21119980" y="2041144"/>
                  </a:cubicBezTo>
                  <a:cubicBezTo>
                    <a:pt x="21020665" y="2192655"/>
                    <a:pt x="20912715" y="2353691"/>
                    <a:pt x="20767428" y="2464816"/>
                  </a:cubicBezTo>
                  <a:cubicBezTo>
                    <a:pt x="20583912" y="2605024"/>
                    <a:pt x="20354678" y="2672461"/>
                    <a:pt x="20129253" y="2706497"/>
                  </a:cubicBezTo>
                  <a:cubicBezTo>
                    <a:pt x="19867886" y="2745994"/>
                    <a:pt x="19603218" y="2743073"/>
                    <a:pt x="19339566" y="2749042"/>
                  </a:cubicBezTo>
                  <a:cubicBezTo>
                    <a:pt x="19069057" y="2755265"/>
                    <a:pt x="18798928" y="2771140"/>
                    <a:pt x="18528799" y="2785745"/>
                  </a:cubicBezTo>
                  <a:cubicBezTo>
                    <a:pt x="2582291" y="2814701"/>
                    <a:pt x="1825117" y="2805303"/>
                    <a:pt x="1292479" y="2735072"/>
                  </a:cubicBezTo>
                  <a:cubicBezTo>
                    <a:pt x="841502" y="2675636"/>
                    <a:pt x="587502" y="2565273"/>
                    <a:pt x="286639" y="2203450"/>
                  </a:cubicBezTo>
                  <a:cubicBezTo>
                    <a:pt x="151130" y="2040509"/>
                    <a:pt x="54610" y="1844040"/>
                    <a:pt x="28702" y="1632458"/>
                  </a:cubicBezTo>
                  <a:cubicBezTo>
                    <a:pt x="0" y="1398270"/>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10984717" y="7620"/>
                  </a:cubicBezTo>
                  <a:cubicBezTo>
                    <a:pt x="18661133" y="0"/>
                    <a:pt x="18986634" y="39624"/>
                    <a:pt x="19262478" y="32004"/>
                  </a:cubicBezTo>
                  <a:cubicBezTo>
                    <a:pt x="19526130" y="24765"/>
                    <a:pt x="19870935" y="42672"/>
                    <a:pt x="20133571" y="72771"/>
                  </a:cubicBezTo>
                  <a:cubicBezTo>
                    <a:pt x="20568673" y="122428"/>
                    <a:pt x="20815687" y="161163"/>
                    <a:pt x="21066766" y="540258"/>
                  </a:cubicBezTo>
                  <a:cubicBezTo>
                    <a:pt x="21130775" y="638302"/>
                    <a:pt x="21188052" y="740664"/>
                    <a:pt x="21233772" y="848614"/>
                  </a:cubicBezTo>
                  <a:cubicBezTo>
                    <a:pt x="21320005" y="1052957"/>
                    <a:pt x="21358232" y="1273937"/>
                    <a:pt x="21329530" y="1495171"/>
                  </a:cubicBezTo>
                  <a:close/>
                </a:path>
              </a:pathLst>
            </a:custGeom>
            <a:solidFill>
              <a:srgbClr val="288465"/>
            </a:solidFill>
          </p:spPr>
        </p:sp>
      </p:grpSp>
      <p:grpSp>
        <p:nvGrpSpPr>
          <p:cNvPr id="9" name="Group 9"/>
          <p:cNvGrpSpPr/>
          <p:nvPr/>
        </p:nvGrpSpPr>
        <p:grpSpPr>
          <a:xfrm>
            <a:off x="2109046" y="5131704"/>
            <a:ext cx="9139731" cy="1197966"/>
            <a:chOff x="0" y="0"/>
            <a:chExt cx="21319369" cy="2794381"/>
          </a:xfrm>
        </p:grpSpPr>
        <p:sp>
          <p:nvSpPr>
            <p:cNvPr id="10" name="Freeform 10"/>
            <p:cNvSpPr/>
            <p:nvPr/>
          </p:nvSpPr>
          <p:spPr>
            <a:xfrm>
              <a:off x="-19558" y="-6477"/>
              <a:ext cx="21358232" cy="2814701"/>
            </a:xfrm>
            <a:custGeom>
              <a:avLst/>
              <a:gdLst/>
              <a:ahLst/>
              <a:cxnLst/>
              <a:rect l="l" t="t" r="r" b="b"/>
              <a:pathLst>
                <a:path w="21358232" h="2814701">
                  <a:moveTo>
                    <a:pt x="21329530" y="1495171"/>
                  </a:moveTo>
                  <a:cubicBezTo>
                    <a:pt x="21315052" y="1606931"/>
                    <a:pt x="21287492" y="1719834"/>
                    <a:pt x="21243297" y="1823720"/>
                  </a:cubicBezTo>
                  <a:cubicBezTo>
                    <a:pt x="21210658" y="1900301"/>
                    <a:pt x="21165573" y="1971675"/>
                    <a:pt x="21119980" y="2041144"/>
                  </a:cubicBezTo>
                  <a:cubicBezTo>
                    <a:pt x="21020665" y="2192655"/>
                    <a:pt x="20912715" y="2353691"/>
                    <a:pt x="20767428" y="2464816"/>
                  </a:cubicBezTo>
                  <a:cubicBezTo>
                    <a:pt x="20583912" y="2605024"/>
                    <a:pt x="20354678" y="2672461"/>
                    <a:pt x="20129253" y="2706497"/>
                  </a:cubicBezTo>
                  <a:cubicBezTo>
                    <a:pt x="19867886" y="2745994"/>
                    <a:pt x="19603218" y="2743073"/>
                    <a:pt x="19339566" y="2749042"/>
                  </a:cubicBezTo>
                  <a:cubicBezTo>
                    <a:pt x="19069057" y="2755265"/>
                    <a:pt x="18798928" y="2771140"/>
                    <a:pt x="18528799" y="2785745"/>
                  </a:cubicBezTo>
                  <a:cubicBezTo>
                    <a:pt x="2582291" y="2814701"/>
                    <a:pt x="1825117" y="2805303"/>
                    <a:pt x="1292479" y="2735072"/>
                  </a:cubicBezTo>
                  <a:cubicBezTo>
                    <a:pt x="841502" y="2675636"/>
                    <a:pt x="587502" y="2565273"/>
                    <a:pt x="286639" y="2203450"/>
                  </a:cubicBezTo>
                  <a:cubicBezTo>
                    <a:pt x="151130" y="2040509"/>
                    <a:pt x="54610" y="1844040"/>
                    <a:pt x="28702" y="1632458"/>
                  </a:cubicBezTo>
                  <a:cubicBezTo>
                    <a:pt x="0" y="1398270"/>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10984717" y="7620"/>
                  </a:cubicBezTo>
                  <a:cubicBezTo>
                    <a:pt x="18661133" y="0"/>
                    <a:pt x="18986634" y="39624"/>
                    <a:pt x="19262478" y="32004"/>
                  </a:cubicBezTo>
                  <a:cubicBezTo>
                    <a:pt x="19526130" y="24765"/>
                    <a:pt x="19870935" y="42672"/>
                    <a:pt x="20133571" y="72771"/>
                  </a:cubicBezTo>
                  <a:cubicBezTo>
                    <a:pt x="20568673" y="122428"/>
                    <a:pt x="20815687" y="161163"/>
                    <a:pt x="21066766" y="540258"/>
                  </a:cubicBezTo>
                  <a:cubicBezTo>
                    <a:pt x="21130775" y="638302"/>
                    <a:pt x="21188052" y="740664"/>
                    <a:pt x="21233772" y="848614"/>
                  </a:cubicBezTo>
                  <a:cubicBezTo>
                    <a:pt x="21320005" y="1052957"/>
                    <a:pt x="21358232" y="1273937"/>
                    <a:pt x="21329530" y="1495171"/>
                  </a:cubicBezTo>
                  <a:close/>
                </a:path>
              </a:pathLst>
            </a:custGeom>
            <a:solidFill>
              <a:srgbClr val="288465"/>
            </a:solidFill>
          </p:spPr>
        </p:sp>
      </p:grpSp>
      <p:sp>
        <p:nvSpPr>
          <p:cNvPr id="11" name="TextBox 11"/>
          <p:cNvSpPr txBox="1"/>
          <p:nvPr/>
        </p:nvSpPr>
        <p:spPr>
          <a:xfrm>
            <a:off x="3298383" y="6691621"/>
            <a:ext cx="6726824" cy="1374415"/>
          </a:xfrm>
          <a:prstGeom prst="rect">
            <a:avLst/>
          </a:prstGeom>
        </p:spPr>
        <p:txBody>
          <a:bodyPr lIns="0" tIns="0" rIns="0" bIns="0" rtlCol="0" anchor="t">
            <a:spAutoFit/>
          </a:bodyPr>
          <a:lstStyle/>
          <a:p>
            <a:pPr marL="647698" lvl="1" indent="-323849">
              <a:lnSpc>
                <a:spcPts val="3599"/>
              </a:lnSpc>
              <a:buFont typeface="Arial"/>
              <a:buChar char="•"/>
            </a:pPr>
            <a:r>
              <a:rPr lang="ru-RU" sz="2999" dirty="0">
                <a:solidFill>
                  <a:srgbClr val="424242"/>
                </a:solidFill>
                <a:latin typeface="DM Sans"/>
                <a:ea typeface="DM Sans"/>
                <a:cs typeface="DM Sans"/>
                <a:sym typeface="DM Sans"/>
              </a:rPr>
              <a:t>Температура</a:t>
            </a:r>
          </a:p>
          <a:p>
            <a:pPr marL="647698" lvl="1" indent="-323849">
              <a:lnSpc>
                <a:spcPts val="3599"/>
              </a:lnSpc>
              <a:buFont typeface="Arial"/>
              <a:buChar char="•"/>
            </a:pPr>
            <a:r>
              <a:rPr lang="ru-RU" sz="2999" dirty="0" err="1">
                <a:solidFill>
                  <a:srgbClr val="424242"/>
                </a:solidFill>
                <a:latin typeface="DM Sans"/>
                <a:ea typeface="DM Sans"/>
                <a:cs typeface="DM Sans"/>
                <a:sym typeface="DM Sans"/>
              </a:rPr>
              <a:t>Жарық</a:t>
            </a:r>
            <a:r>
              <a:rPr lang="ru-RU" sz="2999" dirty="0">
                <a:solidFill>
                  <a:srgbClr val="424242"/>
                </a:solidFill>
                <a:latin typeface="DM Sans"/>
                <a:ea typeface="DM Sans"/>
                <a:cs typeface="DM Sans"/>
                <a:sym typeface="DM Sans"/>
              </a:rPr>
              <a:t> </a:t>
            </a:r>
            <a:r>
              <a:rPr lang="ru-RU" sz="2999" dirty="0" err="1">
                <a:solidFill>
                  <a:srgbClr val="424242"/>
                </a:solidFill>
                <a:latin typeface="DM Sans"/>
                <a:ea typeface="DM Sans"/>
                <a:cs typeface="DM Sans"/>
                <a:sym typeface="DM Sans"/>
              </a:rPr>
              <a:t>қарқындылығы</a:t>
            </a:r>
            <a:endParaRPr lang="ru-RU" sz="2999" dirty="0">
              <a:solidFill>
                <a:srgbClr val="424242"/>
              </a:solidFill>
              <a:latin typeface="DM Sans"/>
              <a:ea typeface="DM Sans"/>
              <a:cs typeface="DM Sans"/>
              <a:sym typeface="DM Sans"/>
            </a:endParaRPr>
          </a:p>
          <a:p>
            <a:pPr marL="647698" lvl="1" indent="-323849">
              <a:lnSpc>
                <a:spcPts val="3599"/>
              </a:lnSpc>
              <a:buFont typeface="Arial"/>
              <a:buChar char="•"/>
            </a:pPr>
            <a:r>
              <a:rPr lang="ru-RU" sz="2999" dirty="0" err="1">
                <a:solidFill>
                  <a:srgbClr val="424242"/>
                </a:solidFill>
                <a:latin typeface="DM Sans"/>
                <a:ea typeface="DM Sans"/>
                <a:cs typeface="DM Sans"/>
                <a:sym typeface="DM Sans"/>
              </a:rPr>
              <a:t>Көмірқышқыл</a:t>
            </a:r>
            <a:r>
              <a:rPr lang="ru-RU" sz="2999" dirty="0">
                <a:solidFill>
                  <a:srgbClr val="424242"/>
                </a:solidFill>
                <a:latin typeface="DM Sans"/>
                <a:ea typeface="DM Sans"/>
                <a:cs typeface="DM Sans"/>
                <a:sym typeface="DM Sans"/>
              </a:rPr>
              <a:t> газы </a:t>
            </a:r>
            <a:r>
              <a:rPr lang="ru-RU" sz="2999" dirty="0" err="1">
                <a:solidFill>
                  <a:srgbClr val="424242"/>
                </a:solidFill>
                <a:latin typeface="DM Sans"/>
                <a:ea typeface="DM Sans"/>
                <a:cs typeface="DM Sans"/>
                <a:sym typeface="DM Sans"/>
              </a:rPr>
              <a:t>және</a:t>
            </a:r>
            <a:r>
              <a:rPr lang="ru-RU" sz="2999" dirty="0">
                <a:solidFill>
                  <a:srgbClr val="424242"/>
                </a:solidFill>
                <a:latin typeface="DM Sans"/>
                <a:ea typeface="DM Sans"/>
                <a:cs typeface="DM Sans"/>
                <a:sym typeface="DM Sans"/>
              </a:rPr>
              <a:t> </a:t>
            </a:r>
            <a:r>
              <a:rPr lang="ru-RU" sz="2999" dirty="0" err="1">
                <a:solidFill>
                  <a:srgbClr val="424242"/>
                </a:solidFill>
                <a:latin typeface="DM Sans"/>
                <a:ea typeface="DM Sans"/>
                <a:cs typeface="DM Sans"/>
                <a:sym typeface="DM Sans"/>
              </a:rPr>
              <a:t>оттегі</a:t>
            </a:r>
            <a:endParaRPr lang="en-US" sz="2999" dirty="0">
              <a:solidFill>
                <a:srgbClr val="424242"/>
              </a:solidFill>
              <a:latin typeface="DM Sans"/>
              <a:ea typeface="DM Sans"/>
              <a:cs typeface="DM Sans"/>
              <a:sym typeface="DM Sans"/>
            </a:endParaRPr>
          </a:p>
        </p:txBody>
      </p:sp>
      <p:sp>
        <p:nvSpPr>
          <p:cNvPr id="13" name="TextBox 13"/>
          <p:cNvSpPr txBox="1"/>
          <p:nvPr/>
        </p:nvSpPr>
        <p:spPr>
          <a:xfrm>
            <a:off x="2569210" y="3843415"/>
            <a:ext cx="8219402" cy="495300"/>
          </a:xfrm>
          <a:prstGeom prst="rect">
            <a:avLst/>
          </a:prstGeom>
        </p:spPr>
        <p:txBody>
          <a:bodyPr lIns="0" tIns="0" rIns="0" bIns="0" rtlCol="0" anchor="t">
            <a:spAutoFit/>
          </a:bodyPr>
          <a:lstStyle/>
          <a:p>
            <a:pPr algn="ctr">
              <a:lnSpc>
                <a:spcPts val="3840"/>
              </a:lnSpc>
            </a:pPr>
            <a:r>
              <a:rPr lang="ru-RU" sz="3200" b="1" dirty="0">
                <a:solidFill>
                  <a:srgbClr val="FFFFFF"/>
                </a:solidFill>
                <a:latin typeface="DM Sans Bold"/>
                <a:ea typeface="DM Sans Bold"/>
                <a:cs typeface="DM Sans Bold"/>
                <a:sym typeface="DM Sans Bold"/>
              </a:rPr>
              <a:t>Фотосинтез </a:t>
            </a:r>
            <a:r>
              <a:rPr lang="ru-RU" sz="3200" b="1" dirty="0" err="1">
                <a:solidFill>
                  <a:srgbClr val="FFFFFF"/>
                </a:solidFill>
                <a:latin typeface="DM Sans Bold"/>
                <a:ea typeface="DM Sans Bold"/>
                <a:cs typeface="DM Sans Bold"/>
                <a:sym typeface="DM Sans Bold"/>
              </a:rPr>
              <a:t>процесі</a:t>
            </a:r>
            <a:endParaRPr lang="en-US" sz="3200" b="1" dirty="0">
              <a:solidFill>
                <a:srgbClr val="FFFFFF"/>
              </a:solidFill>
              <a:latin typeface="DM Sans Bold"/>
              <a:ea typeface="DM Sans Bold"/>
              <a:cs typeface="DM Sans Bold"/>
              <a:sym typeface="DM Sans Bold"/>
            </a:endParaRPr>
          </a:p>
        </p:txBody>
      </p:sp>
      <p:sp>
        <p:nvSpPr>
          <p:cNvPr id="14" name="TextBox 14"/>
          <p:cNvSpPr txBox="1"/>
          <p:nvPr/>
        </p:nvSpPr>
        <p:spPr>
          <a:xfrm>
            <a:off x="2569210" y="5454463"/>
            <a:ext cx="8219402" cy="495300"/>
          </a:xfrm>
          <a:prstGeom prst="rect">
            <a:avLst/>
          </a:prstGeom>
        </p:spPr>
        <p:txBody>
          <a:bodyPr lIns="0" tIns="0" rIns="0" bIns="0" rtlCol="0" anchor="t">
            <a:spAutoFit/>
          </a:bodyPr>
          <a:lstStyle/>
          <a:p>
            <a:pPr algn="ctr">
              <a:lnSpc>
                <a:spcPts val="3840"/>
              </a:lnSpc>
            </a:pPr>
            <a:r>
              <a:rPr lang="ru-RU" sz="3200" b="1" dirty="0" err="1">
                <a:solidFill>
                  <a:srgbClr val="FFFFFF"/>
                </a:solidFill>
                <a:latin typeface="DM Sans Bold"/>
                <a:ea typeface="DM Sans Bold"/>
                <a:cs typeface="DM Sans Bold"/>
                <a:sym typeface="DM Sans Bold"/>
              </a:rPr>
              <a:t>Фотосинтезге</a:t>
            </a:r>
            <a:r>
              <a:rPr lang="ru-RU" sz="3200" b="1" dirty="0">
                <a:solidFill>
                  <a:srgbClr val="FFFFFF"/>
                </a:solidFill>
                <a:latin typeface="DM Sans Bold"/>
                <a:ea typeface="DM Sans Bold"/>
                <a:cs typeface="DM Sans Bold"/>
                <a:sym typeface="DM Sans Bold"/>
              </a:rPr>
              <a:t> </a:t>
            </a:r>
            <a:r>
              <a:rPr lang="ru-RU" sz="3200" b="1" dirty="0" err="1" smtClean="0">
                <a:solidFill>
                  <a:srgbClr val="FFFFFF"/>
                </a:solidFill>
                <a:latin typeface="DM Sans Bold"/>
                <a:ea typeface="DM Sans Bold"/>
                <a:cs typeface="DM Sans Bold"/>
                <a:sym typeface="DM Sans Bold"/>
              </a:rPr>
              <a:t>әсер</a:t>
            </a:r>
            <a:r>
              <a:rPr lang="ru-RU" sz="3200" b="1" dirty="0" smtClean="0">
                <a:solidFill>
                  <a:srgbClr val="FFFFFF"/>
                </a:solidFill>
                <a:latin typeface="DM Sans Bold"/>
                <a:ea typeface="DM Sans Bold"/>
                <a:cs typeface="DM Sans Bold"/>
                <a:sym typeface="DM Sans Bold"/>
              </a:rPr>
              <a:t> </a:t>
            </a:r>
            <a:r>
              <a:rPr lang="ru-RU" sz="3200" b="1" dirty="0" err="1" smtClean="0">
                <a:solidFill>
                  <a:srgbClr val="FFFFFF"/>
                </a:solidFill>
                <a:latin typeface="DM Sans Bold"/>
                <a:ea typeface="DM Sans Bold"/>
                <a:cs typeface="DM Sans Bold"/>
                <a:sym typeface="DM Sans Bold"/>
              </a:rPr>
              <a:t>ететін</a:t>
            </a:r>
            <a:r>
              <a:rPr lang="ru-RU" sz="3200" b="1" dirty="0" smtClean="0">
                <a:solidFill>
                  <a:srgbClr val="FFFFFF"/>
                </a:solidFill>
                <a:latin typeface="DM Sans Bold"/>
                <a:ea typeface="DM Sans Bold"/>
                <a:cs typeface="DM Sans Bold"/>
                <a:sym typeface="DM Sans Bold"/>
              </a:rPr>
              <a:t> </a:t>
            </a:r>
            <a:r>
              <a:rPr lang="ru-RU" sz="3200" b="1" dirty="0" err="1" smtClean="0">
                <a:solidFill>
                  <a:srgbClr val="FFFFFF"/>
                </a:solidFill>
                <a:latin typeface="DM Sans Bold"/>
                <a:ea typeface="DM Sans Bold"/>
                <a:cs typeface="DM Sans Bold"/>
                <a:sym typeface="DM Sans Bold"/>
              </a:rPr>
              <a:t>факторлар</a:t>
            </a:r>
            <a:endParaRPr lang="en-US" sz="3200" b="1" dirty="0">
              <a:solidFill>
                <a:srgbClr val="FFFFFF"/>
              </a:solidFill>
              <a:latin typeface="DM Sans Bold"/>
              <a:ea typeface="DM Sans Bold"/>
              <a:cs typeface="DM Sans Bold"/>
              <a:sym typeface="DM Sans 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27455"/>
        </a:solidFill>
        <a:effectLst/>
      </p:bgPr>
    </p:bg>
    <p:spTree>
      <p:nvGrpSpPr>
        <p:cNvPr id="1" name=""/>
        <p:cNvGrpSpPr/>
        <p:nvPr/>
      </p:nvGrpSpPr>
      <p:grpSpPr>
        <a:xfrm>
          <a:off x="0" y="0"/>
          <a:ext cx="0" cy="0"/>
          <a:chOff x="0" y="0"/>
          <a:chExt cx="0" cy="0"/>
        </a:xfrm>
      </p:grpSpPr>
      <p:sp>
        <p:nvSpPr>
          <p:cNvPr id="2" name="Freeform 2"/>
          <p:cNvSpPr/>
          <p:nvPr/>
        </p:nvSpPr>
        <p:spPr>
          <a:xfrm>
            <a:off x="-2027345" y="7386596"/>
            <a:ext cx="22342690" cy="4428574"/>
          </a:xfrm>
          <a:custGeom>
            <a:avLst/>
            <a:gdLst/>
            <a:ahLst/>
            <a:cxnLst/>
            <a:rect l="l" t="t" r="r" b="b"/>
            <a:pathLst>
              <a:path w="22342690" h="4428574">
                <a:moveTo>
                  <a:pt x="0" y="0"/>
                </a:moveTo>
                <a:lnTo>
                  <a:pt x="22342690" y="0"/>
                </a:lnTo>
                <a:lnTo>
                  <a:pt x="22342690" y="4428573"/>
                </a:lnTo>
                <a:lnTo>
                  <a:pt x="0" y="4428573"/>
                </a:lnTo>
                <a:lnTo>
                  <a:pt x="0" y="0"/>
                </a:lnTo>
                <a:close/>
              </a:path>
            </a:pathLst>
          </a:custGeom>
          <a:blipFill>
            <a:blip r:embed="rId2">
              <a:extLst>
                <a:ext uri="{96DAC541-7B7A-43D3-8B79-37D633B846F1}">
                  <asvg:svgBlip xmlns:asvg="http://schemas.microsoft.com/office/drawing/2016/SVG/main" xmlns="" r:embed="rId3"/>
                </a:ext>
              </a:extLst>
            </a:blip>
            <a:stretch>
              <a:fillRect r="-22490"/>
            </a:stretch>
          </a:blipFill>
        </p:spPr>
      </p:sp>
      <p:grpSp>
        <p:nvGrpSpPr>
          <p:cNvPr id="3" name="Group 3"/>
          <p:cNvGrpSpPr/>
          <p:nvPr/>
        </p:nvGrpSpPr>
        <p:grpSpPr>
          <a:xfrm>
            <a:off x="9999352" y="1028700"/>
            <a:ext cx="7246748" cy="8229600"/>
            <a:chOff x="0" y="0"/>
            <a:chExt cx="16903791" cy="19196395"/>
          </a:xfrm>
        </p:grpSpPr>
        <p:sp>
          <p:nvSpPr>
            <p:cNvPr id="4" name="Freeform 4"/>
            <p:cNvSpPr/>
            <p:nvPr/>
          </p:nvSpPr>
          <p:spPr>
            <a:xfrm>
              <a:off x="-19558" y="-6477"/>
              <a:ext cx="16942654" cy="19216715"/>
            </a:xfrm>
            <a:custGeom>
              <a:avLst/>
              <a:gdLst/>
              <a:ahLst/>
              <a:cxnLst/>
              <a:rect l="l" t="t" r="r" b="b"/>
              <a:pathLst>
                <a:path w="16942654" h="19216715">
                  <a:moveTo>
                    <a:pt x="16913952" y="15383842"/>
                  </a:moveTo>
                  <a:cubicBezTo>
                    <a:pt x="16899473" y="18008946"/>
                    <a:pt x="16871914" y="18121849"/>
                    <a:pt x="16827718" y="18225734"/>
                  </a:cubicBezTo>
                  <a:cubicBezTo>
                    <a:pt x="16795080" y="18302315"/>
                    <a:pt x="16749994" y="18373689"/>
                    <a:pt x="16704402" y="18443158"/>
                  </a:cubicBezTo>
                  <a:cubicBezTo>
                    <a:pt x="16605087" y="18594670"/>
                    <a:pt x="16497137" y="18755706"/>
                    <a:pt x="16351849" y="18866831"/>
                  </a:cubicBezTo>
                  <a:cubicBezTo>
                    <a:pt x="16168335" y="19007038"/>
                    <a:pt x="15939099" y="19074476"/>
                    <a:pt x="15713674" y="19108511"/>
                  </a:cubicBezTo>
                  <a:cubicBezTo>
                    <a:pt x="15452309" y="19148008"/>
                    <a:pt x="15187640" y="19145087"/>
                    <a:pt x="14923988" y="19151057"/>
                  </a:cubicBezTo>
                  <a:cubicBezTo>
                    <a:pt x="14653479" y="19157280"/>
                    <a:pt x="14383349" y="19173155"/>
                    <a:pt x="14113220" y="19187760"/>
                  </a:cubicBezTo>
                  <a:cubicBezTo>
                    <a:pt x="2582291" y="19216715"/>
                    <a:pt x="1825117" y="19207317"/>
                    <a:pt x="1292479" y="19137086"/>
                  </a:cubicBezTo>
                  <a:cubicBezTo>
                    <a:pt x="841502" y="19077651"/>
                    <a:pt x="587502" y="18967287"/>
                    <a:pt x="286639" y="18605464"/>
                  </a:cubicBezTo>
                  <a:cubicBezTo>
                    <a:pt x="151130" y="18442524"/>
                    <a:pt x="54610" y="18246055"/>
                    <a:pt x="28702" y="18034473"/>
                  </a:cubicBezTo>
                  <a:cubicBezTo>
                    <a:pt x="0" y="9060707"/>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8689426" y="7620"/>
                  </a:cubicBezTo>
                  <a:cubicBezTo>
                    <a:pt x="14245555" y="0"/>
                    <a:pt x="14571056" y="39624"/>
                    <a:pt x="14846899" y="32004"/>
                  </a:cubicBezTo>
                  <a:cubicBezTo>
                    <a:pt x="15110552" y="24765"/>
                    <a:pt x="15455357" y="42672"/>
                    <a:pt x="15717992" y="72771"/>
                  </a:cubicBezTo>
                  <a:cubicBezTo>
                    <a:pt x="16153094" y="122428"/>
                    <a:pt x="16400110" y="161163"/>
                    <a:pt x="16651188" y="540258"/>
                  </a:cubicBezTo>
                  <a:cubicBezTo>
                    <a:pt x="16715196" y="638302"/>
                    <a:pt x="16772473" y="740664"/>
                    <a:pt x="16818193" y="848614"/>
                  </a:cubicBezTo>
                  <a:cubicBezTo>
                    <a:pt x="16904427" y="1052957"/>
                    <a:pt x="16942654" y="1273937"/>
                    <a:pt x="16913952" y="15383842"/>
                  </a:cubicBezTo>
                  <a:close/>
                </a:path>
              </a:pathLst>
            </a:custGeom>
            <a:solidFill>
              <a:srgbClr val="FFFFFF"/>
            </a:solidFill>
          </p:spPr>
        </p:sp>
      </p:grpSp>
      <p:grpSp>
        <p:nvGrpSpPr>
          <p:cNvPr id="5" name="Group 5"/>
          <p:cNvGrpSpPr/>
          <p:nvPr/>
        </p:nvGrpSpPr>
        <p:grpSpPr>
          <a:xfrm>
            <a:off x="1028700" y="1028700"/>
            <a:ext cx="8287380" cy="8229600"/>
            <a:chOff x="0" y="0"/>
            <a:chExt cx="19331173" cy="19196395"/>
          </a:xfrm>
        </p:grpSpPr>
        <p:sp>
          <p:nvSpPr>
            <p:cNvPr id="6" name="Freeform 6"/>
            <p:cNvSpPr/>
            <p:nvPr/>
          </p:nvSpPr>
          <p:spPr>
            <a:xfrm>
              <a:off x="-19558" y="-6477"/>
              <a:ext cx="19370036" cy="19216715"/>
            </a:xfrm>
            <a:custGeom>
              <a:avLst/>
              <a:gdLst/>
              <a:ahLst/>
              <a:cxnLst/>
              <a:rect l="l" t="t" r="r" b="b"/>
              <a:pathLst>
                <a:path w="19370036" h="19216715">
                  <a:moveTo>
                    <a:pt x="19341334" y="15383842"/>
                  </a:moveTo>
                  <a:cubicBezTo>
                    <a:pt x="19326855" y="18008946"/>
                    <a:pt x="19299296" y="18121849"/>
                    <a:pt x="19255100" y="18225734"/>
                  </a:cubicBezTo>
                  <a:cubicBezTo>
                    <a:pt x="19222462" y="18302315"/>
                    <a:pt x="19177376" y="18373689"/>
                    <a:pt x="19131784" y="18443158"/>
                  </a:cubicBezTo>
                  <a:cubicBezTo>
                    <a:pt x="19032469" y="18594670"/>
                    <a:pt x="18924519" y="18755706"/>
                    <a:pt x="18779232" y="18866831"/>
                  </a:cubicBezTo>
                  <a:cubicBezTo>
                    <a:pt x="18595717" y="19007038"/>
                    <a:pt x="18366482" y="19074476"/>
                    <a:pt x="18141057" y="19108511"/>
                  </a:cubicBezTo>
                  <a:cubicBezTo>
                    <a:pt x="17879691" y="19148008"/>
                    <a:pt x="17615022" y="19145087"/>
                    <a:pt x="17351370" y="19151057"/>
                  </a:cubicBezTo>
                  <a:cubicBezTo>
                    <a:pt x="17080861" y="19157280"/>
                    <a:pt x="16810732" y="19173155"/>
                    <a:pt x="16540602" y="19187760"/>
                  </a:cubicBezTo>
                  <a:cubicBezTo>
                    <a:pt x="2582291" y="19216715"/>
                    <a:pt x="1825117" y="19207317"/>
                    <a:pt x="1292479" y="19137086"/>
                  </a:cubicBezTo>
                  <a:cubicBezTo>
                    <a:pt x="841502" y="19077651"/>
                    <a:pt x="587502" y="18967287"/>
                    <a:pt x="286639" y="18605464"/>
                  </a:cubicBezTo>
                  <a:cubicBezTo>
                    <a:pt x="151130" y="18442524"/>
                    <a:pt x="54610" y="18246055"/>
                    <a:pt x="28702" y="18034473"/>
                  </a:cubicBezTo>
                  <a:cubicBezTo>
                    <a:pt x="0" y="9060707"/>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9951220" y="7620"/>
                  </a:cubicBezTo>
                  <a:cubicBezTo>
                    <a:pt x="16672937" y="0"/>
                    <a:pt x="16998438" y="39624"/>
                    <a:pt x="17274282" y="32004"/>
                  </a:cubicBezTo>
                  <a:cubicBezTo>
                    <a:pt x="17537934" y="24765"/>
                    <a:pt x="17882739" y="42672"/>
                    <a:pt x="18145374" y="72771"/>
                  </a:cubicBezTo>
                  <a:cubicBezTo>
                    <a:pt x="18580476" y="122428"/>
                    <a:pt x="18827492" y="161163"/>
                    <a:pt x="19078570" y="540258"/>
                  </a:cubicBezTo>
                  <a:cubicBezTo>
                    <a:pt x="19142578" y="638302"/>
                    <a:pt x="19199855" y="740664"/>
                    <a:pt x="19245575" y="848614"/>
                  </a:cubicBezTo>
                  <a:cubicBezTo>
                    <a:pt x="19331809" y="1052957"/>
                    <a:pt x="19370036" y="1273937"/>
                    <a:pt x="19341334" y="15383842"/>
                  </a:cubicBezTo>
                  <a:close/>
                </a:path>
              </a:pathLst>
            </a:custGeom>
            <a:solidFill>
              <a:srgbClr val="FFE18B"/>
            </a:solidFill>
          </p:spPr>
        </p:sp>
      </p:grpSp>
      <p:grpSp>
        <p:nvGrpSpPr>
          <p:cNvPr id="7" name="Group 7"/>
          <p:cNvGrpSpPr/>
          <p:nvPr/>
        </p:nvGrpSpPr>
        <p:grpSpPr>
          <a:xfrm>
            <a:off x="10603941" y="1525968"/>
            <a:ext cx="6037571" cy="7235064"/>
            <a:chOff x="0" y="0"/>
            <a:chExt cx="935378" cy="1120901"/>
          </a:xfrm>
        </p:grpSpPr>
        <p:sp>
          <p:nvSpPr>
            <p:cNvPr id="8" name="Freeform 8"/>
            <p:cNvSpPr/>
            <p:nvPr/>
          </p:nvSpPr>
          <p:spPr>
            <a:xfrm>
              <a:off x="0" y="0"/>
              <a:ext cx="935378" cy="1120901"/>
            </a:xfrm>
            <a:custGeom>
              <a:avLst/>
              <a:gdLst/>
              <a:ahLst/>
              <a:cxnLst/>
              <a:rect l="l" t="t" r="r" b="b"/>
              <a:pathLst>
                <a:path w="935378" h="1120901">
                  <a:moveTo>
                    <a:pt x="29493" y="0"/>
                  </a:moveTo>
                  <a:lnTo>
                    <a:pt x="905885" y="0"/>
                  </a:lnTo>
                  <a:cubicBezTo>
                    <a:pt x="922173" y="0"/>
                    <a:pt x="935378" y="13204"/>
                    <a:pt x="935378" y="29493"/>
                  </a:cubicBezTo>
                  <a:lnTo>
                    <a:pt x="935378" y="1091408"/>
                  </a:lnTo>
                  <a:cubicBezTo>
                    <a:pt x="935378" y="1107696"/>
                    <a:pt x="922173" y="1120901"/>
                    <a:pt x="905885" y="1120901"/>
                  </a:cubicBezTo>
                  <a:lnTo>
                    <a:pt x="29493" y="1120901"/>
                  </a:lnTo>
                  <a:cubicBezTo>
                    <a:pt x="13204" y="1120901"/>
                    <a:pt x="0" y="1107696"/>
                    <a:pt x="0" y="1091408"/>
                  </a:cubicBezTo>
                  <a:lnTo>
                    <a:pt x="0" y="29493"/>
                  </a:lnTo>
                  <a:cubicBezTo>
                    <a:pt x="0" y="13204"/>
                    <a:pt x="13204" y="0"/>
                    <a:pt x="29493" y="0"/>
                  </a:cubicBezTo>
                  <a:close/>
                </a:path>
              </a:pathLst>
            </a:custGeom>
            <a:blipFill>
              <a:blip r:embed="rId4"/>
              <a:stretch>
                <a:fillRect l="-39931" r="-39931"/>
              </a:stretch>
            </a:blipFill>
          </p:spPr>
        </p:sp>
      </p:grpSp>
      <p:grpSp>
        <p:nvGrpSpPr>
          <p:cNvPr id="9" name="Group 9"/>
          <p:cNvGrpSpPr/>
          <p:nvPr/>
        </p:nvGrpSpPr>
        <p:grpSpPr>
          <a:xfrm>
            <a:off x="1694613" y="1855949"/>
            <a:ext cx="6955555" cy="6575103"/>
            <a:chOff x="0" y="0"/>
            <a:chExt cx="9274073" cy="8766804"/>
          </a:xfrm>
        </p:grpSpPr>
        <p:sp>
          <p:nvSpPr>
            <p:cNvPr id="10" name="TextBox 10"/>
            <p:cNvSpPr txBox="1"/>
            <p:nvPr/>
          </p:nvSpPr>
          <p:spPr>
            <a:xfrm>
              <a:off x="0" y="133350"/>
              <a:ext cx="9274073" cy="2818131"/>
            </a:xfrm>
            <a:prstGeom prst="rect">
              <a:avLst/>
            </a:prstGeom>
          </p:spPr>
          <p:txBody>
            <a:bodyPr lIns="0" tIns="0" rIns="0" bIns="0" rtlCol="0" anchor="t">
              <a:spAutoFit/>
            </a:bodyPr>
            <a:lstStyle/>
            <a:p>
              <a:pPr marL="0" lvl="0" indent="0" algn="ctr">
                <a:lnSpc>
                  <a:spcPts val="7920"/>
                </a:lnSpc>
              </a:pPr>
              <a:r>
                <a:rPr lang="en-US" sz="8000">
                  <a:solidFill>
                    <a:srgbClr val="327455"/>
                  </a:solidFill>
                  <a:latin typeface="Bobby Jones"/>
                  <a:ea typeface="Bobby Jones"/>
                  <a:cs typeface="Bobby Jones"/>
                  <a:sym typeface="Bobby Jones"/>
                </a:rPr>
                <a:t>Assignment Task</a:t>
              </a:r>
            </a:p>
          </p:txBody>
        </p:sp>
        <p:sp>
          <p:nvSpPr>
            <p:cNvPr id="11" name="TextBox 11"/>
            <p:cNvSpPr txBox="1"/>
            <p:nvPr/>
          </p:nvSpPr>
          <p:spPr>
            <a:xfrm>
              <a:off x="0" y="3496304"/>
              <a:ext cx="9274073" cy="5270500"/>
            </a:xfrm>
            <a:prstGeom prst="rect">
              <a:avLst/>
            </a:prstGeom>
          </p:spPr>
          <p:txBody>
            <a:bodyPr lIns="0" tIns="0" rIns="0" bIns="0" rtlCol="0" anchor="t">
              <a:spAutoFit/>
            </a:bodyPr>
            <a:lstStyle/>
            <a:p>
              <a:pPr algn="ctr">
                <a:lnSpc>
                  <a:spcPts val="3900"/>
                </a:lnSpc>
              </a:pPr>
              <a:r>
                <a:rPr lang="en-US" sz="3000">
                  <a:solidFill>
                    <a:srgbClr val="424242"/>
                  </a:solidFill>
                  <a:latin typeface="DM Sans"/>
                  <a:ea typeface="DM Sans"/>
                  <a:cs typeface="DM Sans"/>
                  <a:sym typeface="DM Sans"/>
                </a:rPr>
                <a:t>Set up an experiment at home and create a hypothesis to test how light intensity affects the rate of photosynthesis. </a:t>
              </a:r>
            </a:p>
            <a:p>
              <a:pPr algn="ctr">
                <a:lnSpc>
                  <a:spcPts val="3900"/>
                </a:lnSpc>
              </a:pPr>
              <a:endParaRPr lang="en-US" sz="3000">
                <a:solidFill>
                  <a:srgbClr val="424242"/>
                </a:solidFill>
                <a:latin typeface="DM Sans"/>
                <a:ea typeface="DM Sans"/>
                <a:cs typeface="DM Sans"/>
                <a:sym typeface="DM Sans"/>
              </a:endParaRPr>
            </a:p>
            <a:p>
              <a:pPr algn="ctr">
                <a:lnSpc>
                  <a:spcPts val="3900"/>
                </a:lnSpc>
              </a:pPr>
              <a:r>
                <a:rPr lang="en-US" sz="3000">
                  <a:solidFill>
                    <a:srgbClr val="424242"/>
                  </a:solidFill>
                  <a:latin typeface="DM Sans"/>
                  <a:ea typeface="DM Sans"/>
                  <a:cs typeface="DM Sans"/>
                  <a:sym typeface="DM Sans"/>
                </a:rPr>
                <a:t>Using Canva’s whiteboard function, compile a practical write-up for the experiment conducted. </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7EBF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03599"/>
            <a:ext cx="4910933" cy="6079803"/>
            <a:chOff x="0" y="0"/>
            <a:chExt cx="6547911" cy="8106404"/>
          </a:xfrm>
        </p:grpSpPr>
        <p:sp>
          <p:nvSpPr>
            <p:cNvPr id="3" name="TextBox 3"/>
            <p:cNvSpPr txBox="1"/>
            <p:nvPr/>
          </p:nvSpPr>
          <p:spPr>
            <a:xfrm>
              <a:off x="0" y="133350"/>
              <a:ext cx="6547911" cy="2818131"/>
            </a:xfrm>
            <a:prstGeom prst="rect">
              <a:avLst/>
            </a:prstGeom>
          </p:spPr>
          <p:txBody>
            <a:bodyPr lIns="0" tIns="0" rIns="0" bIns="0" rtlCol="0" anchor="t">
              <a:spAutoFit/>
            </a:bodyPr>
            <a:lstStyle/>
            <a:p>
              <a:pPr algn="l">
                <a:lnSpc>
                  <a:spcPts val="7920"/>
                </a:lnSpc>
              </a:pPr>
              <a:r>
                <a:rPr lang="en-US" sz="8000">
                  <a:solidFill>
                    <a:srgbClr val="327455"/>
                  </a:solidFill>
                  <a:latin typeface="Bobby Jones"/>
                  <a:ea typeface="Bobby Jones"/>
                  <a:cs typeface="Bobby Jones"/>
                  <a:sym typeface="Bobby Jones"/>
                </a:rPr>
                <a:t>Resource </a:t>
              </a:r>
            </a:p>
            <a:p>
              <a:pPr marL="0" lvl="0" indent="0" algn="l">
                <a:lnSpc>
                  <a:spcPts val="7920"/>
                </a:lnSpc>
              </a:pPr>
              <a:r>
                <a:rPr lang="en-US" sz="8000">
                  <a:solidFill>
                    <a:srgbClr val="327455"/>
                  </a:solidFill>
                  <a:latin typeface="Bobby Jones"/>
                  <a:ea typeface="Bobby Jones"/>
                  <a:cs typeface="Bobby Jones"/>
                  <a:sym typeface="Bobby Jones"/>
                </a:rPr>
                <a:t>Page</a:t>
              </a:r>
            </a:p>
          </p:txBody>
        </p:sp>
        <p:sp>
          <p:nvSpPr>
            <p:cNvPr id="4" name="TextBox 4"/>
            <p:cNvSpPr txBox="1"/>
            <p:nvPr/>
          </p:nvSpPr>
          <p:spPr>
            <a:xfrm>
              <a:off x="0" y="3496304"/>
              <a:ext cx="6547911" cy="4610100"/>
            </a:xfrm>
            <a:prstGeom prst="rect">
              <a:avLst/>
            </a:prstGeom>
          </p:spPr>
          <p:txBody>
            <a:bodyPr lIns="0" tIns="0" rIns="0" bIns="0" rtlCol="0" anchor="t">
              <a:spAutoFit/>
            </a:bodyPr>
            <a:lstStyle/>
            <a:p>
              <a:pPr algn="l">
                <a:lnSpc>
                  <a:spcPts val="3900"/>
                </a:lnSpc>
              </a:pPr>
              <a:r>
                <a:rPr lang="en-US" sz="3000">
                  <a:solidFill>
                    <a:srgbClr val="424242"/>
                  </a:solidFill>
                  <a:latin typeface="DM Sans"/>
                  <a:ea typeface="DM Sans"/>
                  <a:cs typeface="DM Sans"/>
                  <a:sym typeface="DM Sans"/>
                </a:rPr>
                <a:t>Use these icons and illustrations in your</a:t>
              </a:r>
            </a:p>
            <a:p>
              <a:pPr algn="l">
                <a:lnSpc>
                  <a:spcPts val="3900"/>
                </a:lnSpc>
              </a:pPr>
              <a:r>
                <a:rPr lang="en-US" sz="3000">
                  <a:solidFill>
                    <a:srgbClr val="424242"/>
                  </a:solidFill>
                  <a:latin typeface="DM Sans"/>
                  <a:ea typeface="DM Sans"/>
                  <a:cs typeface="DM Sans"/>
                  <a:sym typeface="DM Sans"/>
                </a:rPr>
                <a:t>Canva Presentation.</a:t>
              </a:r>
            </a:p>
            <a:p>
              <a:pPr algn="l">
                <a:lnSpc>
                  <a:spcPts val="3900"/>
                </a:lnSpc>
              </a:pPr>
              <a:endParaRPr lang="en-US" sz="3000">
                <a:solidFill>
                  <a:srgbClr val="424242"/>
                </a:solidFill>
                <a:latin typeface="DM Sans"/>
                <a:ea typeface="DM Sans"/>
                <a:cs typeface="DM Sans"/>
                <a:sym typeface="DM Sans"/>
              </a:endParaRPr>
            </a:p>
            <a:p>
              <a:pPr algn="l">
                <a:lnSpc>
                  <a:spcPts val="3900"/>
                </a:lnSpc>
              </a:pPr>
              <a:r>
                <a:rPr lang="en-US" sz="3000">
                  <a:solidFill>
                    <a:srgbClr val="424242"/>
                  </a:solidFill>
                  <a:latin typeface="DM Sans"/>
                  <a:ea typeface="DM Sans"/>
                  <a:cs typeface="DM Sans"/>
                  <a:sym typeface="DM Sans"/>
                </a:rPr>
                <a:t>Happy designing!</a:t>
              </a:r>
            </a:p>
            <a:p>
              <a:pPr algn="l">
                <a:lnSpc>
                  <a:spcPts val="3900"/>
                </a:lnSpc>
              </a:pPr>
              <a:r>
                <a:rPr lang="en-US" sz="3000">
                  <a:solidFill>
                    <a:srgbClr val="424242"/>
                  </a:solidFill>
                  <a:latin typeface="DM Sans"/>
                  <a:ea typeface="DM Sans"/>
                  <a:cs typeface="DM Sans"/>
                  <a:sym typeface="DM Sans"/>
                </a:rPr>
                <a:t>Don't forget to delete this page before presenting. </a:t>
              </a:r>
            </a:p>
          </p:txBody>
        </p:sp>
      </p:grpSp>
      <p:grpSp>
        <p:nvGrpSpPr>
          <p:cNvPr id="5" name="Group 5"/>
          <p:cNvGrpSpPr/>
          <p:nvPr/>
        </p:nvGrpSpPr>
        <p:grpSpPr>
          <a:xfrm>
            <a:off x="7002415" y="1028700"/>
            <a:ext cx="10256885" cy="8229600"/>
            <a:chOff x="0" y="0"/>
            <a:chExt cx="23925247" cy="19196395"/>
          </a:xfrm>
        </p:grpSpPr>
        <p:sp>
          <p:nvSpPr>
            <p:cNvPr id="6" name="Freeform 6"/>
            <p:cNvSpPr/>
            <p:nvPr/>
          </p:nvSpPr>
          <p:spPr>
            <a:xfrm>
              <a:off x="-19558" y="-6477"/>
              <a:ext cx="23964109" cy="19216715"/>
            </a:xfrm>
            <a:custGeom>
              <a:avLst/>
              <a:gdLst/>
              <a:ahLst/>
              <a:cxnLst/>
              <a:rect l="l" t="t" r="r" b="b"/>
              <a:pathLst>
                <a:path w="23964109" h="19216715">
                  <a:moveTo>
                    <a:pt x="23935407" y="15383842"/>
                  </a:moveTo>
                  <a:cubicBezTo>
                    <a:pt x="23920929" y="18008946"/>
                    <a:pt x="23893371" y="18121849"/>
                    <a:pt x="23849175" y="18225734"/>
                  </a:cubicBezTo>
                  <a:cubicBezTo>
                    <a:pt x="23816535" y="18302315"/>
                    <a:pt x="23771451" y="18373689"/>
                    <a:pt x="23725857" y="18443158"/>
                  </a:cubicBezTo>
                  <a:cubicBezTo>
                    <a:pt x="23626543" y="18594670"/>
                    <a:pt x="23518593" y="18755706"/>
                    <a:pt x="23373305" y="18866831"/>
                  </a:cubicBezTo>
                  <a:cubicBezTo>
                    <a:pt x="23189790" y="19007038"/>
                    <a:pt x="22960555" y="19074476"/>
                    <a:pt x="22735130" y="19108511"/>
                  </a:cubicBezTo>
                  <a:cubicBezTo>
                    <a:pt x="22473764" y="19148008"/>
                    <a:pt x="22209097" y="19145087"/>
                    <a:pt x="21945444" y="19151057"/>
                  </a:cubicBezTo>
                  <a:cubicBezTo>
                    <a:pt x="21674934" y="19157280"/>
                    <a:pt x="21404805" y="19173155"/>
                    <a:pt x="21134677" y="19187760"/>
                  </a:cubicBezTo>
                  <a:cubicBezTo>
                    <a:pt x="2582291" y="19216715"/>
                    <a:pt x="1825117" y="19207317"/>
                    <a:pt x="1292479" y="19137086"/>
                  </a:cubicBezTo>
                  <a:cubicBezTo>
                    <a:pt x="841502" y="19077651"/>
                    <a:pt x="587502" y="18967287"/>
                    <a:pt x="286639" y="18605464"/>
                  </a:cubicBezTo>
                  <a:cubicBezTo>
                    <a:pt x="151130" y="18442524"/>
                    <a:pt x="54610" y="18246055"/>
                    <a:pt x="28702" y="18034473"/>
                  </a:cubicBezTo>
                  <a:cubicBezTo>
                    <a:pt x="0" y="9060707"/>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12339295" y="7620"/>
                  </a:cubicBezTo>
                  <a:cubicBezTo>
                    <a:pt x="21267010" y="0"/>
                    <a:pt x="21592511" y="39624"/>
                    <a:pt x="21868356" y="32004"/>
                  </a:cubicBezTo>
                  <a:cubicBezTo>
                    <a:pt x="22132007" y="24765"/>
                    <a:pt x="22476812" y="42672"/>
                    <a:pt x="22739449" y="72771"/>
                  </a:cubicBezTo>
                  <a:cubicBezTo>
                    <a:pt x="23174551" y="122428"/>
                    <a:pt x="23421565" y="161163"/>
                    <a:pt x="23672644" y="540258"/>
                  </a:cubicBezTo>
                  <a:cubicBezTo>
                    <a:pt x="23736653" y="638302"/>
                    <a:pt x="23793930" y="740664"/>
                    <a:pt x="23839650" y="848614"/>
                  </a:cubicBezTo>
                  <a:cubicBezTo>
                    <a:pt x="23925882" y="1052957"/>
                    <a:pt x="23964109" y="1273937"/>
                    <a:pt x="23935407" y="15383842"/>
                  </a:cubicBezTo>
                  <a:close/>
                </a:path>
              </a:pathLst>
            </a:custGeom>
            <a:solidFill>
              <a:srgbClr val="FFFFFF"/>
            </a:solidFill>
          </p:spPr>
        </p:sp>
      </p:grpSp>
      <p:sp>
        <p:nvSpPr>
          <p:cNvPr id="7" name="Freeform 7"/>
          <p:cNvSpPr/>
          <p:nvPr/>
        </p:nvSpPr>
        <p:spPr>
          <a:xfrm>
            <a:off x="7694138" y="1586708"/>
            <a:ext cx="2351643" cy="2351643"/>
          </a:xfrm>
          <a:custGeom>
            <a:avLst/>
            <a:gdLst/>
            <a:ahLst/>
            <a:cxnLst/>
            <a:rect l="l" t="t" r="r" b="b"/>
            <a:pathLst>
              <a:path w="2351643" h="2351643">
                <a:moveTo>
                  <a:pt x="0" y="0"/>
                </a:moveTo>
                <a:lnTo>
                  <a:pt x="2351642" y="0"/>
                </a:lnTo>
                <a:lnTo>
                  <a:pt x="2351642" y="2351643"/>
                </a:lnTo>
                <a:lnTo>
                  <a:pt x="0" y="235164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0336719" y="1586708"/>
            <a:ext cx="1654701" cy="2351643"/>
          </a:xfrm>
          <a:custGeom>
            <a:avLst/>
            <a:gdLst/>
            <a:ahLst/>
            <a:cxnLst/>
            <a:rect l="l" t="t" r="r" b="b"/>
            <a:pathLst>
              <a:path w="1654701" h="2351643">
                <a:moveTo>
                  <a:pt x="0" y="0"/>
                </a:moveTo>
                <a:lnTo>
                  <a:pt x="1654702" y="0"/>
                </a:lnTo>
                <a:lnTo>
                  <a:pt x="1654702" y="2351643"/>
                </a:lnTo>
                <a:lnTo>
                  <a:pt x="0" y="235164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2282359" y="1900915"/>
            <a:ext cx="2033853" cy="1723228"/>
          </a:xfrm>
          <a:custGeom>
            <a:avLst/>
            <a:gdLst/>
            <a:ahLst/>
            <a:cxnLst/>
            <a:rect l="l" t="t" r="r" b="b"/>
            <a:pathLst>
              <a:path w="2033853" h="1723228">
                <a:moveTo>
                  <a:pt x="0" y="0"/>
                </a:moveTo>
                <a:lnTo>
                  <a:pt x="2033853" y="0"/>
                </a:lnTo>
                <a:lnTo>
                  <a:pt x="2033853" y="1723228"/>
                </a:lnTo>
                <a:lnTo>
                  <a:pt x="0" y="172322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4607151" y="1891030"/>
            <a:ext cx="1960427" cy="1742998"/>
          </a:xfrm>
          <a:custGeom>
            <a:avLst/>
            <a:gdLst/>
            <a:ahLst/>
            <a:cxnLst/>
            <a:rect l="l" t="t" r="r" b="b"/>
            <a:pathLst>
              <a:path w="1960427" h="1742998">
                <a:moveTo>
                  <a:pt x="0" y="0"/>
                </a:moveTo>
                <a:lnTo>
                  <a:pt x="1960427" y="0"/>
                </a:lnTo>
                <a:lnTo>
                  <a:pt x="1960427" y="1742998"/>
                </a:lnTo>
                <a:lnTo>
                  <a:pt x="0" y="17429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9926106" y="6503120"/>
            <a:ext cx="2052086" cy="2195812"/>
          </a:xfrm>
          <a:custGeom>
            <a:avLst/>
            <a:gdLst/>
            <a:ahLst/>
            <a:cxnLst/>
            <a:rect l="l" t="t" r="r" b="b"/>
            <a:pathLst>
              <a:path w="2052086" h="2195812">
                <a:moveTo>
                  <a:pt x="0" y="0"/>
                </a:moveTo>
                <a:lnTo>
                  <a:pt x="2052086" y="0"/>
                </a:lnTo>
                <a:lnTo>
                  <a:pt x="2052086" y="2195812"/>
                </a:lnTo>
                <a:lnTo>
                  <a:pt x="0" y="219581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7569853" y="4283958"/>
            <a:ext cx="4712507" cy="2219162"/>
          </a:xfrm>
          <a:custGeom>
            <a:avLst/>
            <a:gdLst/>
            <a:ahLst/>
            <a:cxnLst/>
            <a:rect l="l" t="t" r="r" b="b"/>
            <a:pathLst>
              <a:path w="4712507" h="2219162">
                <a:moveTo>
                  <a:pt x="0" y="0"/>
                </a:moveTo>
                <a:lnTo>
                  <a:pt x="4712506" y="0"/>
                </a:lnTo>
                <a:lnTo>
                  <a:pt x="4712506" y="2219162"/>
                </a:lnTo>
                <a:lnTo>
                  <a:pt x="0" y="221916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a:off x="7830296" y="6846020"/>
            <a:ext cx="1552885" cy="1593445"/>
          </a:xfrm>
          <a:custGeom>
            <a:avLst/>
            <a:gdLst/>
            <a:ahLst/>
            <a:cxnLst/>
            <a:rect l="l" t="t" r="r" b="b"/>
            <a:pathLst>
              <a:path w="1552885" h="1593445">
                <a:moveTo>
                  <a:pt x="0" y="0"/>
                </a:moveTo>
                <a:lnTo>
                  <a:pt x="1552885" y="0"/>
                </a:lnTo>
                <a:lnTo>
                  <a:pt x="1552885" y="1593445"/>
                </a:lnTo>
                <a:lnTo>
                  <a:pt x="0" y="159344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4" name="Freeform 14"/>
          <p:cNvSpPr/>
          <p:nvPr/>
        </p:nvSpPr>
        <p:spPr>
          <a:xfrm>
            <a:off x="13122520" y="4075587"/>
            <a:ext cx="3583704" cy="4626847"/>
          </a:xfrm>
          <a:custGeom>
            <a:avLst/>
            <a:gdLst/>
            <a:ahLst/>
            <a:cxnLst/>
            <a:rect l="l" t="t" r="r" b="b"/>
            <a:pathLst>
              <a:path w="3583704" h="4626847">
                <a:moveTo>
                  <a:pt x="0" y="0"/>
                </a:moveTo>
                <a:lnTo>
                  <a:pt x="3583703" y="0"/>
                </a:lnTo>
                <a:lnTo>
                  <a:pt x="3583703" y="4626847"/>
                </a:lnTo>
                <a:lnTo>
                  <a:pt x="0" y="462684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5" name="Freeform 15"/>
          <p:cNvSpPr/>
          <p:nvPr/>
        </p:nvSpPr>
        <p:spPr>
          <a:xfrm>
            <a:off x="12517063" y="5496726"/>
            <a:ext cx="2397309" cy="3184831"/>
          </a:xfrm>
          <a:custGeom>
            <a:avLst/>
            <a:gdLst/>
            <a:ahLst/>
            <a:cxnLst/>
            <a:rect l="l" t="t" r="r" b="b"/>
            <a:pathLst>
              <a:path w="2397309" h="3184831">
                <a:moveTo>
                  <a:pt x="0" y="0"/>
                </a:moveTo>
                <a:lnTo>
                  <a:pt x="2397309" y="0"/>
                </a:lnTo>
                <a:lnTo>
                  <a:pt x="2397309" y="3184831"/>
                </a:lnTo>
                <a:lnTo>
                  <a:pt x="0" y="318483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7EBF8"/>
        </a:solidFill>
        <a:effectLst/>
      </p:bgPr>
    </p:bg>
    <p:spTree>
      <p:nvGrpSpPr>
        <p:cNvPr id="1" name=""/>
        <p:cNvGrpSpPr/>
        <p:nvPr/>
      </p:nvGrpSpPr>
      <p:grpSpPr>
        <a:xfrm>
          <a:off x="0" y="0"/>
          <a:ext cx="0" cy="0"/>
          <a:chOff x="0" y="0"/>
          <a:chExt cx="0" cy="0"/>
        </a:xfrm>
      </p:grpSpPr>
      <p:sp>
        <p:nvSpPr>
          <p:cNvPr id="2" name="Freeform 2"/>
          <p:cNvSpPr/>
          <p:nvPr/>
        </p:nvSpPr>
        <p:spPr>
          <a:xfrm rot="116778" flipH="1">
            <a:off x="446379" y="5358220"/>
            <a:ext cx="23483128" cy="6617973"/>
          </a:xfrm>
          <a:custGeom>
            <a:avLst/>
            <a:gdLst/>
            <a:ahLst/>
            <a:cxnLst/>
            <a:rect l="l" t="t" r="r" b="b"/>
            <a:pathLst>
              <a:path w="23483128" h="6617973">
                <a:moveTo>
                  <a:pt x="23483129" y="0"/>
                </a:moveTo>
                <a:lnTo>
                  <a:pt x="0" y="0"/>
                </a:lnTo>
                <a:lnTo>
                  <a:pt x="0" y="6617973"/>
                </a:lnTo>
                <a:lnTo>
                  <a:pt x="23483129" y="6617973"/>
                </a:lnTo>
                <a:lnTo>
                  <a:pt x="23483129"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963929" flipH="1">
            <a:off x="-6076335" y="6291896"/>
            <a:ext cx="23483128" cy="6617973"/>
          </a:xfrm>
          <a:custGeom>
            <a:avLst/>
            <a:gdLst/>
            <a:ahLst/>
            <a:cxnLst/>
            <a:rect l="l" t="t" r="r" b="b"/>
            <a:pathLst>
              <a:path w="23483128" h="6617973">
                <a:moveTo>
                  <a:pt x="23483128" y="0"/>
                </a:moveTo>
                <a:lnTo>
                  <a:pt x="0" y="0"/>
                </a:lnTo>
                <a:lnTo>
                  <a:pt x="0" y="6617973"/>
                </a:lnTo>
                <a:lnTo>
                  <a:pt x="23483128" y="6617973"/>
                </a:lnTo>
                <a:lnTo>
                  <a:pt x="23483128"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340770" y="357840"/>
            <a:ext cx="7156087" cy="9506879"/>
          </a:xfrm>
          <a:custGeom>
            <a:avLst/>
            <a:gdLst/>
            <a:ahLst/>
            <a:cxnLst/>
            <a:rect l="l" t="t" r="r" b="b"/>
            <a:pathLst>
              <a:path w="7156087" h="9506879">
                <a:moveTo>
                  <a:pt x="0" y="0"/>
                </a:moveTo>
                <a:lnTo>
                  <a:pt x="7156087" y="0"/>
                </a:lnTo>
                <a:lnTo>
                  <a:pt x="7156087" y="9506879"/>
                </a:lnTo>
                <a:lnTo>
                  <a:pt x="0" y="95068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9516" flipH="1">
            <a:off x="-1074055" y="7810464"/>
            <a:ext cx="20436110" cy="5759267"/>
          </a:xfrm>
          <a:custGeom>
            <a:avLst/>
            <a:gdLst/>
            <a:ahLst/>
            <a:cxnLst/>
            <a:rect l="l" t="t" r="r" b="b"/>
            <a:pathLst>
              <a:path w="20436110" h="5759267">
                <a:moveTo>
                  <a:pt x="20436110" y="0"/>
                </a:moveTo>
                <a:lnTo>
                  <a:pt x="0" y="0"/>
                </a:lnTo>
                <a:lnTo>
                  <a:pt x="0" y="5759267"/>
                </a:lnTo>
                <a:lnTo>
                  <a:pt x="20436110" y="5759267"/>
                </a:lnTo>
                <a:lnTo>
                  <a:pt x="2043611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5665229" y="1457741"/>
            <a:ext cx="7380443" cy="10489002"/>
          </a:xfrm>
          <a:custGeom>
            <a:avLst/>
            <a:gdLst/>
            <a:ahLst/>
            <a:cxnLst/>
            <a:rect l="l" t="t" r="r" b="b"/>
            <a:pathLst>
              <a:path w="7380443" h="10489002">
                <a:moveTo>
                  <a:pt x="0" y="0"/>
                </a:moveTo>
                <a:lnTo>
                  <a:pt x="7380443" y="0"/>
                </a:lnTo>
                <a:lnTo>
                  <a:pt x="7380443" y="10489002"/>
                </a:lnTo>
                <a:lnTo>
                  <a:pt x="0" y="1048900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7" name="Group 7"/>
          <p:cNvGrpSpPr/>
          <p:nvPr/>
        </p:nvGrpSpPr>
        <p:grpSpPr>
          <a:xfrm>
            <a:off x="5994795" y="8880486"/>
            <a:ext cx="7050877" cy="984232"/>
            <a:chOff x="0" y="0"/>
            <a:chExt cx="9401170" cy="1312309"/>
          </a:xfrm>
        </p:grpSpPr>
        <p:sp>
          <p:nvSpPr>
            <p:cNvPr id="8" name="AutoShape 8"/>
            <p:cNvSpPr/>
            <p:nvPr/>
          </p:nvSpPr>
          <p:spPr>
            <a:xfrm>
              <a:off x="0" y="0"/>
              <a:ext cx="9401170" cy="1312309"/>
            </a:xfrm>
            <a:prstGeom prst="rect">
              <a:avLst/>
            </a:prstGeom>
            <a:solidFill>
              <a:srgbClr val="FFFFFF"/>
            </a:solidFill>
          </p:spPr>
        </p:sp>
        <p:sp>
          <p:nvSpPr>
            <p:cNvPr id="9" name="TextBox 9"/>
            <p:cNvSpPr txBox="1"/>
            <p:nvPr/>
          </p:nvSpPr>
          <p:spPr>
            <a:xfrm>
              <a:off x="775148" y="259289"/>
              <a:ext cx="7850873" cy="454025"/>
            </a:xfrm>
            <a:prstGeom prst="rect">
              <a:avLst/>
            </a:prstGeom>
          </p:spPr>
          <p:txBody>
            <a:bodyPr lIns="0" tIns="0" rIns="0" bIns="0" rtlCol="0" anchor="t">
              <a:spAutoFit/>
            </a:bodyPr>
            <a:lstStyle/>
            <a:p>
              <a:pPr marL="0" lvl="1" indent="0" algn="ctr">
                <a:lnSpc>
                  <a:spcPts val="2639"/>
                </a:lnSpc>
              </a:pPr>
              <a:r>
                <a:rPr lang="en-US" sz="2199">
                  <a:solidFill>
                    <a:srgbClr val="2E2C2B"/>
                  </a:solidFill>
                  <a:latin typeface="DM Sans"/>
                  <a:ea typeface="DM Sans"/>
                  <a:cs typeface="DM Sans"/>
                  <a:sym typeface="DM Sans"/>
                </a:rPr>
                <a:t>Try this background for online class.</a:t>
              </a:r>
            </a:p>
          </p:txBody>
        </p:sp>
        <p:sp>
          <p:nvSpPr>
            <p:cNvPr id="10" name="TextBox 10"/>
            <p:cNvSpPr txBox="1"/>
            <p:nvPr/>
          </p:nvSpPr>
          <p:spPr>
            <a:xfrm>
              <a:off x="775148" y="840314"/>
              <a:ext cx="7850873" cy="177782"/>
            </a:xfrm>
            <a:prstGeom prst="rect">
              <a:avLst/>
            </a:prstGeom>
          </p:spPr>
          <p:txBody>
            <a:bodyPr lIns="0" tIns="0" rIns="0" bIns="0" rtlCol="0" anchor="t">
              <a:spAutoFit/>
            </a:bodyPr>
            <a:lstStyle/>
            <a:p>
              <a:pPr marL="0" lvl="1" indent="0" algn="ctr">
                <a:lnSpc>
                  <a:spcPts val="1079"/>
                </a:lnSpc>
              </a:pPr>
              <a:r>
                <a:rPr lang="en-US" sz="899">
                  <a:solidFill>
                    <a:srgbClr val="2E2C2B"/>
                  </a:solidFill>
                  <a:latin typeface="DM Sans"/>
                  <a:ea typeface="DM Sans"/>
                  <a:cs typeface="DM Sans"/>
                  <a:sym typeface="DM Sans"/>
                </a:rPr>
                <a:t>*Please delete this section before downloading.</a:t>
              </a:r>
            </a:p>
          </p:txBody>
        </p:sp>
      </p:grpSp>
      <p:sp>
        <p:nvSpPr>
          <p:cNvPr id="11" name="Freeform 11"/>
          <p:cNvSpPr/>
          <p:nvPr/>
        </p:nvSpPr>
        <p:spPr>
          <a:xfrm>
            <a:off x="10410085" y="-4555640"/>
            <a:ext cx="9207024" cy="9207024"/>
          </a:xfrm>
          <a:custGeom>
            <a:avLst/>
            <a:gdLst/>
            <a:ahLst/>
            <a:cxnLst/>
            <a:rect l="l" t="t" r="r" b="b"/>
            <a:pathLst>
              <a:path w="9207024" h="9207024">
                <a:moveTo>
                  <a:pt x="0" y="0"/>
                </a:moveTo>
                <a:lnTo>
                  <a:pt x="9207024" y="0"/>
                </a:lnTo>
                <a:lnTo>
                  <a:pt x="9207024" y="9207024"/>
                </a:lnTo>
                <a:lnTo>
                  <a:pt x="0" y="920702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rot="-1144140">
            <a:off x="12743361" y="6495787"/>
            <a:ext cx="4064870" cy="3444053"/>
          </a:xfrm>
          <a:custGeom>
            <a:avLst/>
            <a:gdLst/>
            <a:ahLst/>
            <a:cxnLst/>
            <a:rect l="l" t="t" r="r" b="b"/>
            <a:pathLst>
              <a:path w="4064870" h="3444053">
                <a:moveTo>
                  <a:pt x="0" y="0"/>
                </a:moveTo>
                <a:lnTo>
                  <a:pt x="4064870" y="0"/>
                </a:lnTo>
                <a:lnTo>
                  <a:pt x="4064870" y="3444053"/>
                </a:lnTo>
                <a:lnTo>
                  <a:pt x="0" y="344405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DF8A"/>
        </a:solidFill>
        <a:effectLst/>
      </p:bgPr>
    </p:bg>
    <p:spTree>
      <p:nvGrpSpPr>
        <p:cNvPr id="1" name=""/>
        <p:cNvGrpSpPr/>
        <p:nvPr/>
      </p:nvGrpSpPr>
      <p:grpSpPr>
        <a:xfrm>
          <a:off x="0" y="0"/>
          <a:ext cx="0" cy="0"/>
          <a:chOff x="0" y="0"/>
          <a:chExt cx="0" cy="0"/>
        </a:xfrm>
      </p:grpSpPr>
      <p:sp>
        <p:nvSpPr>
          <p:cNvPr id="2" name="TextBox 2"/>
          <p:cNvSpPr txBox="1"/>
          <p:nvPr/>
        </p:nvSpPr>
        <p:spPr>
          <a:xfrm>
            <a:off x="1209783" y="2669857"/>
            <a:ext cx="4988541" cy="5080636"/>
          </a:xfrm>
          <a:prstGeom prst="rect">
            <a:avLst/>
          </a:prstGeom>
        </p:spPr>
        <p:txBody>
          <a:bodyPr lIns="0" tIns="0" rIns="0" bIns="0" rtlCol="0" anchor="t">
            <a:spAutoFit/>
          </a:bodyPr>
          <a:lstStyle/>
          <a:p>
            <a:pPr algn="l">
              <a:lnSpc>
                <a:spcPts val="7920"/>
              </a:lnSpc>
            </a:pPr>
            <a:r>
              <a:rPr lang="en-US" sz="8000">
                <a:solidFill>
                  <a:srgbClr val="327455"/>
                </a:solidFill>
                <a:latin typeface="Bobby Jones"/>
                <a:ea typeface="Bobby Jones"/>
                <a:cs typeface="Bobby Jones"/>
                <a:sym typeface="Bobby Jones"/>
              </a:rPr>
              <a:t>Press these keys</a:t>
            </a:r>
          </a:p>
          <a:p>
            <a:pPr marL="0" lvl="0" indent="0" algn="l">
              <a:lnSpc>
                <a:spcPts val="7920"/>
              </a:lnSpc>
            </a:pPr>
            <a:r>
              <a:rPr lang="en-US" sz="8000">
                <a:solidFill>
                  <a:srgbClr val="327455"/>
                </a:solidFill>
                <a:latin typeface="Bobby Jones"/>
                <a:ea typeface="Bobby Jones"/>
                <a:cs typeface="Bobby Jones"/>
                <a:sym typeface="Bobby Jones"/>
              </a:rPr>
              <a:t>while on Present mode! </a:t>
            </a:r>
          </a:p>
        </p:txBody>
      </p:sp>
      <p:grpSp>
        <p:nvGrpSpPr>
          <p:cNvPr id="3" name="Group 3"/>
          <p:cNvGrpSpPr/>
          <p:nvPr/>
        </p:nvGrpSpPr>
        <p:grpSpPr>
          <a:xfrm>
            <a:off x="7006106" y="1317481"/>
            <a:ext cx="4669171" cy="1477779"/>
            <a:chOff x="0" y="0"/>
            <a:chExt cx="10891325" cy="3447073"/>
          </a:xfrm>
        </p:grpSpPr>
        <p:sp>
          <p:nvSpPr>
            <p:cNvPr id="4" name="Freeform 4"/>
            <p:cNvSpPr/>
            <p:nvPr/>
          </p:nvSpPr>
          <p:spPr>
            <a:xfrm>
              <a:off x="-19558" y="-6477"/>
              <a:ext cx="10930187" cy="3467394"/>
            </a:xfrm>
            <a:custGeom>
              <a:avLst/>
              <a:gdLst/>
              <a:ahLst/>
              <a:cxnLst/>
              <a:rect l="l" t="t" r="r" b="b"/>
              <a:pathLst>
                <a:path w="10930187" h="3467394">
                  <a:moveTo>
                    <a:pt x="10901485" y="2047849"/>
                  </a:moveTo>
                  <a:cubicBezTo>
                    <a:pt x="10887007" y="2259624"/>
                    <a:pt x="10859448" y="2372527"/>
                    <a:pt x="10815253" y="2476412"/>
                  </a:cubicBezTo>
                  <a:cubicBezTo>
                    <a:pt x="10782613" y="2552994"/>
                    <a:pt x="10737529" y="2624368"/>
                    <a:pt x="10691935" y="2693837"/>
                  </a:cubicBezTo>
                  <a:cubicBezTo>
                    <a:pt x="10592621" y="2845348"/>
                    <a:pt x="10484671" y="3006384"/>
                    <a:pt x="10339383" y="3117509"/>
                  </a:cubicBezTo>
                  <a:cubicBezTo>
                    <a:pt x="10155869" y="3257717"/>
                    <a:pt x="9926633" y="3325154"/>
                    <a:pt x="9701208" y="3359189"/>
                  </a:cubicBezTo>
                  <a:cubicBezTo>
                    <a:pt x="9439843" y="3398687"/>
                    <a:pt x="9175174" y="3395765"/>
                    <a:pt x="8911522" y="3401734"/>
                  </a:cubicBezTo>
                  <a:cubicBezTo>
                    <a:pt x="8641012" y="3407957"/>
                    <a:pt x="8370883" y="3423832"/>
                    <a:pt x="8100755" y="3438438"/>
                  </a:cubicBezTo>
                  <a:cubicBezTo>
                    <a:pt x="2582291" y="3467394"/>
                    <a:pt x="1825117" y="3457995"/>
                    <a:pt x="1292479" y="3387764"/>
                  </a:cubicBezTo>
                  <a:cubicBezTo>
                    <a:pt x="841502" y="3328329"/>
                    <a:pt x="587502" y="3217966"/>
                    <a:pt x="286639" y="2856143"/>
                  </a:cubicBezTo>
                  <a:cubicBezTo>
                    <a:pt x="151130" y="2693202"/>
                    <a:pt x="54610" y="2496733"/>
                    <a:pt x="28702" y="2285151"/>
                  </a:cubicBezTo>
                  <a:cubicBezTo>
                    <a:pt x="0" y="1703185"/>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5564048" y="7620"/>
                  </a:cubicBezTo>
                  <a:cubicBezTo>
                    <a:pt x="8233088" y="0"/>
                    <a:pt x="8558590" y="39624"/>
                    <a:pt x="8834434" y="32004"/>
                  </a:cubicBezTo>
                  <a:cubicBezTo>
                    <a:pt x="9098085" y="24765"/>
                    <a:pt x="9442891" y="42672"/>
                    <a:pt x="9705526" y="72771"/>
                  </a:cubicBezTo>
                  <a:cubicBezTo>
                    <a:pt x="10140629" y="122428"/>
                    <a:pt x="10387644" y="161163"/>
                    <a:pt x="10638722" y="540258"/>
                  </a:cubicBezTo>
                  <a:cubicBezTo>
                    <a:pt x="10702731" y="638302"/>
                    <a:pt x="10760008" y="740664"/>
                    <a:pt x="10805728" y="848614"/>
                  </a:cubicBezTo>
                  <a:cubicBezTo>
                    <a:pt x="10891960" y="1052957"/>
                    <a:pt x="10930187" y="1273937"/>
                    <a:pt x="10901485" y="2047849"/>
                  </a:cubicBezTo>
                  <a:close/>
                </a:path>
              </a:pathLst>
            </a:custGeom>
            <a:solidFill>
              <a:srgbClr val="FFFFFF"/>
            </a:solidFill>
          </p:spPr>
        </p:sp>
      </p:grpSp>
      <p:grpSp>
        <p:nvGrpSpPr>
          <p:cNvPr id="5" name="Group 5"/>
          <p:cNvGrpSpPr/>
          <p:nvPr/>
        </p:nvGrpSpPr>
        <p:grpSpPr>
          <a:xfrm>
            <a:off x="7006106" y="3375567"/>
            <a:ext cx="4669171" cy="1477779"/>
            <a:chOff x="0" y="0"/>
            <a:chExt cx="10891325" cy="3447073"/>
          </a:xfrm>
        </p:grpSpPr>
        <p:sp>
          <p:nvSpPr>
            <p:cNvPr id="6" name="Freeform 6"/>
            <p:cNvSpPr/>
            <p:nvPr/>
          </p:nvSpPr>
          <p:spPr>
            <a:xfrm>
              <a:off x="-19558" y="-6477"/>
              <a:ext cx="10930187" cy="3467394"/>
            </a:xfrm>
            <a:custGeom>
              <a:avLst/>
              <a:gdLst/>
              <a:ahLst/>
              <a:cxnLst/>
              <a:rect l="l" t="t" r="r" b="b"/>
              <a:pathLst>
                <a:path w="10930187" h="3467394">
                  <a:moveTo>
                    <a:pt x="10901485" y="2047849"/>
                  </a:moveTo>
                  <a:cubicBezTo>
                    <a:pt x="10887007" y="2259624"/>
                    <a:pt x="10859448" y="2372527"/>
                    <a:pt x="10815253" y="2476412"/>
                  </a:cubicBezTo>
                  <a:cubicBezTo>
                    <a:pt x="10782613" y="2552994"/>
                    <a:pt x="10737529" y="2624368"/>
                    <a:pt x="10691935" y="2693837"/>
                  </a:cubicBezTo>
                  <a:cubicBezTo>
                    <a:pt x="10592621" y="2845348"/>
                    <a:pt x="10484671" y="3006384"/>
                    <a:pt x="10339383" y="3117509"/>
                  </a:cubicBezTo>
                  <a:cubicBezTo>
                    <a:pt x="10155869" y="3257717"/>
                    <a:pt x="9926633" y="3325154"/>
                    <a:pt x="9701208" y="3359189"/>
                  </a:cubicBezTo>
                  <a:cubicBezTo>
                    <a:pt x="9439843" y="3398687"/>
                    <a:pt x="9175174" y="3395765"/>
                    <a:pt x="8911522" y="3401734"/>
                  </a:cubicBezTo>
                  <a:cubicBezTo>
                    <a:pt x="8641012" y="3407957"/>
                    <a:pt x="8370883" y="3423832"/>
                    <a:pt x="8100755" y="3438438"/>
                  </a:cubicBezTo>
                  <a:cubicBezTo>
                    <a:pt x="2582291" y="3467394"/>
                    <a:pt x="1825117" y="3457995"/>
                    <a:pt x="1292479" y="3387764"/>
                  </a:cubicBezTo>
                  <a:cubicBezTo>
                    <a:pt x="841502" y="3328329"/>
                    <a:pt x="587502" y="3217966"/>
                    <a:pt x="286639" y="2856143"/>
                  </a:cubicBezTo>
                  <a:cubicBezTo>
                    <a:pt x="151130" y="2693202"/>
                    <a:pt x="54610" y="2496733"/>
                    <a:pt x="28702" y="2285151"/>
                  </a:cubicBezTo>
                  <a:cubicBezTo>
                    <a:pt x="0" y="1703185"/>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5564048" y="7620"/>
                  </a:cubicBezTo>
                  <a:cubicBezTo>
                    <a:pt x="8233088" y="0"/>
                    <a:pt x="8558590" y="39624"/>
                    <a:pt x="8834434" y="32004"/>
                  </a:cubicBezTo>
                  <a:cubicBezTo>
                    <a:pt x="9098085" y="24765"/>
                    <a:pt x="9442891" y="42672"/>
                    <a:pt x="9705526" y="72771"/>
                  </a:cubicBezTo>
                  <a:cubicBezTo>
                    <a:pt x="10140629" y="122428"/>
                    <a:pt x="10387644" y="161163"/>
                    <a:pt x="10638722" y="540258"/>
                  </a:cubicBezTo>
                  <a:cubicBezTo>
                    <a:pt x="10702731" y="638302"/>
                    <a:pt x="10760008" y="740664"/>
                    <a:pt x="10805728" y="848614"/>
                  </a:cubicBezTo>
                  <a:cubicBezTo>
                    <a:pt x="10891960" y="1052957"/>
                    <a:pt x="10930187" y="1273937"/>
                    <a:pt x="10901485" y="2047849"/>
                  </a:cubicBezTo>
                  <a:close/>
                </a:path>
              </a:pathLst>
            </a:custGeom>
            <a:solidFill>
              <a:srgbClr val="FFFFFF"/>
            </a:solidFill>
          </p:spPr>
        </p:sp>
      </p:grpSp>
      <p:grpSp>
        <p:nvGrpSpPr>
          <p:cNvPr id="7" name="Group 7"/>
          <p:cNvGrpSpPr/>
          <p:nvPr/>
        </p:nvGrpSpPr>
        <p:grpSpPr>
          <a:xfrm>
            <a:off x="7006106" y="5433654"/>
            <a:ext cx="4669171" cy="1477779"/>
            <a:chOff x="0" y="0"/>
            <a:chExt cx="10891325" cy="3447073"/>
          </a:xfrm>
        </p:grpSpPr>
        <p:sp>
          <p:nvSpPr>
            <p:cNvPr id="8" name="Freeform 8"/>
            <p:cNvSpPr/>
            <p:nvPr/>
          </p:nvSpPr>
          <p:spPr>
            <a:xfrm>
              <a:off x="-19558" y="-6477"/>
              <a:ext cx="10930187" cy="3467394"/>
            </a:xfrm>
            <a:custGeom>
              <a:avLst/>
              <a:gdLst/>
              <a:ahLst/>
              <a:cxnLst/>
              <a:rect l="l" t="t" r="r" b="b"/>
              <a:pathLst>
                <a:path w="10930187" h="3467394">
                  <a:moveTo>
                    <a:pt x="10901485" y="2047849"/>
                  </a:moveTo>
                  <a:cubicBezTo>
                    <a:pt x="10887007" y="2259624"/>
                    <a:pt x="10859448" y="2372527"/>
                    <a:pt x="10815253" y="2476412"/>
                  </a:cubicBezTo>
                  <a:cubicBezTo>
                    <a:pt x="10782613" y="2552994"/>
                    <a:pt x="10737529" y="2624368"/>
                    <a:pt x="10691935" y="2693837"/>
                  </a:cubicBezTo>
                  <a:cubicBezTo>
                    <a:pt x="10592621" y="2845348"/>
                    <a:pt x="10484671" y="3006384"/>
                    <a:pt x="10339383" y="3117509"/>
                  </a:cubicBezTo>
                  <a:cubicBezTo>
                    <a:pt x="10155869" y="3257717"/>
                    <a:pt x="9926633" y="3325154"/>
                    <a:pt x="9701208" y="3359189"/>
                  </a:cubicBezTo>
                  <a:cubicBezTo>
                    <a:pt x="9439843" y="3398687"/>
                    <a:pt x="9175174" y="3395765"/>
                    <a:pt x="8911522" y="3401734"/>
                  </a:cubicBezTo>
                  <a:cubicBezTo>
                    <a:pt x="8641012" y="3407957"/>
                    <a:pt x="8370883" y="3423832"/>
                    <a:pt x="8100755" y="3438438"/>
                  </a:cubicBezTo>
                  <a:cubicBezTo>
                    <a:pt x="2582291" y="3467394"/>
                    <a:pt x="1825117" y="3457995"/>
                    <a:pt x="1292479" y="3387764"/>
                  </a:cubicBezTo>
                  <a:cubicBezTo>
                    <a:pt x="841502" y="3328329"/>
                    <a:pt x="587502" y="3217966"/>
                    <a:pt x="286639" y="2856143"/>
                  </a:cubicBezTo>
                  <a:cubicBezTo>
                    <a:pt x="151130" y="2693202"/>
                    <a:pt x="54610" y="2496733"/>
                    <a:pt x="28702" y="2285151"/>
                  </a:cubicBezTo>
                  <a:cubicBezTo>
                    <a:pt x="0" y="1703185"/>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5564048" y="7620"/>
                  </a:cubicBezTo>
                  <a:cubicBezTo>
                    <a:pt x="8233088" y="0"/>
                    <a:pt x="8558590" y="39624"/>
                    <a:pt x="8834434" y="32004"/>
                  </a:cubicBezTo>
                  <a:cubicBezTo>
                    <a:pt x="9098085" y="24765"/>
                    <a:pt x="9442891" y="42672"/>
                    <a:pt x="9705526" y="72771"/>
                  </a:cubicBezTo>
                  <a:cubicBezTo>
                    <a:pt x="10140629" y="122428"/>
                    <a:pt x="10387644" y="161163"/>
                    <a:pt x="10638722" y="540258"/>
                  </a:cubicBezTo>
                  <a:cubicBezTo>
                    <a:pt x="10702731" y="638302"/>
                    <a:pt x="10760008" y="740664"/>
                    <a:pt x="10805728" y="848614"/>
                  </a:cubicBezTo>
                  <a:cubicBezTo>
                    <a:pt x="10891960" y="1052957"/>
                    <a:pt x="10930187" y="1273937"/>
                    <a:pt x="10901485" y="2047849"/>
                  </a:cubicBezTo>
                  <a:close/>
                </a:path>
              </a:pathLst>
            </a:custGeom>
            <a:solidFill>
              <a:srgbClr val="FFFFFF"/>
            </a:solidFill>
          </p:spPr>
        </p:sp>
      </p:grpSp>
      <p:grpSp>
        <p:nvGrpSpPr>
          <p:cNvPr id="9" name="Group 9"/>
          <p:cNvGrpSpPr/>
          <p:nvPr/>
        </p:nvGrpSpPr>
        <p:grpSpPr>
          <a:xfrm>
            <a:off x="7006106" y="7491740"/>
            <a:ext cx="4669171" cy="1477779"/>
            <a:chOff x="0" y="0"/>
            <a:chExt cx="10891325" cy="3447073"/>
          </a:xfrm>
        </p:grpSpPr>
        <p:sp>
          <p:nvSpPr>
            <p:cNvPr id="10" name="Freeform 10"/>
            <p:cNvSpPr/>
            <p:nvPr/>
          </p:nvSpPr>
          <p:spPr>
            <a:xfrm>
              <a:off x="-19558" y="-6477"/>
              <a:ext cx="10930187" cy="3467394"/>
            </a:xfrm>
            <a:custGeom>
              <a:avLst/>
              <a:gdLst/>
              <a:ahLst/>
              <a:cxnLst/>
              <a:rect l="l" t="t" r="r" b="b"/>
              <a:pathLst>
                <a:path w="10930187" h="3467394">
                  <a:moveTo>
                    <a:pt x="10901485" y="2047849"/>
                  </a:moveTo>
                  <a:cubicBezTo>
                    <a:pt x="10887007" y="2259624"/>
                    <a:pt x="10859448" y="2372527"/>
                    <a:pt x="10815253" y="2476412"/>
                  </a:cubicBezTo>
                  <a:cubicBezTo>
                    <a:pt x="10782613" y="2552994"/>
                    <a:pt x="10737529" y="2624368"/>
                    <a:pt x="10691935" y="2693837"/>
                  </a:cubicBezTo>
                  <a:cubicBezTo>
                    <a:pt x="10592621" y="2845348"/>
                    <a:pt x="10484671" y="3006384"/>
                    <a:pt x="10339383" y="3117509"/>
                  </a:cubicBezTo>
                  <a:cubicBezTo>
                    <a:pt x="10155869" y="3257717"/>
                    <a:pt x="9926633" y="3325154"/>
                    <a:pt x="9701208" y="3359189"/>
                  </a:cubicBezTo>
                  <a:cubicBezTo>
                    <a:pt x="9439843" y="3398687"/>
                    <a:pt x="9175174" y="3395765"/>
                    <a:pt x="8911522" y="3401734"/>
                  </a:cubicBezTo>
                  <a:cubicBezTo>
                    <a:pt x="8641012" y="3407957"/>
                    <a:pt x="8370883" y="3423832"/>
                    <a:pt x="8100755" y="3438438"/>
                  </a:cubicBezTo>
                  <a:cubicBezTo>
                    <a:pt x="2582291" y="3467394"/>
                    <a:pt x="1825117" y="3457995"/>
                    <a:pt x="1292479" y="3387764"/>
                  </a:cubicBezTo>
                  <a:cubicBezTo>
                    <a:pt x="841502" y="3328329"/>
                    <a:pt x="587502" y="3217966"/>
                    <a:pt x="286639" y="2856143"/>
                  </a:cubicBezTo>
                  <a:cubicBezTo>
                    <a:pt x="151130" y="2693202"/>
                    <a:pt x="54610" y="2496733"/>
                    <a:pt x="28702" y="2285151"/>
                  </a:cubicBezTo>
                  <a:cubicBezTo>
                    <a:pt x="0" y="1703185"/>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5564048" y="7620"/>
                  </a:cubicBezTo>
                  <a:cubicBezTo>
                    <a:pt x="8233088" y="0"/>
                    <a:pt x="8558590" y="39624"/>
                    <a:pt x="8834434" y="32004"/>
                  </a:cubicBezTo>
                  <a:cubicBezTo>
                    <a:pt x="9098085" y="24765"/>
                    <a:pt x="9442891" y="42672"/>
                    <a:pt x="9705526" y="72771"/>
                  </a:cubicBezTo>
                  <a:cubicBezTo>
                    <a:pt x="10140629" y="122428"/>
                    <a:pt x="10387644" y="161163"/>
                    <a:pt x="10638722" y="540258"/>
                  </a:cubicBezTo>
                  <a:cubicBezTo>
                    <a:pt x="10702731" y="638302"/>
                    <a:pt x="10760008" y="740664"/>
                    <a:pt x="10805728" y="848614"/>
                  </a:cubicBezTo>
                  <a:cubicBezTo>
                    <a:pt x="10891960" y="1052957"/>
                    <a:pt x="10930187" y="1273937"/>
                    <a:pt x="10901485" y="2047849"/>
                  </a:cubicBezTo>
                  <a:close/>
                </a:path>
              </a:pathLst>
            </a:custGeom>
            <a:solidFill>
              <a:srgbClr val="FFFFFF"/>
            </a:solidFill>
          </p:spPr>
        </p:sp>
      </p:grpSp>
      <p:grpSp>
        <p:nvGrpSpPr>
          <p:cNvPr id="11" name="Group 11"/>
          <p:cNvGrpSpPr/>
          <p:nvPr/>
        </p:nvGrpSpPr>
        <p:grpSpPr>
          <a:xfrm>
            <a:off x="12306445" y="1317481"/>
            <a:ext cx="4669171" cy="1477779"/>
            <a:chOff x="0" y="0"/>
            <a:chExt cx="10891325" cy="3447073"/>
          </a:xfrm>
        </p:grpSpPr>
        <p:sp>
          <p:nvSpPr>
            <p:cNvPr id="12" name="Freeform 12"/>
            <p:cNvSpPr/>
            <p:nvPr/>
          </p:nvSpPr>
          <p:spPr>
            <a:xfrm>
              <a:off x="-19558" y="-6477"/>
              <a:ext cx="10930187" cy="3467394"/>
            </a:xfrm>
            <a:custGeom>
              <a:avLst/>
              <a:gdLst/>
              <a:ahLst/>
              <a:cxnLst/>
              <a:rect l="l" t="t" r="r" b="b"/>
              <a:pathLst>
                <a:path w="10930187" h="3467394">
                  <a:moveTo>
                    <a:pt x="10901485" y="2047849"/>
                  </a:moveTo>
                  <a:cubicBezTo>
                    <a:pt x="10887007" y="2259624"/>
                    <a:pt x="10859448" y="2372527"/>
                    <a:pt x="10815253" y="2476412"/>
                  </a:cubicBezTo>
                  <a:cubicBezTo>
                    <a:pt x="10782613" y="2552994"/>
                    <a:pt x="10737529" y="2624368"/>
                    <a:pt x="10691935" y="2693837"/>
                  </a:cubicBezTo>
                  <a:cubicBezTo>
                    <a:pt x="10592621" y="2845348"/>
                    <a:pt x="10484671" y="3006384"/>
                    <a:pt x="10339383" y="3117509"/>
                  </a:cubicBezTo>
                  <a:cubicBezTo>
                    <a:pt x="10155869" y="3257717"/>
                    <a:pt x="9926633" y="3325154"/>
                    <a:pt x="9701208" y="3359189"/>
                  </a:cubicBezTo>
                  <a:cubicBezTo>
                    <a:pt x="9439843" y="3398687"/>
                    <a:pt x="9175174" y="3395765"/>
                    <a:pt x="8911522" y="3401734"/>
                  </a:cubicBezTo>
                  <a:cubicBezTo>
                    <a:pt x="8641012" y="3407957"/>
                    <a:pt x="8370883" y="3423832"/>
                    <a:pt x="8100755" y="3438438"/>
                  </a:cubicBezTo>
                  <a:cubicBezTo>
                    <a:pt x="2582291" y="3467394"/>
                    <a:pt x="1825117" y="3457995"/>
                    <a:pt x="1292479" y="3387764"/>
                  </a:cubicBezTo>
                  <a:cubicBezTo>
                    <a:pt x="841502" y="3328329"/>
                    <a:pt x="587502" y="3217966"/>
                    <a:pt x="286639" y="2856143"/>
                  </a:cubicBezTo>
                  <a:cubicBezTo>
                    <a:pt x="151130" y="2693202"/>
                    <a:pt x="54610" y="2496733"/>
                    <a:pt x="28702" y="2285151"/>
                  </a:cubicBezTo>
                  <a:cubicBezTo>
                    <a:pt x="0" y="1703185"/>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5564048" y="7620"/>
                  </a:cubicBezTo>
                  <a:cubicBezTo>
                    <a:pt x="8233088" y="0"/>
                    <a:pt x="8558590" y="39624"/>
                    <a:pt x="8834434" y="32004"/>
                  </a:cubicBezTo>
                  <a:cubicBezTo>
                    <a:pt x="9098085" y="24765"/>
                    <a:pt x="9442891" y="42672"/>
                    <a:pt x="9705526" y="72771"/>
                  </a:cubicBezTo>
                  <a:cubicBezTo>
                    <a:pt x="10140629" y="122428"/>
                    <a:pt x="10387644" y="161163"/>
                    <a:pt x="10638722" y="540258"/>
                  </a:cubicBezTo>
                  <a:cubicBezTo>
                    <a:pt x="10702731" y="638302"/>
                    <a:pt x="10760008" y="740664"/>
                    <a:pt x="10805728" y="848614"/>
                  </a:cubicBezTo>
                  <a:cubicBezTo>
                    <a:pt x="10891960" y="1052957"/>
                    <a:pt x="10930187" y="1273937"/>
                    <a:pt x="10901485" y="2047849"/>
                  </a:cubicBezTo>
                  <a:close/>
                </a:path>
              </a:pathLst>
            </a:custGeom>
            <a:solidFill>
              <a:srgbClr val="FFFFFF"/>
            </a:solidFill>
          </p:spPr>
        </p:sp>
      </p:grpSp>
      <p:grpSp>
        <p:nvGrpSpPr>
          <p:cNvPr id="13" name="Group 13"/>
          <p:cNvGrpSpPr/>
          <p:nvPr/>
        </p:nvGrpSpPr>
        <p:grpSpPr>
          <a:xfrm>
            <a:off x="12306445" y="3375567"/>
            <a:ext cx="4669171" cy="1477779"/>
            <a:chOff x="0" y="0"/>
            <a:chExt cx="10891325" cy="3447073"/>
          </a:xfrm>
        </p:grpSpPr>
        <p:sp>
          <p:nvSpPr>
            <p:cNvPr id="14" name="Freeform 14"/>
            <p:cNvSpPr/>
            <p:nvPr/>
          </p:nvSpPr>
          <p:spPr>
            <a:xfrm>
              <a:off x="-19558" y="-6477"/>
              <a:ext cx="10930187" cy="3467394"/>
            </a:xfrm>
            <a:custGeom>
              <a:avLst/>
              <a:gdLst/>
              <a:ahLst/>
              <a:cxnLst/>
              <a:rect l="l" t="t" r="r" b="b"/>
              <a:pathLst>
                <a:path w="10930187" h="3467394">
                  <a:moveTo>
                    <a:pt x="10901485" y="2047849"/>
                  </a:moveTo>
                  <a:cubicBezTo>
                    <a:pt x="10887007" y="2259624"/>
                    <a:pt x="10859448" y="2372527"/>
                    <a:pt x="10815253" y="2476412"/>
                  </a:cubicBezTo>
                  <a:cubicBezTo>
                    <a:pt x="10782613" y="2552994"/>
                    <a:pt x="10737529" y="2624368"/>
                    <a:pt x="10691935" y="2693837"/>
                  </a:cubicBezTo>
                  <a:cubicBezTo>
                    <a:pt x="10592621" y="2845348"/>
                    <a:pt x="10484671" y="3006384"/>
                    <a:pt x="10339383" y="3117509"/>
                  </a:cubicBezTo>
                  <a:cubicBezTo>
                    <a:pt x="10155869" y="3257717"/>
                    <a:pt x="9926633" y="3325154"/>
                    <a:pt x="9701208" y="3359189"/>
                  </a:cubicBezTo>
                  <a:cubicBezTo>
                    <a:pt x="9439843" y="3398687"/>
                    <a:pt x="9175174" y="3395765"/>
                    <a:pt x="8911522" y="3401734"/>
                  </a:cubicBezTo>
                  <a:cubicBezTo>
                    <a:pt x="8641012" y="3407957"/>
                    <a:pt x="8370883" y="3423832"/>
                    <a:pt x="8100755" y="3438438"/>
                  </a:cubicBezTo>
                  <a:cubicBezTo>
                    <a:pt x="2582291" y="3467394"/>
                    <a:pt x="1825117" y="3457995"/>
                    <a:pt x="1292479" y="3387764"/>
                  </a:cubicBezTo>
                  <a:cubicBezTo>
                    <a:pt x="841502" y="3328329"/>
                    <a:pt x="587502" y="3217966"/>
                    <a:pt x="286639" y="2856143"/>
                  </a:cubicBezTo>
                  <a:cubicBezTo>
                    <a:pt x="151130" y="2693202"/>
                    <a:pt x="54610" y="2496733"/>
                    <a:pt x="28702" y="2285151"/>
                  </a:cubicBezTo>
                  <a:cubicBezTo>
                    <a:pt x="0" y="1703185"/>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5564048" y="7620"/>
                  </a:cubicBezTo>
                  <a:cubicBezTo>
                    <a:pt x="8233088" y="0"/>
                    <a:pt x="8558590" y="39624"/>
                    <a:pt x="8834434" y="32004"/>
                  </a:cubicBezTo>
                  <a:cubicBezTo>
                    <a:pt x="9098085" y="24765"/>
                    <a:pt x="9442891" y="42672"/>
                    <a:pt x="9705526" y="72771"/>
                  </a:cubicBezTo>
                  <a:cubicBezTo>
                    <a:pt x="10140629" y="122428"/>
                    <a:pt x="10387644" y="161163"/>
                    <a:pt x="10638722" y="540258"/>
                  </a:cubicBezTo>
                  <a:cubicBezTo>
                    <a:pt x="10702731" y="638302"/>
                    <a:pt x="10760008" y="740664"/>
                    <a:pt x="10805728" y="848614"/>
                  </a:cubicBezTo>
                  <a:cubicBezTo>
                    <a:pt x="10891960" y="1052957"/>
                    <a:pt x="10930187" y="1273937"/>
                    <a:pt x="10901485" y="2047849"/>
                  </a:cubicBezTo>
                  <a:close/>
                </a:path>
              </a:pathLst>
            </a:custGeom>
            <a:solidFill>
              <a:srgbClr val="FFFFFF"/>
            </a:solidFill>
          </p:spPr>
        </p:sp>
      </p:grpSp>
      <p:grpSp>
        <p:nvGrpSpPr>
          <p:cNvPr id="15" name="Group 15"/>
          <p:cNvGrpSpPr/>
          <p:nvPr/>
        </p:nvGrpSpPr>
        <p:grpSpPr>
          <a:xfrm>
            <a:off x="12306445" y="5433654"/>
            <a:ext cx="4669171" cy="1477779"/>
            <a:chOff x="0" y="0"/>
            <a:chExt cx="10891325" cy="3447073"/>
          </a:xfrm>
        </p:grpSpPr>
        <p:sp>
          <p:nvSpPr>
            <p:cNvPr id="16" name="Freeform 16"/>
            <p:cNvSpPr/>
            <p:nvPr/>
          </p:nvSpPr>
          <p:spPr>
            <a:xfrm>
              <a:off x="-19558" y="-6477"/>
              <a:ext cx="10930187" cy="3467394"/>
            </a:xfrm>
            <a:custGeom>
              <a:avLst/>
              <a:gdLst/>
              <a:ahLst/>
              <a:cxnLst/>
              <a:rect l="l" t="t" r="r" b="b"/>
              <a:pathLst>
                <a:path w="10930187" h="3467394">
                  <a:moveTo>
                    <a:pt x="10901485" y="2047849"/>
                  </a:moveTo>
                  <a:cubicBezTo>
                    <a:pt x="10887007" y="2259624"/>
                    <a:pt x="10859448" y="2372527"/>
                    <a:pt x="10815253" y="2476412"/>
                  </a:cubicBezTo>
                  <a:cubicBezTo>
                    <a:pt x="10782613" y="2552994"/>
                    <a:pt x="10737529" y="2624368"/>
                    <a:pt x="10691935" y="2693837"/>
                  </a:cubicBezTo>
                  <a:cubicBezTo>
                    <a:pt x="10592621" y="2845348"/>
                    <a:pt x="10484671" y="3006384"/>
                    <a:pt x="10339383" y="3117509"/>
                  </a:cubicBezTo>
                  <a:cubicBezTo>
                    <a:pt x="10155869" y="3257717"/>
                    <a:pt x="9926633" y="3325154"/>
                    <a:pt x="9701208" y="3359189"/>
                  </a:cubicBezTo>
                  <a:cubicBezTo>
                    <a:pt x="9439843" y="3398687"/>
                    <a:pt x="9175174" y="3395765"/>
                    <a:pt x="8911522" y="3401734"/>
                  </a:cubicBezTo>
                  <a:cubicBezTo>
                    <a:pt x="8641012" y="3407957"/>
                    <a:pt x="8370883" y="3423832"/>
                    <a:pt x="8100755" y="3438438"/>
                  </a:cubicBezTo>
                  <a:cubicBezTo>
                    <a:pt x="2582291" y="3467394"/>
                    <a:pt x="1825117" y="3457995"/>
                    <a:pt x="1292479" y="3387764"/>
                  </a:cubicBezTo>
                  <a:cubicBezTo>
                    <a:pt x="841502" y="3328329"/>
                    <a:pt x="587502" y="3217966"/>
                    <a:pt x="286639" y="2856143"/>
                  </a:cubicBezTo>
                  <a:cubicBezTo>
                    <a:pt x="151130" y="2693202"/>
                    <a:pt x="54610" y="2496733"/>
                    <a:pt x="28702" y="2285151"/>
                  </a:cubicBezTo>
                  <a:cubicBezTo>
                    <a:pt x="0" y="1703185"/>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5564048" y="7620"/>
                  </a:cubicBezTo>
                  <a:cubicBezTo>
                    <a:pt x="8233088" y="0"/>
                    <a:pt x="8558590" y="39624"/>
                    <a:pt x="8834434" y="32004"/>
                  </a:cubicBezTo>
                  <a:cubicBezTo>
                    <a:pt x="9098085" y="24765"/>
                    <a:pt x="9442891" y="42672"/>
                    <a:pt x="9705526" y="72771"/>
                  </a:cubicBezTo>
                  <a:cubicBezTo>
                    <a:pt x="10140629" y="122428"/>
                    <a:pt x="10387644" y="161163"/>
                    <a:pt x="10638722" y="540258"/>
                  </a:cubicBezTo>
                  <a:cubicBezTo>
                    <a:pt x="10702731" y="638302"/>
                    <a:pt x="10760008" y="740664"/>
                    <a:pt x="10805728" y="848614"/>
                  </a:cubicBezTo>
                  <a:cubicBezTo>
                    <a:pt x="10891960" y="1052957"/>
                    <a:pt x="10930187" y="1273937"/>
                    <a:pt x="10901485" y="2047849"/>
                  </a:cubicBezTo>
                  <a:close/>
                </a:path>
              </a:pathLst>
            </a:custGeom>
            <a:solidFill>
              <a:srgbClr val="FFFFFF"/>
            </a:solidFill>
          </p:spPr>
        </p:sp>
      </p:grpSp>
      <p:grpSp>
        <p:nvGrpSpPr>
          <p:cNvPr id="17" name="Group 17"/>
          <p:cNvGrpSpPr/>
          <p:nvPr/>
        </p:nvGrpSpPr>
        <p:grpSpPr>
          <a:xfrm>
            <a:off x="12306445" y="7491740"/>
            <a:ext cx="4669171" cy="1477779"/>
            <a:chOff x="0" y="0"/>
            <a:chExt cx="10891325" cy="3447073"/>
          </a:xfrm>
        </p:grpSpPr>
        <p:sp>
          <p:nvSpPr>
            <p:cNvPr id="18" name="Freeform 18"/>
            <p:cNvSpPr/>
            <p:nvPr/>
          </p:nvSpPr>
          <p:spPr>
            <a:xfrm>
              <a:off x="-19558" y="-6477"/>
              <a:ext cx="10930187" cy="3467394"/>
            </a:xfrm>
            <a:custGeom>
              <a:avLst/>
              <a:gdLst/>
              <a:ahLst/>
              <a:cxnLst/>
              <a:rect l="l" t="t" r="r" b="b"/>
              <a:pathLst>
                <a:path w="10930187" h="3467394">
                  <a:moveTo>
                    <a:pt x="10901485" y="2047849"/>
                  </a:moveTo>
                  <a:cubicBezTo>
                    <a:pt x="10887007" y="2259624"/>
                    <a:pt x="10859448" y="2372527"/>
                    <a:pt x="10815253" y="2476412"/>
                  </a:cubicBezTo>
                  <a:cubicBezTo>
                    <a:pt x="10782613" y="2552994"/>
                    <a:pt x="10737529" y="2624368"/>
                    <a:pt x="10691935" y="2693837"/>
                  </a:cubicBezTo>
                  <a:cubicBezTo>
                    <a:pt x="10592621" y="2845348"/>
                    <a:pt x="10484671" y="3006384"/>
                    <a:pt x="10339383" y="3117509"/>
                  </a:cubicBezTo>
                  <a:cubicBezTo>
                    <a:pt x="10155869" y="3257717"/>
                    <a:pt x="9926633" y="3325154"/>
                    <a:pt x="9701208" y="3359189"/>
                  </a:cubicBezTo>
                  <a:cubicBezTo>
                    <a:pt x="9439843" y="3398687"/>
                    <a:pt x="9175174" y="3395765"/>
                    <a:pt x="8911522" y="3401734"/>
                  </a:cubicBezTo>
                  <a:cubicBezTo>
                    <a:pt x="8641012" y="3407957"/>
                    <a:pt x="8370883" y="3423832"/>
                    <a:pt x="8100755" y="3438438"/>
                  </a:cubicBezTo>
                  <a:cubicBezTo>
                    <a:pt x="2582291" y="3467394"/>
                    <a:pt x="1825117" y="3457995"/>
                    <a:pt x="1292479" y="3387764"/>
                  </a:cubicBezTo>
                  <a:cubicBezTo>
                    <a:pt x="841502" y="3328329"/>
                    <a:pt x="587502" y="3217966"/>
                    <a:pt x="286639" y="2856143"/>
                  </a:cubicBezTo>
                  <a:cubicBezTo>
                    <a:pt x="151130" y="2693202"/>
                    <a:pt x="54610" y="2496733"/>
                    <a:pt x="28702" y="2285151"/>
                  </a:cubicBezTo>
                  <a:cubicBezTo>
                    <a:pt x="0" y="1703185"/>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5564048" y="7620"/>
                  </a:cubicBezTo>
                  <a:cubicBezTo>
                    <a:pt x="8233088" y="0"/>
                    <a:pt x="8558590" y="39624"/>
                    <a:pt x="8834434" y="32004"/>
                  </a:cubicBezTo>
                  <a:cubicBezTo>
                    <a:pt x="9098085" y="24765"/>
                    <a:pt x="9442891" y="42672"/>
                    <a:pt x="9705526" y="72771"/>
                  </a:cubicBezTo>
                  <a:cubicBezTo>
                    <a:pt x="10140629" y="122428"/>
                    <a:pt x="10387644" y="161163"/>
                    <a:pt x="10638722" y="540258"/>
                  </a:cubicBezTo>
                  <a:cubicBezTo>
                    <a:pt x="10702731" y="638302"/>
                    <a:pt x="10760008" y="740664"/>
                    <a:pt x="10805728" y="848614"/>
                  </a:cubicBezTo>
                  <a:cubicBezTo>
                    <a:pt x="10891960" y="1052957"/>
                    <a:pt x="10930187" y="1273937"/>
                    <a:pt x="10901485" y="2047849"/>
                  </a:cubicBezTo>
                  <a:close/>
                </a:path>
              </a:pathLst>
            </a:custGeom>
            <a:solidFill>
              <a:srgbClr val="FFFFFF"/>
            </a:solidFill>
          </p:spPr>
        </p:sp>
      </p:grpSp>
      <p:sp>
        <p:nvSpPr>
          <p:cNvPr id="19" name="TextBox 19"/>
          <p:cNvSpPr txBox="1"/>
          <p:nvPr/>
        </p:nvSpPr>
        <p:spPr>
          <a:xfrm>
            <a:off x="7701484" y="1803958"/>
            <a:ext cx="3278414" cy="495300"/>
          </a:xfrm>
          <a:prstGeom prst="rect">
            <a:avLst/>
          </a:prstGeom>
        </p:spPr>
        <p:txBody>
          <a:bodyPr lIns="0" tIns="0" rIns="0" bIns="0" rtlCol="0" anchor="t">
            <a:spAutoFit/>
          </a:bodyPr>
          <a:lstStyle/>
          <a:p>
            <a:pPr algn="ctr">
              <a:lnSpc>
                <a:spcPts val="3840"/>
              </a:lnSpc>
            </a:pPr>
            <a:r>
              <a:rPr lang="en-US" sz="3200" b="1">
                <a:solidFill>
                  <a:srgbClr val="424242"/>
                </a:solidFill>
                <a:latin typeface="DM Sans Bold"/>
                <a:ea typeface="DM Sans Bold"/>
                <a:cs typeface="DM Sans Bold"/>
                <a:sym typeface="DM Sans Bold"/>
              </a:rPr>
              <a:t>B for blur</a:t>
            </a:r>
          </a:p>
        </p:txBody>
      </p:sp>
      <p:sp>
        <p:nvSpPr>
          <p:cNvPr id="20" name="TextBox 20"/>
          <p:cNvSpPr txBox="1"/>
          <p:nvPr/>
        </p:nvSpPr>
        <p:spPr>
          <a:xfrm>
            <a:off x="7701484" y="3862044"/>
            <a:ext cx="3278414" cy="495300"/>
          </a:xfrm>
          <a:prstGeom prst="rect">
            <a:avLst/>
          </a:prstGeom>
        </p:spPr>
        <p:txBody>
          <a:bodyPr lIns="0" tIns="0" rIns="0" bIns="0" rtlCol="0" anchor="t">
            <a:spAutoFit/>
          </a:bodyPr>
          <a:lstStyle/>
          <a:p>
            <a:pPr algn="ctr">
              <a:lnSpc>
                <a:spcPts val="3840"/>
              </a:lnSpc>
            </a:pPr>
            <a:r>
              <a:rPr lang="en-US" sz="3200" b="1">
                <a:solidFill>
                  <a:srgbClr val="424242"/>
                </a:solidFill>
                <a:latin typeface="DM Sans Bold"/>
                <a:ea typeface="DM Sans Bold"/>
                <a:cs typeface="DM Sans Bold"/>
                <a:sym typeface="DM Sans Bold"/>
              </a:rPr>
              <a:t>D for a drumroll</a:t>
            </a:r>
          </a:p>
        </p:txBody>
      </p:sp>
      <p:sp>
        <p:nvSpPr>
          <p:cNvPr id="21" name="TextBox 21"/>
          <p:cNvSpPr txBox="1"/>
          <p:nvPr/>
        </p:nvSpPr>
        <p:spPr>
          <a:xfrm>
            <a:off x="7701484" y="5920131"/>
            <a:ext cx="3278414" cy="495300"/>
          </a:xfrm>
          <a:prstGeom prst="rect">
            <a:avLst/>
          </a:prstGeom>
        </p:spPr>
        <p:txBody>
          <a:bodyPr lIns="0" tIns="0" rIns="0" bIns="0" rtlCol="0" anchor="t">
            <a:spAutoFit/>
          </a:bodyPr>
          <a:lstStyle/>
          <a:p>
            <a:pPr algn="ctr">
              <a:lnSpc>
                <a:spcPts val="3840"/>
              </a:lnSpc>
            </a:pPr>
            <a:r>
              <a:rPr lang="en-US" sz="3200" b="1">
                <a:solidFill>
                  <a:srgbClr val="424242"/>
                </a:solidFill>
                <a:latin typeface="DM Sans Bold"/>
                <a:ea typeface="DM Sans Bold"/>
                <a:cs typeface="DM Sans Bold"/>
                <a:sym typeface="DM Sans Bold"/>
              </a:rPr>
              <a:t>O for bubbles</a:t>
            </a:r>
          </a:p>
        </p:txBody>
      </p:sp>
      <p:sp>
        <p:nvSpPr>
          <p:cNvPr id="22" name="TextBox 22"/>
          <p:cNvSpPr txBox="1"/>
          <p:nvPr/>
        </p:nvSpPr>
        <p:spPr>
          <a:xfrm>
            <a:off x="7701484" y="7978217"/>
            <a:ext cx="3278414" cy="495300"/>
          </a:xfrm>
          <a:prstGeom prst="rect">
            <a:avLst/>
          </a:prstGeom>
        </p:spPr>
        <p:txBody>
          <a:bodyPr lIns="0" tIns="0" rIns="0" bIns="0" rtlCol="0" anchor="t">
            <a:spAutoFit/>
          </a:bodyPr>
          <a:lstStyle/>
          <a:p>
            <a:pPr algn="ctr">
              <a:lnSpc>
                <a:spcPts val="3840"/>
              </a:lnSpc>
            </a:pPr>
            <a:r>
              <a:rPr lang="en-US" sz="3200" b="1">
                <a:solidFill>
                  <a:srgbClr val="424242"/>
                </a:solidFill>
                <a:latin typeface="DM Sans Bold"/>
                <a:ea typeface="DM Sans Bold"/>
                <a:cs typeface="DM Sans Bold"/>
                <a:sym typeface="DM Sans Bold"/>
              </a:rPr>
              <a:t>U for unveil</a:t>
            </a:r>
          </a:p>
        </p:txBody>
      </p:sp>
      <p:sp>
        <p:nvSpPr>
          <p:cNvPr id="23" name="TextBox 23"/>
          <p:cNvSpPr txBox="1"/>
          <p:nvPr/>
        </p:nvSpPr>
        <p:spPr>
          <a:xfrm>
            <a:off x="13001824" y="1803958"/>
            <a:ext cx="3278414" cy="495300"/>
          </a:xfrm>
          <a:prstGeom prst="rect">
            <a:avLst/>
          </a:prstGeom>
        </p:spPr>
        <p:txBody>
          <a:bodyPr lIns="0" tIns="0" rIns="0" bIns="0" rtlCol="0" anchor="t">
            <a:spAutoFit/>
          </a:bodyPr>
          <a:lstStyle/>
          <a:p>
            <a:pPr algn="ctr">
              <a:lnSpc>
                <a:spcPts val="3840"/>
              </a:lnSpc>
            </a:pPr>
            <a:r>
              <a:rPr lang="en-US" sz="3200" b="1">
                <a:solidFill>
                  <a:srgbClr val="424242"/>
                </a:solidFill>
                <a:latin typeface="DM Sans Bold"/>
                <a:ea typeface="DM Sans Bold"/>
                <a:cs typeface="DM Sans Bold"/>
                <a:sym typeface="DM Sans Bold"/>
              </a:rPr>
              <a:t>C for confetti</a:t>
            </a:r>
          </a:p>
        </p:txBody>
      </p:sp>
      <p:sp>
        <p:nvSpPr>
          <p:cNvPr id="24" name="TextBox 24"/>
          <p:cNvSpPr txBox="1"/>
          <p:nvPr/>
        </p:nvSpPr>
        <p:spPr>
          <a:xfrm>
            <a:off x="13001824" y="3862044"/>
            <a:ext cx="3278414" cy="495300"/>
          </a:xfrm>
          <a:prstGeom prst="rect">
            <a:avLst/>
          </a:prstGeom>
        </p:spPr>
        <p:txBody>
          <a:bodyPr lIns="0" tIns="0" rIns="0" bIns="0" rtlCol="0" anchor="t">
            <a:spAutoFit/>
          </a:bodyPr>
          <a:lstStyle/>
          <a:p>
            <a:pPr algn="ctr">
              <a:lnSpc>
                <a:spcPts val="3840"/>
              </a:lnSpc>
            </a:pPr>
            <a:r>
              <a:rPr lang="en-US" sz="3200" b="1">
                <a:solidFill>
                  <a:srgbClr val="424242"/>
                </a:solidFill>
                <a:latin typeface="DM Sans Bold"/>
                <a:ea typeface="DM Sans Bold"/>
                <a:cs typeface="DM Sans Bold"/>
                <a:sym typeface="DM Sans Bold"/>
              </a:rPr>
              <a:t>M for mic drop</a:t>
            </a:r>
          </a:p>
        </p:txBody>
      </p:sp>
      <p:sp>
        <p:nvSpPr>
          <p:cNvPr id="25" name="TextBox 25"/>
          <p:cNvSpPr txBox="1"/>
          <p:nvPr/>
        </p:nvSpPr>
        <p:spPr>
          <a:xfrm>
            <a:off x="13001824" y="5920131"/>
            <a:ext cx="3278414" cy="495300"/>
          </a:xfrm>
          <a:prstGeom prst="rect">
            <a:avLst/>
          </a:prstGeom>
        </p:spPr>
        <p:txBody>
          <a:bodyPr lIns="0" tIns="0" rIns="0" bIns="0" rtlCol="0" anchor="t">
            <a:spAutoFit/>
          </a:bodyPr>
          <a:lstStyle/>
          <a:p>
            <a:pPr algn="ctr">
              <a:lnSpc>
                <a:spcPts val="3840"/>
              </a:lnSpc>
            </a:pPr>
            <a:r>
              <a:rPr lang="en-US" sz="3200" b="1">
                <a:solidFill>
                  <a:srgbClr val="424242"/>
                </a:solidFill>
                <a:latin typeface="DM Sans Bold"/>
                <a:ea typeface="DM Sans Bold"/>
                <a:cs typeface="DM Sans Bold"/>
                <a:sym typeface="DM Sans Bold"/>
              </a:rPr>
              <a:t>Q for quiet</a:t>
            </a:r>
          </a:p>
        </p:txBody>
      </p:sp>
      <p:sp>
        <p:nvSpPr>
          <p:cNvPr id="26" name="TextBox 26"/>
          <p:cNvSpPr txBox="1"/>
          <p:nvPr/>
        </p:nvSpPr>
        <p:spPr>
          <a:xfrm>
            <a:off x="12745114" y="7740968"/>
            <a:ext cx="3791834" cy="981075"/>
          </a:xfrm>
          <a:prstGeom prst="rect">
            <a:avLst/>
          </a:prstGeom>
        </p:spPr>
        <p:txBody>
          <a:bodyPr lIns="0" tIns="0" rIns="0" bIns="0" rtlCol="0" anchor="t">
            <a:spAutoFit/>
          </a:bodyPr>
          <a:lstStyle/>
          <a:p>
            <a:pPr algn="ctr">
              <a:lnSpc>
                <a:spcPts val="3840"/>
              </a:lnSpc>
            </a:pPr>
            <a:r>
              <a:rPr lang="en-US" sz="3200" b="1">
                <a:solidFill>
                  <a:srgbClr val="424242"/>
                </a:solidFill>
                <a:latin typeface="DM Sans Bold"/>
                <a:ea typeface="DM Sans Bold"/>
                <a:cs typeface="DM Sans Bold"/>
                <a:sym typeface="DM Sans Bold"/>
              </a:rPr>
              <a:t>Any number from 0-9 for a timer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DF8A"/>
        </a:solidFill>
        <a:effectLst/>
      </p:bgPr>
    </p:bg>
    <p:spTree>
      <p:nvGrpSpPr>
        <p:cNvPr id="1" name=""/>
        <p:cNvGrpSpPr/>
        <p:nvPr/>
      </p:nvGrpSpPr>
      <p:grpSpPr>
        <a:xfrm>
          <a:off x="0" y="0"/>
          <a:ext cx="0" cy="0"/>
          <a:chOff x="0" y="0"/>
          <a:chExt cx="0" cy="0"/>
        </a:xfrm>
      </p:grpSpPr>
      <p:sp>
        <p:nvSpPr>
          <p:cNvPr id="2" name="Freeform 2"/>
          <p:cNvSpPr/>
          <p:nvPr/>
        </p:nvSpPr>
        <p:spPr>
          <a:xfrm>
            <a:off x="11818032" y="2515832"/>
            <a:ext cx="3787357" cy="5382549"/>
          </a:xfrm>
          <a:custGeom>
            <a:avLst/>
            <a:gdLst/>
            <a:ahLst/>
            <a:cxnLst/>
            <a:rect l="l" t="t" r="r" b="b"/>
            <a:pathLst>
              <a:path w="3787357" h="5382549">
                <a:moveTo>
                  <a:pt x="0" y="0"/>
                </a:moveTo>
                <a:lnTo>
                  <a:pt x="3787357" y="0"/>
                </a:lnTo>
                <a:lnTo>
                  <a:pt x="3787357" y="5382549"/>
                </a:lnTo>
                <a:lnTo>
                  <a:pt x="0" y="538254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044943" y="2043643"/>
            <a:ext cx="9588513" cy="6326925"/>
          </a:xfrm>
          <a:prstGeom prst="rect">
            <a:avLst/>
          </a:prstGeom>
        </p:spPr>
        <p:txBody>
          <a:bodyPr lIns="0" tIns="0" rIns="0" bIns="0" rtlCol="0" anchor="t">
            <a:spAutoFit/>
          </a:bodyPr>
          <a:lstStyle/>
          <a:p>
            <a:pPr>
              <a:lnSpc>
                <a:spcPts val="7149"/>
              </a:lnSpc>
            </a:pPr>
            <a:r>
              <a:rPr lang="ru-RU" sz="5499" b="1" dirty="0" err="1">
                <a:solidFill>
                  <a:srgbClr val="424242"/>
                </a:solidFill>
                <a:latin typeface="Bobby Jones"/>
                <a:ea typeface="Bobby Jones"/>
                <a:cs typeface="Bobby Jones"/>
                <a:sym typeface="Bobby Jones"/>
              </a:rPr>
              <a:t>Жарық</a:t>
            </a:r>
            <a:r>
              <a:rPr lang="ru-RU" sz="5499" b="1" dirty="0">
                <a:solidFill>
                  <a:srgbClr val="424242"/>
                </a:solidFill>
                <a:latin typeface="Bobby Jones"/>
                <a:ea typeface="Bobby Jones"/>
                <a:cs typeface="Bobby Jones"/>
                <a:sym typeface="Bobby Jones"/>
              </a:rPr>
              <a:t> </a:t>
            </a:r>
            <a:r>
              <a:rPr lang="ru-RU" sz="5499" b="1" dirty="0" err="1">
                <a:solidFill>
                  <a:srgbClr val="424242"/>
                </a:solidFill>
                <a:latin typeface="Bobby Jones"/>
                <a:ea typeface="Bobby Jones"/>
                <a:cs typeface="Bobby Jones"/>
                <a:sym typeface="Bobby Jones"/>
              </a:rPr>
              <a:t>қарқындылығы</a:t>
            </a:r>
            <a:r>
              <a:rPr lang="ru-RU" sz="5499" b="1" dirty="0">
                <a:solidFill>
                  <a:srgbClr val="424242"/>
                </a:solidFill>
                <a:latin typeface="Bobby Jones"/>
                <a:ea typeface="Bobby Jones"/>
                <a:cs typeface="Bobby Jones"/>
                <a:sym typeface="Bobby Jones"/>
              </a:rPr>
              <a:t>, </a:t>
            </a:r>
            <a:r>
              <a:rPr lang="ru-RU" sz="5499" b="1" dirty="0" err="1">
                <a:solidFill>
                  <a:srgbClr val="424242"/>
                </a:solidFill>
                <a:latin typeface="Bobby Jones"/>
                <a:ea typeface="Bobby Jones"/>
                <a:cs typeface="Bobby Jones"/>
                <a:sym typeface="Bobby Jones"/>
              </a:rPr>
              <a:t>көмірқышқыл</a:t>
            </a:r>
            <a:r>
              <a:rPr lang="ru-RU" sz="5499" b="1" dirty="0">
                <a:solidFill>
                  <a:srgbClr val="424242"/>
                </a:solidFill>
                <a:latin typeface="Bobby Jones"/>
                <a:ea typeface="Bobby Jones"/>
                <a:cs typeface="Bobby Jones"/>
                <a:sym typeface="Bobby Jones"/>
              </a:rPr>
              <a:t> </a:t>
            </a:r>
            <a:r>
              <a:rPr lang="ru-RU" sz="5499" b="1" dirty="0" err="1">
                <a:solidFill>
                  <a:srgbClr val="424242"/>
                </a:solidFill>
                <a:latin typeface="Bobby Jones"/>
                <a:ea typeface="Bobby Jones"/>
                <a:cs typeface="Bobby Jones"/>
                <a:sym typeface="Bobby Jones"/>
              </a:rPr>
              <a:t>газының</a:t>
            </a:r>
            <a:r>
              <a:rPr lang="ru-RU" sz="5499" b="1" dirty="0">
                <a:solidFill>
                  <a:srgbClr val="424242"/>
                </a:solidFill>
                <a:latin typeface="Bobby Jones"/>
                <a:ea typeface="Bobby Jones"/>
                <a:cs typeface="Bobby Jones"/>
                <a:sym typeface="Bobby Jones"/>
              </a:rPr>
              <a:t> </a:t>
            </a:r>
            <a:r>
              <a:rPr lang="ru-RU" sz="5499" b="1" dirty="0" err="1">
                <a:solidFill>
                  <a:srgbClr val="424242"/>
                </a:solidFill>
                <a:latin typeface="Bobby Jones"/>
                <a:ea typeface="Bobby Jones"/>
                <a:cs typeface="Bobby Jones"/>
                <a:sym typeface="Bobby Jones"/>
              </a:rPr>
              <a:t>концентрациясы</a:t>
            </a:r>
            <a:r>
              <a:rPr lang="ru-RU" sz="5499" b="1" dirty="0">
                <a:solidFill>
                  <a:srgbClr val="424242"/>
                </a:solidFill>
                <a:latin typeface="Bobby Jones"/>
                <a:ea typeface="Bobby Jones"/>
                <a:cs typeface="Bobby Jones"/>
                <a:sym typeface="Bobby Jones"/>
              </a:rPr>
              <a:t> </a:t>
            </a:r>
            <a:r>
              <a:rPr lang="ru-RU" sz="5499" b="1" dirty="0" err="1">
                <a:solidFill>
                  <a:srgbClr val="424242"/>
                </a:solidFill>
                <a:latin typeface="Bobby Jones"/>
                <a:ea typeface="Bobby Jones"/>
                <a:cs typeface="Bobby Jones"/>
                <a:sym typeface="Bobby Jones"/>
              </a:rPr>
              <a:t>және</a:t>
            </a:r>
            <a:r>
              <a:rPr lang="ru-RU" sz="5499" b="1" dirty="0">
                <a:solidFill>
                  <a:srgbClr val="424242"/>
                </a:solidFill>
                <a:latin typeface="Bobby Jones"/>
                <a:ea typeface="Bobby Jones"/>
                <a:cs typeface="Bobby Jones"/>
                <a:sym typeface="Bobby Jones"/>
              </a:rPr>
              <a:t> температура </a:t>
            </a:r>
            <a:r>
              <a:rPr lang="ru-RU" sz="5499" b="1" dirty="0" err="1">
                <a:solidFill>
                  <a:srgbClr val="424242"/>
                </a:solidFill>
                <a:latin typeface="Bobby Jones"/>
                <a:ea typeface="Bobby Jones"/>
                <a:cs typeface="Bobby Jones"/>
                <a:sym typeface="Bobby Jones"/>
              </a:rPr>
              <a:t>сияқты</a:t>
            </a:r>
            <a:r>
              <a:rPr lang="ru-RU" sz="5499" b="1" dirty="0">
                <a:solidFill>
                  <a:srgbClr val="424242"/>
                </a:solidFill>
                <a:latin typeface="Bobby Jones"/>
                <a:ea typeface="Bobby Jones"/>
                <a:cs typeface="Bobby Jones"/>
                <a:sym typeface="Bobby Jones"/>
              </a:rPr>
              <a:t> </a:t>
            </a:r>
            <a:r>
              <a:rPr lang="ru-RU" sz="5499" b="1" dirty="0" err="1">
                <a:solidFill>
                  <a:srgbClr val="424242"/>
                </a:solidFill>
                <a:latin typeface="Bobby Jones"/>
                <a:ea typeface="Bobby Jones"/>
                <a:cs typeface="Bobby Jones"/>
                <a:sym typeface="Bobby Jones"/>
              </a:rPr>
              <a:t>қоршаған</a:t>
            </a:r>
            <a:r>
              <a:rPr lang="ru-RU" sz="5499" b="1" dirty="0">
                <a:solidFill>
                  <a:srgbClr val="424242"/>
                </a:solidFill>
                <a:latin typeface="Bobby Jones"/>
                <a:ea typeface="Bobby Jones"/>
                <a:cs typeface="Bobby Jones"/>
                <a:sym typeface="Bobby Jones"/>
              </a:rPr>
              <a:t> орта </a:t>
            </a:r>
            <a:r>
              <a:rPr lang="ru-RU" sz="5499" b="1" dirty="0" err="1">
                <a:solidFill>
                  <a:srgbClr val="424242"/>
                </a:solidFill>
                <a:latin typeface="Bobby Jones"/>
                <a:ea typeface="Bobby Jones"/>
                <a:cs typeface="Bobby Jones"/>
                <a:sym typeface="Bobby Jones"/>
              </a:rPr>
              <a:t>факторларының</a:t>
            </a:r>
            <a:r>
              <a:rPr lang="ru-RU" sz="5499" b="1" dirty="0">
                <a:solidFill>
                  <a:srgbClr val="424242"/>
                </a:solidFill>
                <a:latin typeface="Bobby Jones"/>
                <a:ea typeface="Bobby Jones"/>
                <a:cs typeface="Bobby Jones"/>
                <a:sym typeface="Bobby Jones"/>
              </a:rPr>
              <a:t> </a:t>
            </a:r>
            <a:r>
              <a:rPr lang="ru-RU" sz="5499" b="1" dirty="0" err="1">
                <a:solidFill>
                  <a:srgbClr val="424242"/>
                </a:solidFill>
                <a:latin typeface="Bobby Jones"/>
                <a:ea typeface="Bobby Jones"/>
                <a:cs typeface="Bobby Jones"/>
                <a:sym typeface="Bobby Jones"/>
              </a:rPr>
              <a:t>өзгеруі</a:t>
            </a:r>
            <a:r>
              <a:rPr lang="ru-RU" sz="5499" b="1" dirty="0">
                <a:solidFill>
                  <a:srgbClr val="424242"/>
                </a:solidFill>
                <a:latin typeface="Bobby Jones"/>
                <a:ea typeface="Bobby Jones"/>
                <a:cs typeface="Bobby Jones"/>
                <a:sym typeface="Bobby Jones"/>
              </a:rPr>
              <a:t> </a:t>
            </a:r>
            <a:r>
              <a:rPr lang="ru-RU" sz="5499" b="1" dirty="0" err="1">
                <a:solidFill>
                  <a:srgbClr val="424242"/>
                </a:solidFill>
                <a:latin typeface="Bobby Jones"/>
                <a:ea typeface="Bobby Jones"/>
                <a:cs typeface="Bobby Jones"/>
                <a:sym typeface="Bobby Jones"/>
              </a:rPr>
              <a:t>фотосинтездің</a:t>
            </a:r>
            <a:r>
              <a:rPr lang="ru-RU" sz="5499" b="1" dirty="0">
                <a:solidFill>
                  <a:srgbClr val="424242"/>
                </a:solidFill>
                <a:latin typeface="Bobby Jones"/>
                <a:ea typeface="Bobby Jones"/>
                <a:cs typeface="Bobby Jones"/>
                <a:sym typeface="Bobby Jones"/>
              </a:rPr>
              <a:t> </a:t>
            </a:r>
            <a:r>
              <a:rPr lang="ru-RU" sz="5499" b="1" dirty="0" err="1">
                <a:solidFill>
                  <a:srgbClr val="424242"/>
                </a:solidFill>
                <a:latin typeface="Bobby Jones"/>
                <a:ea typeface="Bobby Jones"/>
                <a:cs typeface="Bobby Jones"/>
                <a:sym typeface="Bobby Jones"/>
              </a:rPr>
              <a:t>тиімділігіне</a:t>
            </a:r>
            <a:r>
              <a:rPr lang="ru-RU" sz="5499" b="1" dirty="0">
                <a:solidFill>
                  <a:srgbClr val="424242"/>
                </a:solidFill>
                <a:latin typeface="Bobby Jones"/>
                <a:ea typeface="Bobby Jones"/>
                <a:cs typeface="Bobby Jones"/>
                <a:sym typeface="Bobby Jones"/>
              </a:rPr>
              <a:t> </a:t>
            </a:r>
            <a:r>
              <a:rPr lang="ru-RU" sz="5499" b="1" dirty="0" err="1">
                <a:solidFill>
                  <a:srgbClr val="424242"/>
                </a:solidFill>
                <a:latin typeface="Bobby Jones"/>
                <a:ea typeface="Bobby Jones"/>
                <a:cs typeface="Bobby Jones"/>
                <a:sym typeface="Bobby Jones"/>
              </a:rPr>
              <a:t>қалай</a:t>
            </a:r>
            <a:r>
              <a:rPr lang="ru-RU" sz="5499" b="1" dirty="0">
                <a:solidFill>
                  <a:srgbClr val="424242"/>
                </a:solidFill>
                <a:latin typeface="Bobby Jones"/>
                <a:ea typeface="Bobby Jones"/>
                <a:cs typeface="Bobby Jones"/>
                <a:sym typeface="Bobby Jones"/>
              </a:rPr>
              <a:t> </a:t>
            </a:r>
            <a:r>
              <a:rPr lang="ru-RU" sz="5499" b="1" dirty="0" err="1">
                <a:solidFill>
                  <a:srgbClr val="424242"/>
                </a:solidFill>
                <a:latin typeface="Bobby Jones"/>
                <a:ea typeface="Bobby Jones"/>
                <a:cs typeface="Bobby Jones"/>
                <a:sym typeface="Bobby Jones"/>
              </a:rPr>
              <a:t>әсер</a:t>
            </a:r>
            <a:r>
              <a:rPr lang="ru-RU" sz="5499" b="1" dirty="0">
                <a:solidFill>
                  <a:srgbClr val="424242"/>
                </a:solidFill>
                <a:latin typeface="Bobby Jones"/>
                <a:ea typeface="Bobby Jones"/>
                <a:cs typeface="Bobby Jones"/>
                <a:sym typeface="Bobby Jones"/>
              </a:rPr>
              <a:t> </a:t>
            </a:r>
            <a:r>
              <a:rPr lang="ru-RU" sz="5499" b="1" dirty="0" err="1">
                <a:solidFill>
                  <a:srgbClr val="424242"/>
                </a:solidFill>
                <a:latin typeface="Bobby Jones"/>
                <a:ea typeface="Bobby Jones"/>
                <a:cs typeface="Bobby Jones"/>
                <a:sym typeface="Bobby Jones"/>
              </a:rPr>
              <a:t>етуі</a:t>
            </a:r>
            <a:r>
              <a:rPr lang="ru-RU" sz="5499" b="1" dirty="0">
                <a:solidFill>
                  <a:srgbClr val="424242"/>
                </a:solidFill>
                <a:latin typeface="Bobby Jones"/>
                <a:ea typeface="Bobby Jones"/>
                <a:cs typeface="Bobby Jones"/>
                <a:sym typeface="Bobby Jones"/>
              </a:rPr>
              <a:t> </a:t>
            </a:r>
            <a:r>
              <a:rPr lang="ru-RU" sz="5499" b="1" dirty="0" err="1">
                <a:solidFill>
                  <a:srgbClr val="424242"/>
                </a:solidFill>
                <a:latin typeface="Bobby Jones"/>
                <a:ea typeface="Bobby Jones"/>
                <a:cs typeface="Bobby Jones"/>
                <a:sym typeface="Bobby Jones"/>
              </a:rPr>
              <a:t>мүмкін</a:t>
            </a:r>
            <a:r>
              <a:rPr lang="ru-RU" sz="5499" b="1" dirty="0">
                <a:solidFill>
                  <a:srgbClr val="424242"/>
                </a:solidFill>
                <a:latin typeface="Bobby Jones"/>
                <a:ea typeface="Bobby Jones"/>
                <a:cs typeface="Bobby Jones"/>
                <a:sym typeface="Bobby Jones"/>
              </a:rPr>
              <a:t>?</a:t>
            </a:r>
            <a:endParaRPr lang="en-US" sz="5499" b="1" dirty="0">
              <a:solidFill>
                <a:srgbClr val="424242"/>
              </a:solidFill>
              <a:latin typeface="Bobby Jones"/>
              <a:ea typeface="Bobby Jones"/>
              <a:cs typeface="Bobby Jones"/>
              <a:sym typeface="Bobby Jones"/>
            </a:endParaRPr>
          </a:p>
        </p:txBody>
      </p:sp>
      <p:sp>
        <p:nvSpPr>
          <p:cNvPr id="4" name="Freeform 4"/>
          <p:cNvSpPr/>
          <p:nvPr/>
        </p:nvSpPr>
        <p:spPr>
          <a:xfrm>
            <a:off x="9448880" y="-1859494"/>
            <a:ext cx="11812756" cy="12640109"/>
          </a:xfrm>
          <a:custGeom>
            <a:avLst/>
            <a:gdLst/>
            <a:ahLst/>
            <a:cxnLst/>
            <a:rect l="l" t="t" r="r" b="b"/>
            <a:pathLst>
              <a:path w="11812756" h="12640109">
                <a:moveTo>
                  <a:pt x="0" y="0"/>
                </a:moveTo>
                <a:lnTo>
                  <a:pt x="11812756" y="0"/>
                </a:lnTo>
                <a:lnTo>
                  <a:pt x="11812756" y="12640109"/>
                </a:lnTo>
                <a:lnTo>
                  <a:pt x="0" y="126401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3725B"/>
        </a:solidFill>
        <a:effectLst/>
      </p:bgPr>
    </p:bg>
    <p:spTree>
      <p:nvGrpSpPr>
        <p:cNvPr id="1" name=""/>
        <p:cNvGrpSpPr/>
        <p:nvPr/>
      </p:nvGrpSpPr>
      <p:grpSpPr>
        <a:xfrm>
          <a:off x="0" y="0"/>
          <a:ext cx="0" cy="0"/>
          <a:chOff x="0" y="0"/>
          <a:chExt cx="0" cy="0"/>
        </a:xfrm>
      </p:grpSpPr>
      <p:sp>
        <p:nvSpPr>
          <p:cNvPr id="2" name="Freeform 2"/>
          <p:cNvSpPr/>
          <p:nvPr/>
        </p:nvSpPr>
        <p:spPr>
          <a:xfrm rot="663320">
            <a:off x="7076650" y="-1989589"/>
            <a:ext cx="7391087" cy="4501844"/>
          </a:xfrm>
          <a:custGeom>
            <a:avLst/>
            <a:gdLst/>
            <a:ahLst/>
            <a:cxnLst/>
            <a:rect l="l" t="t" r="r" b="b"/>
            <a:pathLst>
              <a:path w="7391087" h="4501844">
                <a:moveTo>
                  <a:pt x="0" y="0"/>
                </a:moveTo>
                <a:lnTo>
                  <a:pt x="7391087" y="0"/>
                </a:lnTo>
                <a:lnTo>
                  <a:pt x="7391087" y="4501843"/>
                </a:lnTo>
                <a:lnTo>
                  <a:pt x="0" y="4501843"/>
                </a:lnTo>
                <a:lnTo>
                  <a:pt x="0" y="0"/>
                </a:lnTo>
                <a:close/>
              </a:path>
            </a:pathLst>
          </a:custGeom>
          <a:blipFill>
            <a:blip r:embed="rId2">
              <a:alphaModFix amt="31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772194" y="680765"/>
            <a:ext cx="8815057" cy="9955403"/>
          </a:xfrm>
          <a:custGeom>
            <a:avLst/>
            <a:gdLst/>
            <a:ahLst/>
            <a:cxnLst/>
            <a:rect l="l" t="t" r="r" b="b"/>
            <a:pathLst>
              <a:path w="8815057" h="9955403">
                <a:moveTo>
                  <a:pt x="0" y="0"/>
                </a:moveTo>
                <a:lnTo>
                  <a:pt x="8815057" y="0"/>
                </a:lnTo>
                <a:lnTo>
                  <a:pt x="8815057" y="9955403"/>
                </a:lnTo>
                <a:lnTo>
                  <a:pt x="0" y="99554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1263972" y="1215051"/>
            <a:ext cx="10237133" cy="1964078"/>
            <a:chOff x="0" y="0"/>
            <a:chExt cx="23879175" cy="4581415"/>
          </a:xfrm>
        </p:grpSpPr>
        <p:sp>
          <p:nvSpPr>
            <p:cNvPr id="5" name="Freeform 5"/>
            <p:cNvSpPr/>
            <p:nvPr/>
          </p:nvSpPr>
          <p:spPr>
            <a:xfrm>
              <a:off x="-19558" y="-6477"/>
              <a:ext cx="23918037" cy="4601736"/>
            </a:xfrm>
            <a:custGeom>
              <a:avLst/>
              <a:gdLst/>
              <a:ahLst/>
              <a:cxnLst/>
              <a:rect l="l" t="t" r="r" b="b"/>
              <a:pathLst>
                <a:path w="23918037" h="4601736">
                  <a:moveTo>
                    <a:pt x="23889335" y="3008371"/>
                  </a:moveTo>
                  <a:cubicBezTo>
                    <a:pt x="23874857" y="3393966"/>
                    <a:pt x="23847299" y="3506868"/>
                    <a:pt x="23803103" y="3610754"/>
                  </a:cubicBezTo>
                  <a:cubicBezTo>
                    <a:pt x="23770463" y="3687336"/>
                    <a:pt x="23725379" y="3758710"/>
                    <a:pt x="23679785" y="3828179"/>
                  </a:cubicBezTo>
                  <a:cubicBezTo>
                    <a:pt x="23580472" y="3979690"/>
                    <a:pt x="23472522" y="4140725"/>
                    <a:pt x="23327233" y="4251850"/>
                  </a:cubicBezTo>
                  <a:cubicBezTo>
                    <a:pt x="23143719" y="4392059"/>
                    <a:pt x="22914483" y="4459496"/>
                    <a:pt x="22689058" y="4493531"/>
                  </a:cubicBezTo>
                  <a:cubicBezTo>
                    <a:pt x="22427693" y="4533029"/>
                    <a:pt x="22163025" y="4530107"/>
                    <a:pt x="21899373" y="4536076"/>
                  </a:cubicBezTo>
                  <a:cubicBezTo>
                    <a:pt x="21628862" y="4542299"/>
                    <a:pt x="21358733" y="4558174"/>
                    <a:pt x="21088605" y="4572780"/>
                  </a:cubicBezTo>
                  <a:cubicBezTo>
                    <a:pt x="2582291" y="4601736"/>
                    <a:pt x="1825117" y="4592337"/>
                    <a:pt x="1292479" y="4522106"/>
                  </a:cubicBezTo>
                  <a:cubicBezTo>
                    <a:pt x="841502" y="4462671"/>
                    <a:pt x="587502" y="4352307"/>
                    <a:pt x="286639" y="3990485"/>
                  </a:cubicBezTo>
                  <a:cubicBezTo>
                    <a:pt x="151130" y="3827543"/>
                    <a:pt x="54610" y="3631074"/>
                    <a:pt x="28702" y="3419492"/>
                  </a:cubicBezTo>
                  <a:cubicBezTo>
                    <a:pt x="0" y="2233109"/>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12315346" y="7620"/>
                  </a:cubicBezTo>
                  <a:cubicBezTo>
                    <a:pt x="21220938" y="0"/>
                    <a:pt x="21546439" y="39624"/>
                    <a:pt x="21822285" y="32004"/>
                  </a:cubicBezTo>
                  <a:cubicBezTo>
                    <a:pt x="22085935" y="24765"/>
                    <a:pt x="22430740" y="42672"/>
                    <a:pt x="22693377" y="72771"/>
                  </a:cubicBezTo>
                  <a:cubicBezTo>
                    <a:pt x="23128479" y="122428"/>
                    <a:pt x="23375494" y="161163"/>
                    <a:pt x="23626573" y="540258"/>
                  </a:cubicBezTo>
                  <a:cubicBezTo>
                    <a:pt x="23690581" y="638302"/>
                    <a:pt x="23747858" y="740664"/>
                    <a:pt x="23793578" y="848614"/>
                  </a:cubicBezTo>
                  <a:cubicBezTo>
                    <a:pt x="23879810" y="1052957"/>
                    <a:pt x="23918037" y="1273937"/>
                    <a:pt x="23889335" y="3008371"/>
                  </a:cubicBezTo>
                  <a:close/>
                </a:path>
              </a:pathLst>
            </a:custGeom>
            <a:solidFill>
              <a:srgbClr val="FDDF8A"/>
            </a:solidFill>
          </p:spPr>
        </p:sp>
      </p:grpSp>
      <p:sp>
        <p:nvSpPr>
          <p:cNvPr id="6" name="Freeform 6"/>
          <p:cNvSpPr/>
          <p:nvPr/>
        </p:nvSpPr>
        <p:spPr>
          <a:xfrm rot="-8478064">
            <a:off x="-2099142" y="7210560"/>
            <a:ext cx="7848820" cy="4780645"/>
          </a:xfrm>
          <a:custGeom>
            <a:avLst/>
            <a:gdLst/>
            <a:ahLst/>
            <a:cxnLst/>
            <a:rect l="l" t="t" r="r" b="b"/>
            <a:pathLst>
              <a:path w="7848820" h="4780645">
                <a:moveTo>
                  <a:pt x="0" y="0"/>
                </a:moveTo>
                <a:lnTo>
                  <a:pt x="7848819" y="0"/>
                </a:lnTo>
                <a:lnTo>
                  <a:pt x="7848819" y="4780645"/>
                </a:lnTo>
                <a:lnTo>
                  <a:pt x="0" y="4780645"/>
                </a:lnTo>
                <a:lnTo>
                  <a:pt x="0" y="0"/>
                </a:lnTo>
                <a:close/>
              </a:path>
            </a:pathLst>
          </a:custGeom>
          <a:blipFill>
            <a:blip r:embed="rId2">
              <a:alphaModFix amt="31000"/>
              <a:extLst>
                <a:ext uri="{96DAC541-7B7A-43D3-8B79-37D633B846F1}">
                  <asvg:svgBlip xmlns:asvg="http://schemas.microsoft.com/office/drawing/2016/SVG/main" xmlns="" r:embed="rId3"/>
                </a:ext>
              </a:extLst>
            </a:blip>
            <a:stretch>
              <a:fillRect/>
            </a:stretch>
          </a:blipFill>
        </p:spPr>
      </p:sp>
      <p:grpSp>
        <p:nvGrpSpPr>
          <p:cNvPr id="7" name="Group 7"/>
          <p:cNvGrpSpPr/>
          <p:nvPr/>
        </p:nvGrpSpPr>
        <p:grpSpPr>
          <a:xfrm>
            <a:off x="1263972" y="3777212"/>
            <a:ext cx="10237133" cy="5214875"/>
            <a:chOff x="0" y="0"/>
            <a:chExt cx="23879175" cy="12164238"/>
          </a:xfrm>
        </p:grpSpPr>
        <p:sp>
          <p:nvSpPr>
            <p:cNvPr id="8" name="Freeform 8"/>
            <p:cNvSpPr/>
            <p:nvPr/>
          </p:nvSpPr>
          <p:spPr>
            <a:xfrm>
              <a:off x="-19558" y="-6477"/>
              <a:ext cx="23918037" cy="12184558"/>
            </a:xfrm>
            <a:custGeom>
              <a:avLst/>
              <a:gdLst/>
              <a:ahLst/>
              <a:cxnLst/>
              <a:rect l="l" t="t" r="r" b="b"/>
              <a:pathLst>
                <a:path w="23918037" h="12184558">
                  <a:moveTo>
                    <a:pt x="23889335" y="9429249"/>
                  </a:moveTo>
                  <a:cubicBezTo>
                    <a:pt x="23874857" y="10976787"/>
                    <a:pt x="23847299" y="11089690"/>
                    <a:pt x="23803103" y="11193576"/>
                  </a:cubicBezTo>
                  <a:cubicBezTo>
                    <a:pt x="23770463" y="11270158"/>
                    <a:pt x="23725379" y="11341532"/>
                    <a:pt x="23679785" y="11411000"/>
                  </a:cubicBezTo>
                  <a:cubicBezTo>
                    <a:pt x="23580472" y="11562511"/>
                    <a:pt x="23472522" y="11723548"/>
                    <a:pt x="23327233" y="11834673"/>
                  </a:cubicBezTo>
                  <a:cubicBezTo>
                    <a:pt x="23143719" y="11974881"/>
                    <a:pt x="22914483" y="12042318"/>
                    <a:pt x="22689058" y="12076353"/>
                  </a:cubicBezTo>
                  <a:cubicBezTo>
                    <a:pt x="22427693" y="12115850"/>
                    <a:pt x="22163025" y="12112930"/>
                    <a:pt x="21899373" y="12118899"/>
                  </a:cubicBezTo>
                  <a:cubicBezTo>
                    <a:pt x="21628862" y="12125122"/>
                    <a:pt x="21358733" y="12140997"/>
                    <a:pt x="21088605" y="12155601"/>
                  </a:cubicBezTo>
                  <a:cubicBezTo>
                    <a:pt x="2582291" y="12184558"/>
                    <a:pt x="1825117" y="12175160"/>
                    <a:pt x="1292479" y="12104928"/>
                  </a:cubicBezTo>
                  <a:cubicBezTo>
                    <a:pt x="841502" y="12045493"/>
                    <a:pt x="587502" y="11935130"/>
                    <a:pt x="286639" y="11573307"/>
                  </a:cubicBezTo>
                  <a:cubicBezTo>
                    <a:pt x="151130" y="11410365"/>
                    <a:pt x="54610" y="11213897"/>
                    <a:pt x="28702" y="11002314"/>
                  </a:cubicBezTo>
                  <a:cubicBezTo>
                    <a:pt x="0" y="5775533"/>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12315346" y="7620"/>
                  </a:cubicBezTo>
                  <a:cubicBezTo>
                    <a:pt x="21220938" y="0"/>
                    <a:pt x="21546439" y="39624"/>
                    <a:pt x="21822285" y="32004"/>
                  </a:cubicBezTo>
                  <a:cubicBezTo>
                    <a:pt x="22085935" y="24765"/>
                    <a:pt x="22430740" y="42672"/>
                    <a:pt x="22693377" y="72771"/>
                  </a:cubicBezTo>
                  <a:cubicBezTo>
                    <a:pt x="23128479" y="122428"/>
                    <a:pt x="23375494" y="161163"/>
                    <a:pt x="23626573" y="540258"/>
                  </a:cubicBezTo>
                  <a:cubicBezTo>
                    <a:pt x="23690581" y="638302"/>
                    <a:pt x="23747858" y="740664"/>
                    <a:pt x="23793578" y="848614"/>
                  </a:cubicBezTo>
                  <a:cubicBezTo>
                    <a:pt x="23879810" y="1052957"/>
                    <a:pt x="23918037" y="1273937"/>
                    <a:pt x="23889335" y="9429249"/>
                  </a:cubicBezTo>
                  <a:close/>
                </a:path>
              </a:pathLst>
            </a:custGeom>
            <a:solidFill>
              <a:srgbClr val="FFFFFF"/>
            </a:solidFill>
          </p:spPr>
        </p:sp>
      </p:grpSp>
      <p:sp>
        <p:nvSpPr>
          <p:cNvPr id="9" name="TextBox 9"/>
          <p:cNvSpPr txBox="1"/>
          <p:nvPr/>
        </p:nvSpPr>
        <p:spPr>
          <a:xfrm>
            <a:off x="1662976" y="1558915"/>
            <a:ext cx="9439125" cy="1247775"/>
          </a:xfrm>
          <a:prstGeom prst="rect">
            <a:avLst/>
          </a:prstGeom>
        </p:spPr>
        <p:txBody>
          <a:bodyPr lIns="0" tIns="0" rIns="0" bIns="0" rtlCol="0" anchor="t">
            <a:spAutoFit/>
          </a:bodyPr>
          <a:lstStyle/>
          <a:p>
            <a:pPr lvl="0" algn="ctr">
              <a:lnSpc>
                <a:spcPts val="9600"/>
              </a:lnSpc>
              <a:spcBef>
                <a:spcPct val="0"/>
              </a:spcBef>
            </a:pPr>
            <a:r>
              <a:rPr lang="ru-RU" sz="8000" b="1" dirty="0" err="1">
                <a:solidFill>
                  <a:srgbClr val="327455"/>
                </a:solidFill>
                <a:latin typeface="Bobby Jones"/>
                <a:ea typeface="Bobby Jones"/>
                <a:cs typeface="Bobby Jones"/>
                <a:sym typeface="Bobby Jones"/>
              </a:rPr>
              <a:t>Оқыту</a:t>
            </a:r>
            <a:r>
              <a:rPr lang="ru-RU" sz="8000" b="1" dirty="0">
                <a:solidFill>
                  <a:srgbClr val="327455"/>
                </a:solidFill>
                <a:latin typeface="Bobby Jones"/>
                <a:ea typeface="Bobby Jones"/>
                <a:cs typeface="Bobby Jones"/>
                <a:sym typeface="Bobby Jones"/>
              </a:rPr>
              <a:t> </a:t>
            </a:r>
            <a:r>
              <a:rPr lang="ru-RU" sz="8000" b="1" dirty="0" err="1">
                <a:solidFill>
                  <a:srgbClr val="327455"/>
                </a:solidFill>
                <a:latin typeface="Bobby Jones"/>
                <a:ea typeface="Bobby Jones"/>
                <a:cs typeface="Bobby Jones"/>
                <a:sym typeface="Bobby Jones"/>
              </a:rPr>
              <a:t>нәтижелері</a:t>
            </a:r>
            <a:endParaRPr lang="en-US" sz="8000" b="1" dirty="0">
              <a:solidFill>
                <a:srgbClr val="327455"/>
              </a:solidFill>
              <a:latin typeface="Bobby Jones"/>
              <a:ea typeface="Bobby Jones"/>
              <a:cs typeface="Bobby Jones"/>
              <a:sym typeface="Bobby Jones"/>
            </a:endParaRPr>
          </a:p>
        </p:txBody>
      </p:sp>
      <p:sp>
        <p:nvSpPr>
          <p:cNvPr id="10" name="TextBox 10"/>
          <p:cNvSpPr txBox="1"/>
          <p:nvPr/>
        </p:nvSpPr>
        <p:spPr>
          <a:xfrm>
            <a:off x="1992884" y="4327249"/>
            <a:ext cx="8779310" cy="4481035"/>
          </a:xfrm>
          <a:prstGeom prst="rect">
            <a:avLst/>
          </a:prstGeom>
        </p:spPr>
        <p:txBody>
          <a:bodyPr lIns="0" tIns="0" rIns="0" bIns="0" rtlCol="0" anchor="t">
            <a:spAutoFit/>
          </a:bodyPr>
          <a:lstStyle/>
          <a:p>
            <a:pPr marL="647700" lvl="1" indent="-323850">
              <a:lnSpc>
                <a:spcPts val="3900"/>
              </a:lnSpc>
              <a:buFont typeface="Arial"/>
              <a:buChar char="•"/>
            </a:pPr>
            <a:r>
              <a:rPr lang="ru-RU" sz="3000" b="1" dirty="0" err="1">
                <a:solidFill>
                  <a:srgbClr val="424242"/>
                </a:solidFill>
                <a:latin typeface="DM Sans"/>
                <a:ea typeface="DM Sans"/>
                <a:cs typeface="DM Sans"/>
                <a:sym typeface="DM Sans"/>
              </a:rPr>
              <a:t>Фотосинтездің</a:t>
            </a:r>
            <a:r>
              <a:rPr lang="ru-RU" sz="3000" b="1" dirty="0">
                <a:solidFill>
                  <a:srgbClr val="424242"/>
                </a:solidFill>
                <a:latin typeface="DM Sans"/>
                <a:ea typeface="DM Sans"/>
                <a:cs typeface="DM Sans"/>
                <a:sym typeface="DM Sans"/>
              </a:rPr>
              <a:t> </a:t>
            </a:r>
            <a:r>
              <a:rPr lang="ru-RU" sz="3000" b="1" dirty="0" err="1">
                <a:solidFill>
                  <a:srgbClr val="424242"/>
                </a:solidFill>
                <a:latin typeface="DM Sans"/>
                <a:ea typeface="DM Sans"/>
                <a:cs typeface="DM Sans"/>
                <a:sym typeface="DM Sans"/>
              </a:rPr>
              <a:t>жалпы</a:t>
            </a:r>
            <a:r>
              <a:rPr lang="ru-RU" sz="3000" b="1" dirty="0">
                <a:solidFill>
                  <a:srgbClr val="424242"/>
                </a:solidFill>
                <a:latin typeface="DM Sans"/>
                <a:ea typeface="DM Sans"/>
                <a:cs typeface="DM Sans"/>
                <a:sym typeface="DM Sans"/>
              </a:rPr>
              <a:t> </a:t>
            </a:r>
            <a:r>
              <a:rPr lang="ru-RU" sz="3000" b="1" dirty="0" err="1">
                <a:solidFill>
                  <a:srgbClr val="424242"/>
                </a:solidFill>
                <a:latin typeface="DM Sans"/>
                <a:ea typeface="DM Sans"/>
                <a:cs typeface="DM Sans"/>
                <a:sym typeface="DM Sans"/>
              </a:rPr>
              <a:t>процесін</a:t>
            </a:r>
            <a:r>
              <a:rPr lang="ru-RU" sz="3000" b="1" dirty="0">
                <a:solidFill>
                  <a:srgbClr val="424242"/>
                </a:solidFill>
                <a:latin typeface="DM Sans"/>
                <a:ea typeface="DM Sans"/>
                <a:cs typeface="DM Sans"/>
                <a:sym typeface="DM Sans"/>
              </a:rPr>
              <a:t> </a:t>
            </a:r>
            <a:r>
              <a:rPr lang="ru-RU" sz="3000" b="1" dirty="0" err="1">
                <a:solidFill>
                  <a:srgbClr val="424242"/>
                </a:solidFill>
                <a:latin typeface="DM Sans"/>
                <a:ea typeface="DM Sans"/>
                <a:cs typeface="DM Sans"/>
                <a:sym typeface="DM Sans"/>
              </a:rPr>
              <a:t>сипаттаңыз</a:t>
            </a:r>
            <a:r>
              <a:rPr lang="ru-RU" sz="3000" b="1" dirty="0">
                <a:solidFill>
                  <a:srgbClr val="424242"/>
                </a:solidFill>
                <a:latin typeface="DM Sans"/>
                <a:ea typeface="DM Sans"/>
                <a:cs typeface="DM Sans"/>
                <a:sym typeface="DM Sans"/>
              </a:rPr>
              <a:t>.</a:t>
            </a:r>
          </a:p>
          <a:p>
            <a:pPr marL="647700" lvl="1" indent="-323850">
              <a:lnSpc>
                <a:spcPts val="3900"/>
              </a:lnSpc>
              <a:buFont typeface="Arial"/>
              <a:buChar char="•"/>
            </a:pPr>
            <a:endParaRPr lang="ru-RU" sz="3000" b="1" dirty="0">
              <a:solidFill>
                <a:srgbClr val="424242"/>
              </a:solidFill>
              <a:latin typeface="DM Sans"/>
              <a:ea typeface="DM Sans"/>
              <a:cs typeface="DM Sans"/>
              <a:sym typeface="DM Sans"/>
            </a:endParaRPr>
          </a:p>
          <a:p>
            <a:pPr marL="647700" lvl="1" indent="-323850">
              <a:lnSpc>
                <a:spcPts val="3900"/>
              </a:lnSpc>
              <a:buFont typeface="Arial"/>
              <a:buChar char="•"/>
            </a:pPr>
            <a:r>
              <a:rPr lang="ru-RU" sz="3000" b="1" dirty="0" err="1">
                <a:solidFill>
                  <a:srgbClr val="424242"/>
                </a:solidFill>
                <a:latin typeface="DM Sans"/>
                <a:ea typeface="DM Sans"/>
                <a:cs typeface="DM Sans"/>
                <a:sym typeface="DM Sans"/>
              </a:rPr>
              <a:t>Процесстегі</a:t>
            </a:r>
            <a:r>
              <a:rPr lang="ru-RU" sz="3000" b="1" dirty="0">
                <a:solidFill>
                  <a:srgbClr val="424242"/>
                </a:solidFill>
                <a:latin typeface="DM Sans"/>
                <a:ea typeface="DM Sans"/>
                <a:cs typeface="DM Sans"/>
                <a:sym typeface="DM Sans"/>
              </a:rPr>
              <a:t> </a:t>
            </a:r>
            <a:r>
              <a:rPr lang="ru-RU" sz="3000" b="1" dirty="0" err="1">
                <a:solidFill>
                  <a:srgbClr val="424242"/>
                </a:solidFill>
                <a:latin typeface="DM Sans"/>
                <a:ea typeface="DM Sans"/>
                <a:cs typeface="DM Sans"/>
                <a:sym typeface="DM Sans"/>
              </a:rPr>
              <a:t>хлоропласттардың</a:t>
            </a:r>
            <a:r>
              <a:rPr lang="ru-RU" sz="3000" b="1" dirty="0">
                <a:solidFill>
                  <a:srgbClr val="424242"/>
                </a:solidFill>
                <a:latin typeface="DM Sans"/>
                <a:ea typeface="DM Sans"/>
                <a:cs typeface="DM Sans"/>
                <a:sym typeface="DM Sans"/>
              </a:rPr>
              <a:t> </a:t>
            </a:r>
            <a:r>
              <a:rPr lang="ru-RU" sz="3000" b="1" dirty="0" err="1">
                <a:solidFill>
                  <a:srgbClr val="424242"/>
                </a:solidFill>
                <a:latin typeface="DM Sans"/>
                <a:ea typeface="DM Sans"/>
                <a:cs typeface="DM Sans"/>
                <a:sym typeface="DM Sans"/>
              </a:rPr>
              <a:t>маңызын</a:t>
            </a:r>
            <a:r>
              <a:rPr lang="ru-RU" sz="3000" b="1" dirty="0">
                <a:solidFill>
                  <a:srgbClr val="424242"/>
                </a:solidFill>
                <a:latin typeface="DM Sans"/>
                <a:ea typeface="DM Sans"/>
                <a:cs typeface="DM Sans"/>
                <a:sym typeface="DM Sans"/>
              </a:rPr>
              <a:t> </a:t>
            </a:r>
            <a:r>
              <a:rPr lang="ru-RU" sz="3000" b="1" dirty="0" err="1">
                <a:solidFill>
                  <a:srgbClr val="424242"/>
                </a:solidFill>
                <a:latin typeface="DM Sans"/>
                <a:ea typeface="DM Sans"/>
                <a:cs typeface="DM Sans"/>
                <a:sym typeface="DM Sans"/>
              </a:rPr>
              <a:t>түсініңіз</a:t>
            </a:r>
            <a:r>
              <a:rPr lang="ru-RU" sz="3000" b="1" dirty="0">
                <a:solidFill>
                  <a:srgbClr val="424242"/>
                </a:solidFill>
                <a:latin typeface="DM Sans"/>
                <a:ea typeface="DM Sans"/>
                <a:cs typeface="DM Sans"/>
                <a:sym typeface="DM Sans"/>
              </a:rPr>
              <a:t>.</a:t>
            </a:r>
          </a:p>
          <a:p>
            <a:pPr marL="647700" lvl="1" indent="-323850">
              <a:lnSpc>
                <a:spcPts val="3900"/>
              </a:lnSpc>
              <a:buFont typeface="Arial"/>
              <a:buChar char="•"/>
            </a:pPr>
            <a:endParaRPr lang="ru-RU" sz="3000" b="1" dirty="0">
              <a:solidFill>
                <a:srgbClr val="424242"/>
              </a:solidFill>
              <a:latin typeface="DM Sans"/>
              <a:ea typeface="DM Sans"/>
              <a:cs typeface="DM Sans"/>
              <a:sym typeface="DM Sans"/>
            </a:endParaRPr>
          </a:p>
          <a:p>
            <a:pPr marL="647700" lvl="1" indent="-323850">
              <a:lnSpc>
                <a:spcPts val="3900"/>
              </a:lnSpc>
              <a:buFont typeface="Arial"/>
              <a:buChar char="•"/>
            </a:pPr>
            <a:r>
              <a:rPr lang="ru-RU" sz="3000" b="1" dirty="0" err="1">
                <a:solidFill>
                  <a:srgbClr val="424242"/>
                </a:solidFill>
                <a:latin typeface="DM Sans"/>
                <a:ea typeface="DM Sans"/>
                <a:cs typeface="DM Sans"/>
                <a:sym typeface="DM Sans"/>
              </a:rPr>
              <a:t>Фотосинтезде</a:t>
            </a:r>
            <a:r>
              <a:rPr lang="ru-RU" sz="3000" b="1" dirty="0">
                <a:solidFill>
                  <a:srgbClr val="424242"/>
                </a:solidFill>
                <a:latin typeface="DM Sans"/>
                <a:ea typeface="DM Sans"/>
                <a:cs typeface="DM Sans"/>
                <a:sym typeface="DM Sans"/>
              </a:rPr>
              <a:t> </a:t>
            </a:r>
            <a:r>
              <a:rPr lang="ru-RU" sz="3000" b="1" dirty="0" err="1">
                <a:solidFill>
                  <a:srgbClr val="424242"/>
                </a:solidFill>
                <a:latin typeface="DM Sans"/>
                <a:ea typeface="DM Sans"/>
                <a:cs typeface="DM Sans"/>
                <a:sym typeface="DM Sans"/>
              </a:rPr>
              <a:t>температураның</a:t>
            </a:r>
            <a:r>
              <a:rPr lang="ru-RU" sz="3000" b="1" dirty="0">
                <a:solidFill>
                  <a:srgbClr val="424242"/>
                </a:solidFill>
                <a:latin typeface="DM Sans"/>
                <a:ea typeface="DM Sans"/>
                <a:cs typeface="DM Sans"/>
                <a:sym typeface="DM Sans"/>
              </a:rPr>
              <a:t>, </a:t>
            </a:r>
            <a:r>
              <a:rPr lang="ru-RU" sz="3000" b="1" dirty="0" err="1">
                <a:solidFill>
                  <a:srgbClr val="424242"/>
                </a:solidFill>
                <a:latin typeface="DM Sans"/>
                <a:ea typeface="DM Sans"/>
                <a:cs typeface="DM Sans"/>
                <a:sym typeface="DM Sans"/>
              </a:rPr>
              <a:t>жарық</a:t>
            </a:r>
            <a:r>
              <a:rPr lang="ru-RU" sz="3000" b="1" dirty="0">
                <a:solidFill>
                  <a:srgbClr val="424242"/>
                </a:solidFill>
                <a:latin typeface="DM Sans"/>
                <a:ea typeface="DM Sans"/>
                <a:cs typeface="DM Sans"/>
                <a:sym typeface="DM Sans"/>
              </a:rPr>
              <a:t> </a:t>
            </a:r>
            <a:r>
              <a:rPr lang="ru-RU" sz="3000" b="1" dirty="0" err="1">
                <a:solidFill>
                  <a:srgbClr val="424242"/>
                </a:solidFill>
                <a:latin typeface="DM Sans"/>
                <a:ea typeface="DM Sans"/>
                <a:cs typeface="DM Sans"/>
                <a:sym typeface="DM Sans"/>
              </a:rPr>
              <a:t>қарқындылығының</a:t>
            </a:r>
            <a:r>
              <a:rPr lang="ru-RU" sz="3000" b="1" dirty="0">
                <a:solidFill>
                  <a:srgbClr val="424242"/>
                </a:solidFill>
                <a:latin typeface="DM Sans"/>
                <a:ea typeface="DM Sans"/>
                <a:cs typeface="DM Sans"/>
                <a:sym typeface="DM Sans"/>
              </a:rPr>
              <a:t> </a:t>
            </a:r>
            <a:r>
              <a:rPr lang="ru-RU" sz="3000" b="1" dirty="0" err="1">
                <a:solidFill>
                  <a:srgbClr val="424242"/>
                </a:solidFill>
                <a:latin typeface="DM Sans"/>
                <a:ea typeface="DM Sans"/>
                <a:cs typeface="DM Sans"/>
                <a:sym typeface="DM Sans"/>
              </a:rPr>
              <a:t>және</a:t>
            </a:r>
            <a:r>
              <a:rPr lang="ru-RU" sz="3000" b="1" dirty="0">
                <a:solidFill>
                  <a:srgbClr val="424242"/>
                </a:solidFill>
                <a:latin typeface="DM Sans"/>
                <a:ea typeface="DM Sans"/>
                <a:cs typeface="DM Sans"/>
                <a:sym typeface="DM Sans"/>
              </a:rPr>
              <a:t> </a:t>
            </a:r>
            <a:r>
              <a:rPr lang="ru-RU" sz="3000" b="1" dirty="0" err="1">
                <a:solidFill>
                  <a:srgbClr val="424242"/>
                </a:solidFill>
                <a:latin typeface="DM Sans"/>
                <a:ea typeface="DM Sans"/>
                <a:cs typeface="DM Sans"/>
                <a:sym typeface="DM Sans"/>
              </a:rPr>
              <a:t>көмірқышқыл</a:t>
            </a:r>
            <a:r>
              <a:rPr lang="ru-RU" sz="3000" b="1" dirty="0">
                <a:solidFill>
                  <a:srgbClr val="424242"/>
                </a:solidFill>
                <a:latin typeface="DM Sans"/>
                <a:ea typeface="DM Sans"/>
                <a:cs typeface="DM Sans"/>
                <a:sym typeface="DM Sans"/>
              </a:rPr>
              <a:t> </a:t>
            </a:r>
            <a:r>
              <a:rPr lang="ru-RU" sz="3000" b="1" dirty="0" err="1">
                <a:solidFill>
                  <a:srgbClr val="424242"/>
                </a:solidFill>
                <a:latin typeface="DM Sans"/>
                <a:ea typeface="DM Sans"/>
                <a:cs typeface="DM Sans"/>
                <a:sym typeface="DM Sans"/>
              </a:rPr>
              <a:t>газының</a:t>
            </a:r>
            <a:r>
              <a:rPr lang="ru-RU" sz="3000" b="1" dirty="0">
                <a:solidFill>
                  <a:srgbClr val="424242"/>
                </a:solidFill>
                <a:latin typeface="DM Sans"/>
                <a:ea typeface="DM Sans"/>
                <a:cs typeface="DM Sans"/>
                <a:sym typeface="DM Sans"/>
              </a:rPr>
              <a:t> </a:t>
            </a:r>
            <a:r>
              <a:rPr lang="ru-RU" sz="3000" b="1" dirty="0" err="1">
                <a:solidFill>
                  <a:srgbClr val="424242"/>
                </a:solidFill>
                <a:latin typeface="DM Sans"/>
                <a:ea typeface="DM Sans"/>
                <a:cs typeface="DM Sans"/>
                <a:sym typeface="DM Sans"/>
              </a:rPr>
              <a:t>мөлшеріне</a:t>
            </a:r>
            <a:r>
              <a:rPr lang="ru-RU" sz="3000" b="1" dirty="0">
                <a:solidFill>
                  <a:srgbClr val="424242"/>
                </a:solidFill>
                <a:latin typeface="DM Sans"/>
                <a:ea typeface="DM Sans"/>
                <a:cs typeface="DM Sans"/>
                <a:sym typeface="DM Sans"/>
              </a:rPr>
              <a:t> </a:t>
            </a:r>
            <a:r>
              <a:rPr lang="ru-RU" sz="3000" b="1" dirty="0" err="1">
                <a:solidFill>
                  <a:srgbClr val="424242"/>
                </a:solidFill>
                <a:latin typeface="DM Sans"/>
                <a:ea typeface="DM Sans"/>
                <a:cs typeface="DM Sans"/>
                <a:sym typeface="DM Sans"/>
              </a:rPr>
              <a:t>әсерін</a:t>
            </a:r>
            <a:r>
              <a:rPr lang="ru-RU" sz="3000" b="1" dirty="0">
                <a:solidFill>
                  <a:srgbClr val="424242"/>
                </a:solidFill>
                <a:latin typeface="DM Sans"/>
                <a:ea typeface="DM Sans"/>
                <a:cs typeface="DM Sans"/>
                <a:sym typeface="DM Sans"/>
              </a:rPr>
              <a:t> </a:t>
            </a:r>
            <a:r>
              <a:rPr lang="ru-RU" sz="3000" b="1" dirty="0" err="1">
                <a:solidFill>
                  <a:srgbClr val="424242"/>
                </a:solidFill>
                <a:latin typeface="DM Sans"/>
                <a:ea typeface="DM Sans"/>
                <a:cs typeface="DM Sans"/>
                <a:sym typeface="DM Sans"/>
              </a:rPr>
              <a:t>талдаңыз</a:t>
            </a:r>
            <a:r>
              <a:rPr lang="ru-RU" sz="3000" b="1" dirty="0">
                <a:solidFill>
                  <a:srgbClr val="424242"/>
                </a:solidFill>
                <a:latin typeface="DM Sans"/>
                <a:ea typeface="DM Sans"/>
                <a:cs typeface="DM Sans"/>
                <a:sym typeface="DM Sans"/>
              </a:rPr>
              <a:t>.</a:t>
            </a:r>
            <a:endParaRPr lang="en-US" sz="3000" b="1" dirty="0">
              <a:solidFill>
                <a:srgbClr val="424242"/>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7EBF8"/>
        </a:solidFill>
        <a:effectLst/>
      </p:bgPr>
    </p:bg>
    <p:spTree>
      <p:nvGrpSpPr>
        <p:cNvPr id="1" name=""/>
        <p:cNvGrpSpPr/>
        <p:nvPr/>
      </p:nvGrpSpPr>
      <p:grpSpPr>
        <a:xfrm>
          <a:off x="0" y="0"/>
          <a:ext cx="0" cy="0"/>
          <a:chOff x="0" y="0"/>
          <a:chExt cx="0" cy="0"/>
        </a:xfrm>
      </p:grpSpPr>
      <p:sp>
        <p:nvSpPr>
          <p:cNvPr id="2" name="Freeform 2"/>
          <p:cNvSpPr/>
          <p:nvPr/>
        </p:nvSpPr>
        <p:spPr>
          <a:xfrm flipH="1">
            <a:off x="7006714" y="6787841"/>
            <a:ext cx="15317416" cy="4316726"/>
          </a:xfrm>
          <a:custGeom>
            <a:avLst/>
            <a:gdLst/>
            <a:ahLst/>
            <a:cxnLst/>
            <a:rect l="l" t="t" r="r" b="b"/>
            <a:pathLst>
              <a:path w="15317416" h="4316726">
                <a:moveTo>
                  <a:pt x="15317416" y="0"/>
                </a:moveTo>
                <a:lnTo>
                  <a:pt x="0" y="0"/>
                </a:lnTo>
                <a:lnTo>
                  <a:pt x="0" y="4316727"/>
                </a:lnTo>
                <a:lnTo>
                  <a:pt x="15317416" y="4316727"/>
                </a:lnTo>
                <a:lnTo>
                  <a:pt x="15317416"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457447" y="1028700"/>
            <a:ext cx="7380443" cy="10489002"/>
          </a:xfrm>
          <a:custGeom>
            <a:avLst/>
            <a:gdLst/>
            <a:ahLst/>
            <a:cxnLst/>
            <a:rect l="l" t="t" r="r" b="b"/>
            <a:pathLst>
              <a:path w="7380443" h="10489002">
                <a:moveTo>
                  <a:pt x="0" y="0"/>
                </a:moveTo>
                <a:lnTo>
                  <a:pt x="7380443" y="0"/>
                </a:lnTo>
                <a:lnTo>
                  <a:pt x="7380443" y="10489002"/>
                </a:lnTo>
                <a:lnTo>
                  <a:pt x="0" y="1048900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rot="-1215413">
            <a:off x="16289337" y="1319131"/>
            <a:ext cx="823194" cy="823194"/>
            <a:chOff x="0" y="0"/>
            <a:chExt cx="812800" cy="812800"/>
          </a:xfrm>
        </p:grpSpPr>
        <p:sp>
          <p:nvSpPr>
            <p:cNvPr id="5" name="Freeform 5"/>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43725B"/>
            </a:solidFill>
          </p:spPr>
        </p:sp>
        <p:sp>
          <p:nvSpPr>
            <p:cNvPr id="6" name="TextBox 6"/>
            <p:cNvSpPr txBox="1"/>
            <p:nvPr/>
          </p:nvSpPr>
          <p:spPr>
            <a:xfrm>
              <a:off x="0" y="193675"/>
              <a:ext cx="711200" cy="415925"/>
            </a:xfrm>
            <a:prstGeom prst="rect">
              <a:avLst/>
            </a:prstGeom>
          </p:spPr>
          <p:txBody>
            <a:bodyPr lIns="50800" tIns="50800" rIns="50800" bIns="50800" rtlCol="0" anchor="ctr"/>
            <a:lstStyle/>
            <a:p>
              <a:pPr algn="ctr">
                <a:lnSpc>
                  <a:spcPts val="2400"/>
                </a:lnSpc>
              </a:pPr>
              <a:endParaRPr/>
            </a:p>
          </p:txBody>
        </p:sp>
      </p:grpSp>
      <p:grpSp>
        <p:nvGrpSpPr>
          <p:cNvPr id="7" name="Group 7"/>
          <p:cNvGrpSpPr/>
          <p:nvPr/>
        </p:nvGrpSpPr>
        <p:grpSpPr>
          <a:xfrm rot="1101160">
            <a:off x="11760619" y="2977006"/>
            <a:ext cx="916431" cy="916431"/>
            <a:chOff x="0" y="0"/>
            <a:chExt cx="812800" cy="812800"/>
          </a:xfrm>
        </p:grpSpPr>
        <p:sp>
          <p:nvSpPr>
            <p:cNvPr id="8" name="Freeform 8"/>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43725B"/>
            </a:solidFill>
          </p:spPr>
        </p:sp>
        <p:sp>
          <p:nvSpPr>
            <p:cNvPr id="9" name="TextBox 9"/>
            <p:cNvSpPr txBox="1"/>
            <p:nvPr/>
          </p:nvSpPr>
          <p:spPr>
            <a:xfrm>
              <a:off x="0" y="193675"/>
              <a:ext cx="711200" cy="415925"/>
            </a:xfrm>
            <a:prstGeom prst="rect">
              <a:avLst/>
            </a:prstGeom>
          </p:spPr>
          <p:txBody>
            <a:bodyPr lIns="50800" tIns="50800" rIns="50800" bIns="50800" rtlCol="0" anchor="ctr"/>
            <a:lstStyle/>
            <a:p>
              <a:pPr algn="ctr">
                <a:lnSpc>
                  <a:spcPts val="2400"/>
                </a:lnSpc>
              </a:pPr>
              <a:endParaRPr/>
            </a:p>
          </p:txBody>
        </p:sp>
      </p:grpSp>
      <p:grpSp>
        <p:nvGrpSpPr>
          <p:cNvPr id="10" name="Group 10"/>
          <p:cNvGrpSpPr/>
          <p:nvPr/>
        </p:nvGrpSpPr>
        <p:grpSpPr>
          <a:xfrm rot="-2110656">
            <a:off x="12291344" y="5804563"/>
            <a:ext cx="804399" cy="804399"/>
            <a:chOff x="0" y="0"/>
            <a:chExt cx="812800" cy="812800"/>
          </a:xfrm>
        </p:grpSpPr>
        <p:sp>
          <p:nvSpPr>
            <p:cNvPr id="11" name="Freeform 11"/>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99158"/>
            </a:solidFill>
          </p:spPr>
        </p:sp>
        <p:sp>
          <p:nvSpPr>
            <p:cNvPr id="12" name="TextBox 12"/>
            <p:cNvSpPr txBox="1"/>
            <p:nvPr/>
          </p:nvSpPr>
          <p:spPr>
            <a:xfrm>
              <a:off x="0" y="193675"/>
              <a:ext cx="711200" cy="415925"/>
            </a:xfrm>
            <a:prstGeom prst="rect">
              <a:avLst/>
            </a:prstGeom>
          </p:spPr>
          <p:txBody>
            <a:bodyPr lIns="50800" tIns="50800" rIns="50800" bIns="50800" rtlCol="0" anchor="ctr"/>
            <a:lstStyle/>
            <a:p>
              <a:pPr algn="ctr">
                <a:lnSpc>
                  <a:spcPts val="2400"/>
                </a:lnSpc>
              </a:pPr>
              <a:endParaRPr/>
            </a:p>
          </p:txBody>
        </p:sp>
      </p:grpSp>
      <p:sp>
        <p:nvSpPr>
          <p:cNvPr id="13" name="TextBox 13"/>
          <p:cNvSpPr txBox="1"/>
          <p:nvPr/>
        </p:nvSpPr>
        <p:spPr>
          <a:xfrm>
            <a:off x="12032044" y="6512983"/>
            <a:ext cx="804167" cy="551568"/>
          </a:xfrm>
          <a:prstGeom prst="rect">
            <a:avLst/>
          </a:prstGeom>
        </p:spPr>
        <p:txBody>
          <a:bodyPr lIns="0" tIns="0" rIns="0" bIns="0" rtlCol="0" anchor="t">
            <a:spAutoFit/>
          </a:bodyPr>
          <a:lstStyle/>
          <a:p>
            <a:pPr algn="ctr">
              <a:lnSpc>
                <a:spcPts val="4492"/>
              </a:lnSpc>
            </a:pPr>
            <a:r>
              <a:rPr lang="en-US" sz="3209" b="1">
                <a:solidFill>
                  <a:srgbClr val="424242"/>
                </a:solidFill>
                <a:latin typeface="DM Sans Bold"/>
                <a:ea typeface="DM Sans Bold"/>
                <a:cs typeface="DM Sans Bold"/>
                <a:sym typeface="DM Sans Bold"/>
              </a:rPr>
              <a:t>H  O</a:t>
            </a:r>
          </a:p>
        </p:txBody>
      </p:sp>
      <p:sp>
        <p:nvSpPr>
          <p:cNvPr id="14" name="TextBox 14"/>
          <p:cNvSpPr txBox="1"/>
          <p:nvPr/>
        </p:nvSpPr>
        <p:spPr>
          <a:xfrm>
            <a:off x="11440221" y="3619632"/>
            <a:ext cx="616595" cy="547940"/>
          </a:xfrm>
          <a:prstGeom prst="rect">
            <a:avLst/>
          </a:prstGeom>
        </p:spPr>
        <p:txBody>
          <a:bodyPr lIns="0" tIns="0" rIns="0" bIns="0" rtlCol="0" anchor="t">
            <a:spAutoFit/>
          </a:bodyPr>
          <a:lstStyle/>
          <a:p>
            <a:pPr algn="ctr">
              <a:lnSpc>
                <a:spcPts val="4448"/>
              </a:lnSpc>
            </a:pPr>
            <a:r>
              <a:rPr lang="en-US" sz="3177" b="1">
                <a:solidFill>
                  <a:srgbClr val="424242"/>
                </a:solidFill>
                <a:latin typeface="DM Sans Bold"/>
                <a:ea typeface="DM Sans Bold"/>
                <a:cs typeface="DM Sans Bold"/>
                <a:sym typeface="DM Sans Bold"/>
              </a:rPr>
              <a:t>CO</a:t>
            </a:r>
          </a:p>
        </p:txBody>
      </p:sp>
      <p:sp>
        <p:nvSpPr>
          <p:cNvPr id="15" name="TextBox 15"/>
          <p:cNvSpPr txBox="1"/>
          <p:nvPr/>
        </p:nvSpPr>
        <p:spPr>
          <a:xfrm>
            <a:off x="17064616" y="1313415"/>
            <a:ext cx="329930" cy="553373"/>
          </a:xfrm>
          <a:prstGeom prst="rect">
            <a:avLst/>
          </a:prstGeom>
        </p:spPr>
        <p:txBody>
          <a:bodyPr lIns="0" tIns="0" rIns="0" bIns="0" rtlCol="0" anchor="t">
            <a:spAutoFit/>
          </a:bodyPr>
          <a:lstStyle/>
          <a:p>
            <a:pPr algn="ctr">
              <a:lnSpc>
                <a:spcPts val="4597"/>
              </a:lnSpc>
            </a:pPr>
            <a:r>
              <a:rPr lang="en-US" sz="3284" b="1">
                <a:solidFill>
                  <a:srgbClr val="424242"/>
                </a:solidFill>
                <a:latin typeface="DM Sans Bold"/>
                <a:ea typeface="DM Sans Bold"/>
                <a:cs typeface="DM Sans Bold"/>
                <a:sym typeface="DM Sans Bold"/>
              </a:rPr>
              <a:t>O</a:t>
            </a:r>
          </a:p>
        </p:txBody>
      </p:sp>
      <p:sp>
        <p:nvSpPr>
          <p:cNvPr id="16" name="TextBox 16"/>
          <p:cNvSpPr txBox="1"/>
          <p:nvPr/>
        </p:nvSpPr>
        <p:spPr>
          <a:xfrm>
            <a:off x="12032044" y="3804363"/>
            <a:ext cx="176228" cy="413192"/>
          </a:xfrm>
          <a:prstGeom prst="rect">
            <a:avLst/>
          </a:prstGeom>
        </p:spPr>
        <p:txBody>
          <a:bodyPr lIns="0" tIns="0" rIns="0" bIns="0" rtlCol="0" anchor="t">
            <a:spAutoFit/>
          </a:bodyPr>
          <a:lstStyle/>
          <a:p>
            <a:pPr algn="ctr">
              <a:lnSpc>
                <a:spcPts val="3401"/>
              </a:lnSpc>
            </a:pPr>
            <a:r>
              <a:rPr lang="en-US" sz="2429" b="1">
                <a:solidFill>
                  <a:srgbClr val="424242"/>
                </a:solidFill>
                <a:latin typeface="DM Sans Bold"/>
                <a:ea typeface="DM Sans Bold"/>
                <a:cs typeface="DM Sans Bold"/>
                <a:sym typeface="DM Sans Bold"/>
              </a:rPr>
              <a:t>2</a:t>
            </a:r>
          </a:p>
        </p:txBody>
      </p:sp>
      <p:sp>
        <p:nvSpPr>
          <p:cNvPr id="17" name="TextBox 17"/>
          <p:cNvSpPr txBox="1"/>
          <p:nvPr/>
        </p:nvSpPr>
        <p:spPr>
          <a:xfrm>
            <a:off x="12335518" y="6769250"/>
            <a:ext cx="165513" cy="381441"/>
          </a:xfrm>
          <a:prstGeom prst="rect">
            <a:avLst/>
          </a:prstGeom>
        </p:spPr>
        <p:txBody>
          <a:bodyPr lIns="0" tIns="0" rIns="0" bIns="0" rtlCol="0" anchor="t">
            <a:spAutoFit/>
          </a:bodyPr>
          <a:lstStyle/>
          <a:p>
            <a:pPr algn="ctr">
              <a:lnSpc>
                <a:spcPts val="3195"/>
              </a:lnSpc>
            </a:pPr>
            <a:r>
              <a:rPr lang="en-US" sz="2282" b="1">
                <a:solidFill>
                  <a:srgbClr val="424242"/>
                </a:solidFill>
                <a:latin typeface="DM Sans Bold"/>
                <a:ea typeface="DM Sans Bold"/>
                <a:cs typeface="DM Sans Bold"/>
                <a:sym typeface="DM Sans Bold"/>
              </a:rPr>
              <a:t>2</a:t>
            </a:r>
          </a:p>
        </p:txBody>
      </p:sp>
      <p:sp>
        <p:nvSpPr>
          <p:cNvPr id="18" name="TextBox 18"/>
          <p:cNvSpPr txBox="1"/>
          <p:nvPr/>
        </p:nvSpPr>
        <p:spPr>
          <a:xfrm>
            <a:off x="17389611" y="1442949"/>
            <a:ext cx="182145" cy="434990"/>
          </a:xfrm>
          <a:prstGeom prst="rect">
            <a:avLst/>
          </a:prstGeom>
        </p:spPr>
        <p:txBody>
          <a:bodyPr lIns="0" tIns="0" rIns="0" bIns="0" rtlCol="0" anchor="t">
            <a:spAutoFit/>
          </a:bodyPr>
          <a:lstStyle/>
          <a:p>
            <a:pPr algn="ctr">
              <a:lnSpc>
                <a:spcPts val="3516"/>
              </a:lnSpc>
            </a:pPr>
            <a:r>
              <a:rPr lang="en-US" sz="2511" b="1">
                <a:solidFill>
                  <a:srgbClr val="424242"/>
                </a:solidFill>
                <a:latin typeface="DM Sans Bold"/>
                <a:ea typeface="DM Sans Bold"/>
                <a:cs typeface="DM Sans Bold"/>
                <a:sym typeface="DM Sans Bold"/>
              </a:rPr>
              <a:t>2</a:t>
            </a:r>
          </a:p>
        </p:txBody>
      </p:sp>
      <p:grpSp>
        <p:nvGrpSpPr>
          <p:cNvPr id="19" name="Group 19"/>
          <p:cNvGrpSpPr/>
          <p:nvPr/>
        </p:nvGrpSpPr>
        <p:grpSpPr>
          <a:xfrm>
            <a:off x="1028700" y="1856944"/>
            <a:ext cx="8393953" cy="5446645"/>
            <a:chOff x="0" y="123825"/>
            <a:chExt cx="11191937" cy="7262193"/>
          </a:xfrm>
        </p:grpSpPr>
        <p:sp>
          <p:nvSpPr>
            <p:cNvPr id="20" name="TextBox 20"/>
            <p:cNvSpPr txBox="1"/>
            <p:nvPr/>
          </p:nvSpPr>
          <p:spPr>
            <a:xfrm>
              <a:off x="0" y="2078154"/>
              <a:ext cx="11191937" cy="5307864"/>
            </a:xfrm>
            <a:prstGeom prst="rect">
              <a:avLst/>
            </a:prstGeom>
          </p:spPr>
          <p:txBody>
            <a:bodyPr lIns="0" tIns="0" rIns="0" bIns="0" rtlCol="0" anchor="t">
              <a:spAutoFit/>
            </a:bodyPr>
            <a:lstStyle/>
            <a:p>
              <a:pPr>
                <a:lnSpc>
                  <a:spcPts val="3900"/>
                </a:lnSpc>
              </a:pPr>
              <a:r>
                <a:rPr lang="ru-RU" sz="3000" b="1" dirty="0" smtClean="0">
                  <a:solidFill>
                    <a:srgbClr val="424242"/>
                  </a:solidFill>
                  <a:latin typeface="DM Sans Bold"/>
                  <a:ea typeface="DM Sans Bold"/>
                  <a:cs typeface="DM Sans Bold"/>
                  <a:sym typeface="DM Sans Bold"/>
                </a:rPr>
                <a:t>	Фотосинтез </a:t>
              </a:r>
              <a:r>
                <a:rPr lang="ru-RU" sz="3000" b="1" dirty="0">
                  <a:solidFill>
                    <a:srgbClr val="424242"/>
                  </a:solidFill>
                  <a:latin typeface="DM Sans Bold"/>
                  <a:ea typeface="DM Sans Bold"/>
                  <a:cs typeface="DM Sans Bold"/>
                  <a:sym typeface="DM Sans Bold"/>
                </a:rPr>
                <a:t>- </a:t>
              </a:r>
              <a:r>
                <a:rPr lang="ru-RU" sz="3000" b="1" dirty="0" err="1">
                  <a:solidFill>
                    <a:srgbClr val="424242"/>
                  </a:solidFill>
                  <a:latin typeface="DM Sans Bold"/>
                  <a:ea typeface="DM Sans Bold"/>
                  <a:cs typeface="DM Sans Bold"/>
                  <a:sym typeface="DM Sans Bold"/>
                </a:rPr>
                <a:t>өсімдіктер</a:t>
              </a:r>
              <a:r>
                <a:rPr lang="ru-RU" sz="3000" b="1" dirty="0">
                  <a:solidFill>
                    <a:srgbClr val="424242"/>
                  </a:solidFill>
                  <a:latin typeface="DM Sans Bold"/>
                  <a:ea typeface="DM Sans Bold"/>
                  <a:cs typeface="DM Sans Bold"/>
                  <a:sym typeface="DM Sans Bold"/>
                </a:rPr>
                <a:t> </a:t>
              </a:r>
              <a:r>
                <a:rPr lang="ru-RU" sz="3000" b="1" dirty="0" err="1">
                  <a:solidFill>
                    <a:srgbClr val="424242"/>
                  </a:solidFill>
                  <a:latin typeface="DM Sans Bold"/>
                  <a:ea typeface="DM Sans Bold"/>
                  <a:cs typeface="DM Sans Bold"/>
                  <a:sym typeface="DM Sans Bold"/>
                </a:rPr>
                <a:t>жарық</a:t>
              </a:r>
              <a:r>
                <a:rPr lang="ru-RU" sz="3000" b="1" dirty="0">
                  <a:solidFill>
                    <a:srgbClr val="424242"/>
                  </a:solidFill>
                  <a:latin typeface="DM Sans Bold"/>
                  <a:ea typeface="DM Sans Bold"/>
                  <a:cs typeface="DM Sans Bold"/>
                  <a:sym typeface="DM Sans Bold"/>
                </a:rPr>
                <a:t> </a:t>
              </a:r>
              <a:r>
                <a:rPr lang="ru-RU" sz="3000" b="1" dirty="0" err="1">
                  <a:solidFill>
                    <a:srgbClr val="424242"/>
                  </a:solidFill>
                  <a:latin typeface="DM Sans Bold"/>
                  <a:ea typeface="DM Sans Bold"/>
                  <a:cs typeface="DM Sans Bold"/>
                  <a:sym typeface="DM Sans Bold"/>
                </a:rPr>
                <a:t>энергиясын</a:t>
              </a:r>
              <a:r>
                <a:rPr lang="ru-RU" sz="3000" b="1" dirty="0">
                  <a:solidFill>
                    <a:srgbClr val="424242"/>
                  </a:solidFill>
                  <a:latin typeface="DM Sans Bold"/>
                  <a:ea typeface="DM Sans Bold"/>
                  <a:cs typeface="DM Sans Bold"/>
                  <a:sym typeface="DM Sans Bold"/>
                </a:rPr>
                <a:t> </a:t>
              </a:r>
              <a:r>
                <a:rPr lang="ru-RU" sz="3000" b="1" dirty="0" err="1">
                  <a:solidFill>
                    <a:srgbClr val="424242"/>
                  </a:solidFill>
                  <a:latin typeface="DM Sans Bold"/>
                  <a:ea typeface="DM Sans Bold"/>
                  <a:cs typeface="DM Sans Bold"/>
                  <a:sym typeface="DM Sans Bold"/>
                </a:rPr>
                <a:t>пайдаланып</a:t>
              </a:r>
              <a:r>
                <a:rPr lang="ru-RU" sz="3000" b="1" dirty="0">
                  <a:solidFill>
                    <a:srgbClr val="424242"/>
                  </a:solidFill>
                  <a:latin typeface="DM Sans Bold"/>
                  <a:ea typeface="DM Sans Bold"/>
                  <a:cs typeface="DM Sans Bold"/>
                  <a:sym typeface="DM Sans Bold"/>
                </a:rPr>
                <a:t> </a:t>
              </a:r>
              <a:r>
                <a:rPr lang="ru-RU" sz="3000" b="1" dirty="0" err="1">
                  <a:solidFill>
                    <a:srgbClr val="424242"/>
                  </a:solidFill>
                  <a:latin typeface="DM Sans Bold"/>
                  <a:ea typeface="DM Sans Bold"/>
                  <a:cs typeface="DM Sans Bold"/>
                  <a:sym typeface="DM Sans Bold"/>
                </a:rPr>
                <a:t>көмірсулар</a:t>
              </a:r>
              <a:r>
                <a:rPr lang="ru-RU" sz="3000" b="1" dirty="0">
                  <a:solidFill>
                    <a:srgbClr val="424242"/>
                  </a:solidFill>
                  <a:latin typeface="DM Sans Bold"/>
                  <a:ea typeface="DM Sans Bold"/>
                  <a:cs typeface="DM Sans Bold"/>
                  <a:sym typeface="DM Sans Bold"/>
                </a:rPr>
                <a:t> </a:t>
              </a:r>
              <a:r>
                <a:rPr lang="ru-RU" sz="3000" b="1" dirty="0" err="1">
                  <a:solidFill>
                    <a:srgbClr val="424242"/>
                  </a:solidFill>
                  <a:latin typeface="DM Sans Bold"/>
                  <a:ea typeface="DM Sans Bold"/>
                  <a:cs typeface="DM Sans Bold"/>
                  <a:sym typeface="DM Sans Bold"/>
                </a:rPr>
                <a:t>түзетін</a:t>
              </a:r>
              <a:r>
                <a:rPr lang="ru-RU" sz="3000" b="1" dirty="0">
                  <a:solidFill>
                    <a:srgbClr val="424242"/>
                  </a:solidFill>
                  <a:latin typeface="DM Sans Bold"/>
                  <a:ea typeface="DM Sans Bold"/>
                  <a:cs typeface="DM Sans Bold"/>
                  <a:sym typeface="DM Sans Bold"/>
                </a:rPr>
                <a:t> </a:t>
              </a:r>
              <a:r>
                <a:rPr lang="ru-RU" sz="3000" b="1" dirty="0" err="1">
                  <a:solidFill>
                    <a:srgbClr val="424242"/>
                  </a:solidFill>
                  <a:latin typeface="DM Sans Bold"/>
                  <a:ea typeface="DM Sans Bold"/>
                  <a:cs typeface="DM Sans Bold"/>
                  <a:sym typeface="DM Sans Bold"/>
                </a:rPr>
                <a:t>химиялық</a:t>
              </a:r>
              <a:r>
                <a:rPr lang="ru-RU" sz="3000" b="1" dirty="0">
                  <a:solidFill>
                    <a:srgbClr val="424242"/>
                  </a:solidFill>
                  <a:latin typeface="DM Sans Bold"/>
                  <a:ea typeface="DM Sans Bold"/>
                  <a:cs typeface="DM Sans Bold"/>
                  <a:sym typeface="DM Sans Bold"/>
                </a:rPr>
                <a:t> процесс</a:t>
              </a:r>
              <a:r>
                <a:rPr lang="ru-RU" sz="3000" b="1" dirty="0" smtClean="0">
                  <a:solidFill>
                    <a:srgbClr val="424242"/>
                  </a:solidFill>
                  <a:latin typeface="DM Sans Bold"/>
                  <a:ea typeface="DM Sans Bold"/>
                  <a:cs typeface="DM Sans Bold"/>
                  <a:sym typeface="DM Sans Bold"/>
                </a:rPr>
                <a:t>.</a:t>
              </a:r>
            </a:p>
            <a:p>
              <a:pPr>
                <a:lnSpc>
                  <a:spcPts val="3900"/>
                </a:lnSpc>
              </a:pPr>
              <a:r>
                <a:rPr lang="ru-RU" sz="3000" b="1" dirty="0">
                  <a:solidFill>
                    <a:srgbClr val="424242"/>
                  </a:solidFill>
                  <a:latin typeface="DM Sans Bold"/>
                  <a:ea typeface="DM Sans Bold"/>
                  <a:cs typeface="DM Sans Bold"/>
                  <a:sym typeface="DM Sans Bold"/>
                </a:rPr>
                <a:t>	</a:t>
              </a:r>
              <a:r>
                <a:rPr lang="ru-RU" sz="3000" b="1" dirty="0" smtClean="0">
                  <a:solidFill>
                    <a:srgbClr val="424242"/>
                  </a:solidFill>
                  <a:latin typeface="DM Sans Bold"/>
                  <a:ea typeface="DM Sans Bold"/>
                  <a:cs typeface="DM Sans Bold"/>
                  <a:sym typeface="DM Sans Bold"/>
                </a:rPr>
                <a:t>Фотосинтез </a:t>
              </a:r>
              <a:r>
                <a:rPr lang="ru-RU" sz="3000" b="1" dirty="0">
                  <a:solidFill>
                    <a:srgbClr val="424242"/>
                  </a:solidFill>
                  <a:latin typeface="DM Sans Bold"/>
                  <a:ea typeface="DM Sans Bold"/>
                  <a:cs typeface="DM Sans Bold"/>
                  <a:sym typeface="DM Sans Bold"/>
                </a:rPr>
                <a:t>- </a:t>
              </a:r>
              <a:r>
                <a:rPr lang="ru-RU" sz="3000" b="1" dirty="0" err="1">
                  <a:solidFill>
                    <a:srgbClr val="424242"/>
                  </a:solidFill>
                  <a:latin typeface="DM Sans Bold"/>
                  <a:ea typeface="DM Sans Bold"/>
                  <a:cs typeface="DM Sans Bold"/>
                  <a:sym typeface="DM Sans Bold"/>
                </a:rPr>
                <a:t>бұл</a:t>
              </a:r>
              <a:r>
                <a:rPr lang="ru-RU" sz="3000" b="1" dirty="0">
                  <a:solidFill>
                    <a:srgbClr val="424242"/>
                  </a:solidFill>
                  <a:latin typeface="DM Sans Bold"/>
                  <a:ea typeface="DM Sans Bold"/>
                  <a:cs typeface="DM Sans Bold"/>
                  <a:sym typeface="DM Sans Bold"/>
                </a:rPr>
                <a:t> </a:t>
              </a:r>
              <a:r>
                <a:rPr lang="ru-RU" sz="3000" b="1" dirty="0" err="1">
                  <a:solidFill>
                    <a:srgbClr val="424242"/>
                  </a:solidFill>
                  <a:latin typeface="DM Sans Bold"/>
                  <a:ea typeface="DM Sans Bold"/>
                  <a:cs typeface="DM Sans Bold"/>
                  <a:sym typeface="DM Sans Bold"/>
                </a:rPr>
                <a:t>эндотермиялық</a:t>
              </a:r>
              <a:r>
                <a:rPr lang="ru-RU" sz="3000" b="1" dirty="0">
                  <a:solidFill>
                    <a:srgbClr val="424242"/>
                  </a:solidFill>
                  <a:latin typeface="DM Sans Bold"/>
                  <a:ea typeface="DM Sans Bold"/>
                  <a:cs typeface="DM Sans Bold"/>
                  <a:sym typeface="DM Sans Bold"/>
                </a:rPr>
                <a:t> реакция, </a:t>
              </a:r>
              <a:r>
                <a:rPr lang="ru-RU" sz="3000" b="1" dirty="0" err="1">
                  <a:solidFill>
                    <a:srgbClr val="424242"/>
                  </a:solidFill>
                  <a:latin typeface="DM Sans Bold"/>
                  <a:ea typeface="DM Sans Bold"/>
                  <a:cs typeface="DM Sans Bold"/>
                  <a:sym typeface="DM Sans Bold"/>
                </a:rPr>
                <a:t>яғни</a:t>
              </a:r>
              <a:r>
                <a:rPr lang="ru-RU" sz="3000" b="1" dirty="0">
                  <a:solidFill>
                    <a:srgbClr val="424242"/>
                  </a:solidFill>
                  <a:latin typeface="DM Sans Bold"/>
                  <a:ea typeface="DM Sans Bold"/>
                  <a:cs typeface="DM Sans Bold"/>
                  <a:sym typeface="DM Sans Bold"/>
                </a:rPr>
                <a:t> </a:t>
              </a:r>
              <a:r>
                <a:rPr lang="ru-RU" sz="3000" b="1" dirty="0" err="1">
                  <a:solidFill>
                    <a:srgbClr val="424242"/>
                  </a:solidFill>
                  <a:latin typeface="DM Sans Bold"/>
                  <a:ea typeface="DM Sans Bold"/>
                  <a:cs typeface="DM Sans Bold"/>
                  <a:sym typeface="DM Sans Bold"/>
                </a:rPr>
                <a:t>химиялық</a:t>
              </a:r>
              <a:r>
                <a:rPr lang="ru-RU" sz="3000" b="1" dirty="0">
                  <a:solidFill>
                    <a:srgbClr val="424242"/>
                  </a:solidFill>
                  <a:latin typeface="DM Sans Bold"/>
                  <a:ea typeface="DM Sans Bold"/>
                  <a:cs typeface="DM Sans Bold"/>
                  <a:sym typeface="DM Sans Bold"/>
                </a:rPr>
                <a:t> реакция </a:t>
              </a:r>
              <a:r>
                <a:rPr lang="ru-RU" sz="3000" b="1" dirty="0" err="1">
                  <a:solidFill>
                    <a:srgbClr val="424242"/>
                  </a:solidFill>
                  <a:latin typeface="DM Sans Bold"/>
                  <a:ea typeface="DM Sans Bold"/>
                  <a:cs typeface="DM Sans Bold"/>
                  <a:sym typeface="DM Sans Bold"/>
                </a:rPr>
                <a:t>жүруі</a:t>
              </a:r>
              <a:r>
                <a:rPr lang="ru-RU" sz="3000" b="1" dirty="0">
                  <a:solidFill>
                    <a:srgbClr val="424242"/>
                  </a:solidFill>
                  <a:latin typeface="DM Sans Bold"/>
                  <a:ea typeface="DM Sans Bold"/>
                  <a:cs typeface="DM Sans Bold"/>
                  <a:sym typeface="DM Sans Bold"/>
                </a:rPr>
                <a:t> </a:t>
              </a:r>
              <a:r>
                <a:rPr lang="ru-RU" sz="3000" b="1" dirty="0" err="1">
                  <a:solidFill>
                    <a:srgbClr val="424242"/>
                  </a:solidFill>
                  <a:latin typeface="DM Sans Bold"/>
                  <a:ea typeface="DM Sans Bold"/>
                  <a:cs typeface="DM Sans Bold"/>
                  <a:sym typeface="DM Sans Bold"/>
                </a:rPr>
                <a:t>үшін</a:t>
              </a:r>
              <a:r>
                <a:rPr lang="ru-RU" sz="3000" b="1" dirty="0">
                  <a:solidFill>
                    <a:srgbClr val="424242"/>
                  </a:solidFill>
                  <a:latin typeface="DM Sans Bold"/>
                  <a:ea typeface="DM Sans Bold"/>
                  <a:cs typeface="DM Sans Bold"/>
                  <a:sym typeface="DM Sans Bold"/>
                </a:rPr>
                <a:t> </a:t>
              </a:r>
              <a:r>
                <a:rPr lang="ru-RU" sz="3000" b="1" dirty="0" err="1">
                  <a:solidFill>
                    <a:srgbClr val="424242"/>
                  </a:solidFill>
                  <a:latin typeface="DM Sans Bold"/>
                  <a:ea typeface="DM Sans Bold"/>
                  <a:cs typeface="DM Sans Bold"/>
                  <a:sym typeface="DM Sans Bold"/>
                </a:rPr>
                <a:t>жарық</a:t>
              </a:r>
              <a:r>
                <a:rPr lang="ru-RU" sz="3000" b="1" dirty="0">
                  <a:solidFill>
                    <a:srgbClr val="424242"/>
                  </a:solidFill>
                  <a:latin typeface="DM Sans Bold"/>
                  <a:ea typeface="DM Sans Bold"/>
                  <a:cs typeface="DM Sans Bold"/>
                  <a:sym typeface="DM Sans Bold"/>
                </a:rPr>
                <a:t> </a:t>
              </a:r>
              <a:r>
                <a:rPr lang="ru-RU" sz="3000" b="1" dirty="0" err="1">
                  <a:solidFill>
                    <a:srgbClr val="424242"/>
                  </a:solidFill>
                  <a:latin typeface="DM Sans Bold"/>
                  <a:ea typeface="DM Sans Bold"/>
                  <a:cs typeface="DM Sans Bold"/>
                  <a:sym typeface="DM Sans Bold"/>
                </a:rPr>
                <a:t>энергиясы</a:t>
              </a:r>
              <a:r>
                <a:rPr lang="ru-RU" sz="3000" b="1" dirty="0">
                  <a:solidFill>
                    <a:srgbClr val="424242"/>
                  </a:solidFill>
                  <a:latin typeface="DM Sans Bold"/>
                  <a:ea typeface="DM Sans Bold"/>
                  <a:cs typeface="DM Sans Bold"/>
                  <a:sym typeface="DM Sans Bold"/>
                </a:rPr>
                <a:t> </a:t>
              </a:r>
              <a:r>
                <a:rPr lang="ru-RU" sz="3000" b="1" dirty="0" err="1">
                  <a:solidFill>
                    <a:srgbClr val="424242"/>
                  </a:solidFill>
                  <a:latin typeface="DM Sans Bold"/>
                  <a:ea typeface="DM Sans Bold"/>
                  <a:cs typeface="DM Sans Bold"/>
                  <a:sym typeface="DM Sans Bold"/>
                </a:rPr>
                <a:t>сумен</a:t>
              </a:r>
              <a:r>
                <a:rPr lang="ru-RU" sz="3000" b="1" dirty="0">
                  <a:solidFill>
                    <a:srgbClr val="424242"/>
                  </a:solidFill>
                  <a:latin typeface="DM Sans Bold"/>
                  <a:ea typeface="DM Sans Bold"/>
                  <a:cs typeface="DM Sans Bold"/>
                  <a:sym typeface="DM Sans Bold"/>
                </a:rPr>
                <a:t> (</a:t>
              </a:r>
              <a:r>
                <a:rPr lang="en-US" sz="3000" b="1" dirty="0">
                  <a:solidFill>
                    <a:srgbClr val="424242"/>
                  </a:solidFill>
                  <a:latin typeface="DM Sans Bold"/>
                  <a:ea typeface="DM Sans Bold"/>
                  <a:cs typeface="DM Sans Bold"/>
                  <a:sym typeface="DM Sans Bold"/>
                </a:rPr>
                <a:t>H₂O) </a:t>
              </a:r>
              <a:r>
                <a:rPr lang="ru-RU" sz="3000" b="1" dirty="0" err="1">
                  <a:solidFill>
                    <a:srgbClr val="424242"/>
                  </a:solidFill>
                  <a:latin typeface="DM Sans Bold"/>
                  <a:ea typeface="DM Sans Bold"/>
                  <a:cs typeface="DM Sans Bold"/>
                  <a:sym typeface="DM Sans Bold"/>
                </a:rPr>
                <a:t>және</a:t>
              </a:r>
              <a:r>
                <a:rPr lang="ru-RU" sz="3000" b="1" dirty="0">
                  <a:solidFill>
                    <a:srgbClr val="424242"/>
                  </a:solidFill>
                  <a:latin typeface="DM Sans Bold"/>
                  <a:ea typeface="DM Sans Bold"/>
                  <a:cs typeface="DM Sans Bold"/>
                  <a:sym typeface="DM Sans Bold"/>
                </a:rPr>
                <a:t> </a:t>
              </a:r>
              <a:r>
                <a:rPr lang="ru-RU" sz="3000" b="1" dirty="0" err="1">
                  <a:solidFill>
                    <a:srgbClr val="424242"/>
                  </a:solidFill>
                  <a:latin typeface="DM Sans Bold"/>
                  <a:ea typeface="DM Sans Bold"/>
                  <a:cs typeface="DM Sans Bold"/>
                  <a:sym typeface="DM Sans Bold"/>
                </a:rPr>
                <a:t>көмірқышқыл</a:t>
              </a:r>
              <a:r>
                <a:rPr lang="ru-RU" sz="3000" b="1" dirty="0">
                  <a:solidFill>
                    <a:srgbClr val="424242"/>
                  </a:solidFill>
                  <a:latin typeface="DM Sans Bold"/>
                  <a:ea typeface="DM Sans Bold"/>
                  <a:cs typeface="DM Sans Bold"/>
                  <a:sym typeface="DM Sans Bold"/>
                </a:rPr>
                <a:t> </a:t>
              </a:r>
              <a:r>
                <a:rPr lang="ru-RU" sz="3000" b="1" dirty="0" err="1">
                  <a:solidFill>
                    <a:srgbClr val="424242"/>
                  </a:solidFill>
                  <a:latin typeface="DM Sans Bold"/>
                  <a:ea typeface="DM Sans Bold"/>
                  <a:cs typeface="DM Sans Bold"/>
                  <a:sym typeface="DM Sans Bold"/>
                </a:rPr>
                <a:t>газымен</a:t>
              </a:r>
              <a:r>
                <a:rPr lang="ru-RU" sz="3000" b="1" dirty="0">
                  <a:solidFill>
                    <a:srgbClr val="424242"/>
                  </a:solidFill>
                  <a:latin typeface="DM Sans Bold"/>
                  <a:ea typeface="DM Sans Bold"/>
                  <a:cs typeface="DM Sans Bold"/>
                  <a:sym typeface="DM Sans Bold"/>
                </a:rPr>
                <a:t> (</a:t>
              </a:r>
              <a:r>
                <a:rPr lang="en-US" sz="3000" b="1" dirty="0">
                  <a:solidFill>
                    <a:srgbClr val="424242"/>
                  </a:solidFill>
                  <a:latin typeface="DM Sans Bold"/>
                  <a:ea typeface="DM Sans Bold"/>
                  <a:cs typeface="DM Sans Bold"/>
                  <a:sym typeface="DM Sans Bold"/>
                </a:rPr>
                <a:t>CO₂) </a:t>
              </a:r>
              <a:r>
                <a:rPr lang="ru-RU" sz="3000" b="1" dirty="0" err="1">
                  <a:solidFill>
                    <a:srgbClr val="424242"/>
                  </a:solidFill>
                  <a:latin typeface="DM Sans Bold"/>
                  <a:ea typeface="DM Sans Bold"/>
                  <a:cs typeface="DM Sans Bold"/>
                  <a:sym typeface="DM Sans Bold"/>
                </a:rPr>
                <a:t>бірге</a:t>
              </a:r>
              <a:r>
                <a:rPr lang="ru-RU" sz="3000" b="1" dirty="0">
                  <a:solidFill>
                    <a:srgbClr val="424242"/>
                  </a:solidFill>
                  <a:latin typeface="DM Sans Bold"/>
                  <a:ea typeface="DM Sans Bold"/>
                  <a:cs typeface="DM Sans Bold"/>
                  <a:sym typeface="DM Sans Bold"/>
                </a:rPr>
                <a:t> </a:t>
              </a:r>
              <a:r>
                <a:rPr lang="ru-RU" sz="3000" b="1" dirty="0" err="1">
                  <a:solidFill>
                    <a:srgbClr val="424242"/>
                  </a:solidFill>
                  <a:latin typeface="DM Sans Bold"/>
                  <a:ea typeface="DM Sans Bold"/>
                  <a:cs typeface="DM Sans Bold"/>
                  <a:sym typeface="DM Sans Bold"/>
                </a:rPr>
                <a:t>жұтылуы</a:t>
              </a:r>
              <a:r>
                <a:rPr lang="ru-RU" sz="3000" b="1" dirty="0">
                  <a:solidFill>
                    <a:srgbClr val="424242"/>
                  </a:solidFill>
                  <a:latin typeface="DM Sans Bold"/>
                  <a:ea typeface="DM Sans Bold"/>
                  <a:cs typeface="DM Sans Bold"/>
                  <a:sym typeface="DM Sans Bold"/>
                </a:rPr>
                <a:t> </a:t>
              </a:r>
              <a:r>
                <a:rPr lang="ru-RU" sz="3000" b="1" dirty="0" err="1">
                  <a:solidFill>
                    <a:srgbClr val="424242"/>
                  </a:solidFill>
                  <a:latin typeface="DM Sans Bold"/>
                  <a:ea typeface="DM Sans Bold"/>
                  <a:cs typeface="DM Sans Bold"/>
                  <a:sym typeface="DM Sans Bold"/>
                </a:rPr>
                <a:t>керек</a:t>
              </a:r>
              <a:r>
                <a:rPr lang="ru-RU" sz="3000" b="1" dirty="0">
                  <a:solidFill>
                    <a:srgbClr val="424242"/>
                  </a:solidFill>
                  <a:latin typeface="DM Sans Bold"/>
                  <a:ea typeface="DM Sans Bold"/>
                  <a:cs typeface="DM Sans Bold"/>
                  <a:sym typeface="DM Sans Bold"/>
                </a:rPr>
                <a:t>.</a:t>
              </a:r>
              <a:endParaRPr lang="en-US" sz="3000" dirty="0">
                <a:solidFill>
                  <a:srgbClr val="424242"/>
                </a:solidFill>
                <a:latin typeface="DM Sans"/>
                <a:ea typeface="DM Sans"/>
                <a:cs typeface="DM Sans"/>
                <a:sym typeface="DM Sans"/>
              </a:endParaRPr>
            </a:p>
          </p:txBody>
        </p:sp>
        <p:sp>
          <p:nvSpPr>
            <p:cNvPr id="21" name="TextBox 21"/>
            <p:cNvSpPr txBox="1"/>
            <p:nvPr/>
          </p:nvSpPr>
          <p:spPr>
            <a:xfrm>
              <a:off x="0" y="123825"/>
              <a:ext cx="11191937" cy="1376959"/>
            </a:xfrm>
            <a:prstGeom prst="rect">
              <a:avLst/>
            </a:prstGeom>
          </p:spPr>
          <p:txBody>
            <a:bodyPr lIns="0" tIns="0" rIns="0" bIns="0" rtlCol="0" anchor="t">
              <a:spAutoFit/>
            </a:bodyPr>
            <a:lstStyle/>
            <a:p>
              <a:pPr lvl="0">
                <a:lnSpc>
                  <a:spcPts val="8000"/>
                </a:lnSpc>
              </a:pPr>
              <a:r>
                <a:rPr lang="ru-RU" sz="8000" b="1" dirty="0">
                  <a:solidFill>
                    <a:srgbClr val="327455"/>
                  </a:solidFill>
                  <a:latin typeface="Bobby Jones"/>
                  <a:ea typeface="Bobby Jones"/>
                  <a:cs typeface="Bobby Jones"/>
                  <a:sym typeface="Bobby Jones"/>
                </a:rPr>
                <a:t>Фотосинтез</a:t>
              </a:r>
              <a:endParaRPr lang="en-US" sz="8000" b="1" dirty="0">
                <a:solidFill>
                  <a:srgbClr val="327455"/>
                </a:solidFill>
                <a:latin typeface="Bobby Jones"/>
                <a:ea typeface="Bobby Jones"/>
                <a:cs typeface="Bobby Jones"/>
                <a:sym typeface="Bobby Jones"/>
              </a:endParaRPr>
            </a:p>
          </p:txBody>
        </p:sp>
      </p:grpSp>
      <p:sp>
        <p:nvSpPr>
          <p:cNvPr id="22" name="Freeform 22"/>
          <p:cNvSpPr/>
          <p:nvPr/>
        </p:nvSpPr>
        <p:spPr>
          <a:xfrm>
            <a:off x="9334185" y="-3320583"/>
            <a:ext cx="5579958" cy="5579958"/>
          </a:xfrm>
          <a:custGeom>
            <a:avLst/>
            <a:gdLst/>
            <a:ahLst/>
            <a:cxnLst/>
            <a:rect l="l" t="t" r="r" b="b"/>
            <a:pathLst>
              <a:path w="5579958" h="5579958">
                <a:moveTo>
                  <a:pt x="0" y="0"/>
                </a:moveTo>
                <a:lnTo>
                  <a:pt x="5579958" y="0"/>
                </a:lnTo>
                <a:lnTo>
                  <a:pt x="5579958" y="5579958"/>
                </a:lnTo>
                <a:lnTo>
                  <a:pt x="0" y="557995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DF8A"/>
        </a:solidFill>
        <a:effectLst/>
      </p:bgPr>
    </p:bg>
    <p:spTree>
      <p:nvGrpSpPr>
        <p:cNvPr id="1" name=""/>
        <p:cNvGrpSpPr/>
        <p:nvPr/>
      </p:nvGrpSpPr>
      <p:grpSpPr>
        <a:xfrm>
          <a:off x="0" y="0"/>
          <a:ext cx="0" cy="0"/>
          <a:chOff x="0" y="0"/>
          <a:chExt cx="0" cy="0"/>
        </a:xfrm>
      </p:grpSpPr>
      <p:sp>
        <p:nvSpPr>
          <p:cNvPr id="2" name="Freeform 2"/>
          <p:cNvSpPr/>
          <p:nvPr/>
        </p:nvSpPr>
        <p:spPr>
          <a:xfrm>
            <a:off x="-4174098" y="4407396"/>
            <a:ext cx="26221954" cy="7389823"/>
          </a:xfrm>
          <a:custGeom>
            <a:avLst/>
            <a:gdLst/>
            <a:ahLst/>
            <a:cxnLst/>
            <a:rect l="l" t="t" r="r" b="b"/>
            <a:pathLst>
              <a:path w="26221954" h="7389823">
                <a:moveTo>
                  <a:pt x="0" y="0"/>
                </a:moveTo>
                <a:lnTo>
                  <a:pt x="26221954" y="0"/>
                </a:lnTo>
                <a:lnTo>
                  <a:pt x="26221954" y="7389823"/>
                </a:lnTo>
                <a:lnTo>
                  <a:pt x="0" y="738982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710803" y="6019541"/>
            <a:ext cx="4309048" cy="3290546"/>
          </a:xfrm>
          <a:custGeom>
            <a:avLst/>
            <a:gdLst/>
            <a:ahLst/>
            <a:cxnLst/>
            <a:rect l="l" t="t" r="r" b="b"/>
            <a:pathLst>
              <a:path w="4309048" h="3290546">
                <a:moveTo>
                  <a:pt x="0" y="0"/>
                </a:moveTo>
                <a:lnTo>
                  <a:pt x="4309048" y="0"/>
                </a:lnTo>
                <a:lnTo>
                  <a:pt x="4309048" y="3290545"/>
                </a:lnTo>
                <a:lnTo>
                  <a:pt x="0" y="32905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1663250" y="-3040633"/>
            <a:ext cx="7823832" cy="9334290"/>
          </a:xfrm>
          <a:custGeom>
            <a:avLst/>
            <a:gdLst/>
            <a:ahLst/>
            <a:cxnLst/>
            <a:rect l="l" t="t" r="r" b="b"/>
            <a:pathLst>
              <a:path w="7823832" h="9334290">
                <a:moveTo>
                  <a:pt x="0" y="0"/>
                </a:moveTo>
                <a:lnTo>
                  <a:pt x="7823832" y="0"/>
                </a:lnTo>
                <a:lnTo>
                  <a:pt x="7823832" y="9334290"/>
                </a:lnTo>
                <a:lnTo>
                  <a:pt x="0" y="933429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1028700" y="1076325"/>
            <a:ext cx="10634550" cy="2282825"/>
          </a:xfrm>
          <a:prstGeom prst="rect">
            <a:avLst/>
          </a:prstGeom>
        </p:spPr>
        <p:txBody>
          <a:bodyPr lIns="0" tIns="0" rIns="0" bIns="0" rtlCol="0" anchor="t">
            <a:spAutoFit/>
          </a:bodyPr>
          <a:lstStyle/>
          <a:p>
            <a:pPr>
              <a:lnSpc>
                <a:spcPts val="8800"/>
              </a:lnSpc>
            </a:pPr>
            <a:r>
              <a:rPr lang="ru-RU" sz="8000" b="1" dirty="0">
                <a:solidFill>
                  <a:srgbClr val="327455"/>
                </a:solidFill>
                <a:latin typeface="Bobby Jones"/>
                <a:ea typeface="Bobby Jones"/>
                <a:cs typeface="Bobby Jones"/>
                <a:sym typeface="Bobby Jones"/>
              </a:rPr>
              <a:t>Фотосинтез </a:t>
            </a:r>
            <a:r>
              <a:rPr lang="ru-RU" sz="8000" b="1" dirty="0" err="1">
                <a:solidFill>
                  <a:srgbClr val="327455"/>
                </a:solidFill>
                <a:latin typeface="Bobby Jones"/>
                <a:ea typeface="Bobby Jones"/>
                <a:cs typeface="Bobby Jones"/>
                <a:sym typeface="Bobby Jones"/>
              </a:rPr>
              <a:t>орны</a:t>
            </a:r>
            <a:r>
              <a:rPr lang="ru-RU" sz="8000" b="1" dirty="0">
                <a:solidFill>
                  <a:srgbClr val="327455"/>
                </a:solidFill>
                <a:latin typeface="Bobby Jones"/>
                <a:ea typeface="Bobby Jones"/>
                <a:cs typeface="Bobby Jones"/>
                <a:sym typeface="Bobby Jones"/>
              </a:rPr>
              <a:t> – хлоропласт</a:t>
            </a:r>
            <a:endParaRPr lang="en-US" sz="8000" b="1" dirty="0">
              <a:solidFill>
                <a:srgbClr val="327455"/>
              </a:solidFill>
              <a:latin typeface="Bobby Jones"/>
              <a:ea typeface="Bobby Jones"/>
              <a:cs typeface="Bobby Jones"/>
              <a:sym typeface="Bobby Jones"/>
            </a:endParaRPr>
          </a:p>
        </p:txBody>
      </p:sp>
      <p:sp>
        <p:nvSpPr>
          <p:cNvPr id="6" name="TextBox 6"/>
          <p:cNvSpPr txBox="1"/>
          <p:nvPr/>
        </p:nvSpPr>
        <p:spPr>
          <a:xfrm>
            <a:off x="1028700" y="5539740"/>
            <a:ext cx="10213564" cy="3572838"/>
          </a:xfrm>
          <a:prstGeom prst="rect">
            <a:avLst/>
          </a:prstGeom>
        </p:spPr>
        <p:txBody>
          <a:bodyPr lIns="0" tIns="0" rIns="0" bIns="0" rtlCol="0" anchor="t">
            <a:spAutoFit/>
          </a:bodyPr>
          <a:lstStyle/>
          <a:p>
            <a:pPr>
              <a:lnSpc>
                <a:spcPts val="3510"/>
              </a:lnSpc>
            </a:pPr>
            <a:r>
              <a:rPr lang="ru-RU" sz="2700" dirty="0" smtClean="0">
                <a:solidFill>
                  <a:srgbClr val="424242"/>
                </a:solidFill>
                <a:latin typeface="DM Sans"/>
                <a:ea typeface="DM Sans"/>
                <a:cs typeface="DM Sans"/>
                <a:sym typeface="DM Sans"/>
              </a:rPr>
              <a:t>	Фотосинтез </a:t>
            </a:r>
            <a:r>
              <a:rPr lang="ru-RU" sz="2700" dirty="0" err="1">
                <a:solidFill>
                  <a:srgbClr val="424242"/>
                </a:solidFill>
                <a:latin typeface="DM Sans"/>
                <a:ea typeface="DM Sans"/>
                <a:cs typeface="DM Sans"/>
                <a:sym typeface="DM Sans"/>
              </a:rPr>
              <a:t>ең</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алдымен</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өсімдіктердің</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жапырақтарында</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әсіресе</a:t>
            </a:r>
            <a:r>
              <a:rPr lang="ru-RU" sz="2700" dirty="0">
                <a:solidFill>
                  <a:srgbClr val="424242"/>
                </a:solidFill>
                <a:latin typeface="DM Sans"/>
                <a:ea typeface="DM Sans"/>
                <a:cs typeface="DM Sans"/>
                <a:sym typeface="DM Sans"/>
              </a:rPr>
              <a:t> хлоропласт </a:t>
            </a:r>
            <a:r>
              <a:rPr lang="ru-RU" sz="2700" dirty="0" err="1">
                <a:solidFill>
                  <a:srgbClr val="424242"/>
                </a:solidFill>
                <a:latin typeface="DM Sans"/>
                <a:ea typeface="DM Sans"/>
                <a:cs typeface="DM Sans"/>
                <a:sym typeface="DM Sans"/>
              </a:rPr>
              <a:t>деп</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аталатын</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арнайы</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жасуша</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құрылымдарында</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жүреді</a:t>
            </a:r>
            <a:r>
              <a:rPr lang="ru-RU" sz="2700" dirty="0" smtClean="0">
                <a:solidFill>
                  <a:srgbClr val="424242"/>
                </a:solidFill>
                <a:latin typeface="DM Sans"/>
                <a:ea typeface="DM Sans"/>
                <a:cs typeface="DM Sans"/>
                <a:sym typeface="DM Sans"/>
              </a:rPr>
              <a:t>.</a:t>
            </a:r>
          </a:p>
          <a:p>
            <a:pPr>
              <a:lnSpc>
                <a:spcPts val="3510"/>
              </a:lnSpc>
            </a:pPr>
            <a:r>
              <a:rPr lang="ru-RU" sz="2700" dirty="0" smtClean="0">
                <a:solidFill>
                  <a:srgbClr val="424242"/>
                </a:solidFill>
                <a:latin typeface="DM Sans"/>
                <a:ea typeface="DM Sans"/>
                <a:cs typeface="DM Sans"/>
                <a:sym typeface="DM Sans"/>
              </a:rPr>
              <a:t>	</a:t>
            </a:r>
            <a:r>
              <a:rPr lang="ru-RU" sz="2700" dirty="0" err="1" smtClean="0">
                <a:solidFill>
                  <a:srgbClr val="424242"/>
                </a:solidFill>
                <a:latin typeface="DM Sans"/>
                <a:ea typeface="DM Sans"/>
                <a:cs typeface="DM Sans"/>
                <a:sym typeface="DM Sans"/>
              </a:rPr>
              <a:t>Хлоропласттар</a:t>
            </a:r>
            <a:r>
              <a:rPr lang="ru-RU" sz="2700" dirty="0" smtClean="0">
                <a:solidFill>
                  <a:srgbClr val="424242"/>
                </a:solidFill>
                <a:latin typeface="DM Sans"/>
                <a:ea typeface="DM Sans"/>
                <a:cs typeface="DM Sans"/>
                <a:sym typeface="DM Sans"/>
              </a:rPr>
              <a:t> </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бұл</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хлорофиллден</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тұратын</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органеллалар</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ол</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Күннен</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жарық</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энергиясын</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қабылдайтын</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жасыл</a:t>
            </a:r>
            <a:r>
              <a:rPr lang="ru-RU" sz="2700" dirty="0">
                <a:solidFill>
                  <a:srgbClr val="424242"/>
                </a:solidFill>
                <a:latin typeface="DM Sans"/>
                <a:ea typeface="DM Sans"/>
                <a:cs typeface="DM Sans"/>
                <a:sym typeface="DM Sans"/>
              </a:rPr>
              <a:t> пигмент</a:t>
            </a:r>
            <a:r>
              <a:rPr lang="ru-RU" sz="2700" dirty="0" smtClean="0">
                <a:solidFill>
                  <a:srgbClr val="424242"/>
                </a:solidFill>
                <a:latin typeface="DM Sans"/>
                <a:ea typeface="DM Sans"/>
                <a:cs typeface="DM Sans"/>
                <a:sym typeface="DM Sans"/>
              </a:rPr>
              <a:t>.</a:t>
            </a:r>
          </a:p>
          <a:p>
            <a:pPr>
              <a:lnSpc>
                <a:spcPts val="3510"/>
              </a:lnSpc>
            </a:pPr>
            <a:r>
              <a:rPr lang="ru-RU" sz="2700" dirty="0" smtClean="0">
                <a:solidFill>
                  <a:srgbClr val="424242"/>
                </a:solidFill>
                <a:latin typeface="DM Sans"/>
                <a:ea typeface="DM Sans"/>
                <a:cs typeface="DM Sans"/>
                <a:sym typeface="DM Sans"/>
              </a:rPr>
              <a:t>	</a:t>
            </a:r>
            <a:r>
              <a:rPr lang="ru-RU" sz="2700" dirty="0" err="1" smtClean="0">
                <a:solidFill>
                  <a:srgbClr val="424242"/>
                </a:solidFill>
                <a:latin typeface="DM Sans"/>
                <a:ea typeface="DM Sans"/>
                <a:cs typeface="DM Sans"/>
                <a:sym typeface="DM Sans"/>
              </a:rPr>
              <a:t>Хлоропластар</a:t>
            </a:r>
            <a:r>
              <a:rPr lang="ru-RU" sz="2700" dirty="0" smtClean="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жапырақтың</a:t>
            </a:r>
            <a:r>
              <a:rPr lang="ru-RU" sz="2700" dirty="0">
                <a:solidFill>
                  <a:srgbClr val="424242"/>
                </a:solidFill>
                <a:latin typeface="DM Sans"/>
                <a:ea typeface="DM Sans"/>
                <a:cs typeface="DM Sans"/>
                <a:sym typeface="DM Sans"/>
              </a:rPr>
              <a:t> мезофилл </a:t>
            </a:r>
            <a:r>
              <a:rPr lang="ru-RU" sz="2700" dirty="0" err="1">
                <a:solidFill>
                  <a:srgbClr val="424242"/>
                </a:solidFill>
                <a:latin typeface="DM Sans"/>
                <a:ea typeface="DM Sans"/>
                <a:cs typeface="DM Sans"/>
                <a:sym typeface="DM Sans"/>
              </a:rPr>
              <a:t>жасушаларында</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көптеп</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кездеседі</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олар</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жарық</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қабылдауға</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жақсы</a:t>
            </a:r>
            <a:r>
              <a:rPr lang="ru-RU" sz="2700" dirty="0">
                <a:solidFill>
                  <a:srgbClr val="424242"/>
                </a:solidFill>
                <a:latin typeface="DM Sans"/>
                <a:ea typeface="DM Sans"/>
                <a:cs typeface="DM Sans"/>
                <a:sym typeface="DM Sans"/>
              </a:rPr>
              <a:t> </a:t>
            </a:r>
            <a:r>
              <a:rPr lang="ru-RU" sz="2700" dirty="0" err="1">
                <a:solidFill>
                  <a:srgbClr val="424242"/>
                </a:solidFill>
                <a:latin typeface="DM Sans"/>
                <a:ea typeface="DM Sans"/>
                <a:cs typeface="DM Sans"/>
                <a:sym typeface="DM Sans"/>
              </a:rPr>
              <a:t>орналасады</a:t>
            </a:r>
            <a:r>
              <a:rPr lang="ru-RU" sz="2700" dirty="0">
                <a:solidFill>
                  <a:srgbClr val="424242"/>
                </a:solidFill>
                <a:latin typeface="DM Sans"/>
                <a:ea typeface="DM Sans"/>
                <a:cs typeface="DM Sans"/>
                <a:sym typeface="DM Sans"/>
              </a:rPr>
              <a:t>.</a:t>
            </a:r>
            <a:endParaRPr lang="en-US" sz="2700" dirty="0">
              <a:solidFill>
                <a:srgbClr val="424242"/>
              </a:solidFill>
              <a:latin typeface="DM Sans"/>
              <a:ea typeface="DM Sans"/>
              <a:cs typeface="DM Sans"/>
              <a:sym typeface="DM Sans"/>
            </a:endParaRPr>
          </a:p>
        </p:txBody>
      </p:sp>
      <p:sp>
        <p:nvSpPr>
          <p:cNvPr id="7" name="Freeform 7"/>
          <p:cNvSpPr/>
          <p:nvPr/>
        </p:nvSpPr>
        <p:spPr>
          <a:xfrm rot="4692228">
            <a:off x="12515770" y="3990423"/>
            <a:ext cx="2756848" cy="833946"/>
          </a:xfrm>
          <a:custGeom>
            <a:avLst/>
            <a:gdLst/>
            <a:ahLst/>
            <a:cxnLst/>
            <a:rect l="l" t="t" r="r" b="b"/>
            <a:pathLst>
              <a:path w="2756848" h="833946">
                <a:moveTo>
                  <a:pt x="0" y="0"/>
                </a:moveTo>
                <a:lnTo>
                  <a:pt x="2756848" y="0"/>
                </a:lnTo>
                <a:lnTo>
                  <a:pt x="2756848" y="833946"/>
                </a:lnTo>
                <a:lnTo>
                  <a:pt x="0" y="83394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7455"/>
        </a:solidFill>
        <a:effectLst/>
      </p:bgPr>
    </p:bg>
    <p:spTree>
      <p:nvGrpSpPr>
        <p:cNvPr id="1" name=""/>
        <p:cNvGrpSpPr/>
        <p:nvPr/>
      </p:nvGrpSpPr>
      <p:grpSpPr>
        <a:xfrm>
          <a:off x="0" y="0"/>
          <a:ext cx="0" cy="0"/>
          <a:chOff x="0" y="0"/>
          <a:chExt cx="0" cy="0"/>
        </a:xfrm>
      </p:grpSpPr>
      <p:sp>
        <p:nvSpPr>
          <p:cNvPr id="2" name="Freeform 2"/>
          <p:cNvSpPr/>
          <p:nvPr/>
        </p:nvSpPr>
        <p:spPr>
          <a:xfrm rot="1204108">
            <a:off x="7704376" y="-2637692"/>
            <a:ext cx="7848820" cy="4780645"/>
          </a:xfrm>
          <a:custGeom>
            <a:avLst/>
            <a:gdLst/>
            <a:ahLst/>
            <a:cxnLst/>
            <a:rect l="l" t="t" r="r" b="b"/>
            <a:pathLst>
              <a:path w="7848820" h="4780645">
                <a:moveTo>
                  <a:pt x="0" y="0"/>
                </a:moveTo>
                <a:lnTo>
                  <a:pt x="7848820" y="0"/>
                </a:lnTo>
                <a:lnTo>
                  <a:pt x="7848820" y="4780644"/>
                </a:lnTo>
                <a:lnTo>
                  <a:pt x="0" y="4780644"/>
                </a:lnTo>
                <a:lnTo>
                  <a:pt x="0" y="0"/>
                </a:lnTo>
                <a:close/>
              </a:path>
            </a:pathLst>
          </a:custGeom>
          <a:blipFill>
            <a:blip r:embed="rId2">
              <a:alphaModFix amt="31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426040" y="762622"/>
            <a:ext cx="7635563" cy="9858121"/>
          </a:xfrm>
          <a:custGeom>
            <a:avLst/>
            <a:gdLst/>
            <a:ahLst/>
            <a:cxnLst/>
            <a:rect l="l" t="t" r="r" b="b"/>
            <a:pathLst>
              <a:path w="7635563" h="9858121">
                <a:moveTo>
                  <a:pt x="0" y="0"/>
                </a:moveTo>
                <a:lnTo>
                  <a:pt x="7635563" y="0"/>
                </a:lnTo>
                <a:lnTo>
                  <a:pt x="7635563" y="9858121"/>
                </a:lnTo>
                <a:lnTo>
                  <a:pt x="0" y="985812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8478064">
            <a:off x="-2099142" y="7210560"/>
            <a:ext cx="7848820" cy="4780645"/>
          </a:xfrm>
          <a:custGeom>
            <a:avLst/>
            <a:gdLst/>
            <a:ahLst/>
            <a:cxnLst/>
            <a:rect l="l" t="t" r="r" b="b"/>
            <a:pathLst>
              <a:path w="7848820" h="4780645">
                <a:moveTo>
                  <a:pt x="0" y="0"/>
                </a:moveTo>
                <a:lnTo>
                  <a:pt x="7848819" y="0"/>
                </a:lnTo>
                <a:lnTo>
                  <a:pt x="7848819" y="4780645"/>
                </a:lnTo>
                <a:lnTo>
                  <a:pt x="0" y="4780645"/>
                </a:lnTo>
                <a:lnTo>
                  <a:pt x="0" y="0"/>
                </a:lnTo>
                <a:close/>
              </a:path>
            </a:pathLst>
          </a:custGeom>
          <a:blipFill>
            <a:blip r:embed="rId2">
              <a:alphaModFix amt="31000"/>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1028700" y="6379676"/>
            <a:ext cx="16230600" cy="2878624"/>
            <a:chOff x="0" y="0"/>
            <a:chExt cx="23879175" cy="4235158"/>
          </a:xfrm>
        </p:grpSpPr>
        <p:sp>
          <p:nvSpPr>
            <p:cNvPr id="6" name="Freeform 6"/>
            <p:cNvSpPr/>
            <p:nvPr/>
          </p:nvSpPr>
          <p:spPr>
            <a:xfrm>
              <a:off x="-19558" y="-6477"/>
              <a:ext cx="23918037" cy="4255478"/>
            </a:xfrm>
            <a:custGeom>
              <a:avLst/>
              <a:gdLst/>
              <a:ahLst/>
              <a:cxnLst/>
              <a:rect l="l" t="t" r="r" b="b"/>
              <a:pathLst>
                <a:path w="23918037" h="4255478">
                  <a:moveTo>
                    <a:pt x="23889335" y="2715173"/>
                  </a:moveTo>
                  <a:cubicBezTo>
                    <a:pt x="23874857" y="3047708"/>
                    <a:pt x="23847299" y="3160611"/>
                    <a:pt x="23803103" y="3264498"/>
                  </a:cubicBezTo>
                  <a:cubicBezTo>
                    <a:pt x="23770463" y="3341078"/>
                    <a:pt x="23725379" y="3412452"/>
                    <a:pt x="23679785" y="3481921"/>
                  </a:cubicBezTo>
                  <a:cubicBezTo>
                    <a:pt x="23580472" y="3633432"/>
                    <a:pt x="23472522" y="3794469"/>
                    <a:pt x="23327233" y="3905594"/>
                  </a:cubicBezTo>
                  <a:cubicBezTo>
                    <a:pt x="23143719" y="4045801"/>
                    <a:pt x="22914483" y="4113238"/>
                    <a:pt x="22689058" y="4147275"/>
                  </a:cubicBezTo>
                  <a:cubicBezTo>
                    <a:pt x="22427693" y="4186771"/>
                    <a:pt x="22163025" y="4183851"/>
                    <a:pt x="21899373" y="4189820"/>
                  </a:cubicBezTo>
                  <a:cubicBezTo>
                    <a:pt x="21628862" y="4196043"/>
                    <a:pt x="21358733" y="4211918"/>
                    <a:pt x="21088605" y="4226523"/>
                  </a:cubicBezTo>
                  <a:cubicBezTo>
                    <a:pt x="2582291" y="4255478"/>
                    <a:pt x="1825117" y="4246081"/>
                    <a:pt x="1292479" y="4175850"/>
                  </a:cubicBezTo>
                  <a:cubicBezTo>
                    <a:pt x="841502" y="4116413"/>
                    <a:pt x="587502" y="4006051"/>
                    <a:pt x="286639" y="3644227"/>
                  </a:cubicBezTo>
                  <a:cubicBezTo>
                    <a:pt x="151130" y="3481287"/>
                    <a:pt x="54610" y="3284818"/>
                    <a:pt x="28702" y="3073235"/>
                  </a:cubicBezTo>
                  <a:cubicBezTo>
                    <a:pt x="0" y="2071350"/>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12315346" y="7620"/>
                  </a:cubicBezTo>
                  <a:cubicBezTo>
                    <a:pt x="21220938" y="0"/>
                    <a:pt x="21546439" y="39624"/>
                    <a:pt x="21822285" y="32004"/>
                  </a:cubicBezTo>
                  <a:cubicBezTo>
                    <a:pt x="22085935" y="24765"/>
                    <a:pt x="22430740" y="42672"/>
                    <a:pt x="22693377" y="72771"/>
                  </a:cubicBezTo>
                  <a:cubicBezTo>
                    <a:pt x="23128479" y="122428"/>
                    <a:pt x="23375494" y="161163"/>
                    <a:pt x="23626573" y="540258"/>
                  </a:cubicBezTo>
                  <a:cubicBezTo>
                    <a:pt x="23690581" y="638302"/>
                    <a:pt x="23747858" y="740664"/>
                    <a:pt x="23793578" y="848614"/>
                  </a:cubicBezTo>
                  <a:cubicBezTo>
                    <a:pt x="23879810" y="1052957"/>
                    <a:pt x="23918037" y="1273937"/>
                    <a:pt x="23889335" y="2715173"/>
                  </a:cubicBezTo>
                  <a:close/>
                </a:path>
              </a:pathLst>
            </a:custGeom>
            <a:solidFill>
              <a:srgbClr val="D7EBF8"/>
            </a:solidFill>
          </p:spPr>
        </p:sp>
      </p:grpSp>
      <p:grpSp>
        <p:nvGrpSpPr>
          <p:cNvPr id="7" name="Group 7"/>
          <p:cNvGrpSpPr/>
          <p:nvPr/>
        </p:nvGrpSpPr>
        <p:grpSpPr>
          <a:xfrm>
            <a:off x="2152860" y="7097028"/>
            <a:ext cx="4869489" cy="674979"/>
            <a:chOff x="0" y="0"/>
            <a:chExt cx="6492652" cy="899972"/>
          </a:xfrm>
        </p:grpSpPr>
        <p:sp>
          <p:nvSpPr>
            <p:cNvPr id="8" name="Freeform 8"/>
            <p:cNvSpPr/>
            <p:nvPr/>
          </p:nvSpPr>
          <p:spPr>
            <a:xfrm>
              <a:off x="0" y="0"/>
              <a:ext cx="6492652" cy="899972"/>
            </a:xfrm>
            <a:custGeom>
              <a:avLst/>
              <a:gdLst/>
              <a:ahLst/>
              <a:cxnLst/>
              <a:rect l="l" t="t" r="r" b="b"/>
              <a:pathLst>
                <a:path w="6492652" h="899972">
                  <a:moveTo>
                    <a:pt x="0" y="0"/>
                  </a:moveTo>
                  <a:lnTo>
                    <a:pt x="6492652" y="0"/>
                  </a:lnTo>
                  <a:lnTo>
                    <a:pt x="6492652" y="899972"/>
                  </a:lnTo>
                  <a:lnTo>
                    <a:pt x="0" y="8999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grpSp>
        <p:nvGrpSpPr>
          <p:cNvPr id="9" name="Group 9"/>
          <p:cNvGrpSpPr/>
          <p:nvPr/>
        </p:nvGrpSpPr>
        <p:grpSpPr>
          <a:xfrm>
            <a:off x="10322896" y="7097028"/>
            <a:ext cx="5399829" cy="674979"/>
            <a:chOff x="0" y="0"/>
            <a:chExt cx="7199773" cy="899972"/>
          </a:xfrm>
        </p:grpSpPr>
        <p:sp>
          <p:nvSpPr>
            <p:cNvPr id="10" name="Freeform 10"/>
            <p:cNvSpPr/>
            <p:nvPr/>
          </p:nvSpPr>
          <p:spPr>
            <a:xfrm>
              <a:off x="0" y="0"/>
              <a:ext cx="7199773" cy="899972"/>
            </a:xfrm>
            <a:custGeom>
              <a:avLst/>
              <a:gdLst/>
              <a:ahLst/>
              <a:cxnLst/>
              <a:rect l="l" t="t" r="r" b="b"/>
              <a:pathLst>
                <a:path w="7199773" h="899972">
                  <a:moveTo>
                    <a:pt x="0" y="0"/>
                  </a:moveTo>
                  <a:lnTo>
                    <a:pt x="7199773" y="0"/>
                  </a:lnTo>
                  <a:lnTo>
                    <a:pt x="7199773" y="899972"/>
                  </a:lnTo>
                  <a:lnTo>
                    <a:pt x="0" y="89997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sp>
        <p:nvSpPr>
          <p:cNvPr id="11" name="AutoShape 11"/>
          <p:cNvSpPr/>
          <p:nvPr/>
        </p:nvSpPr>
        <p:spPr>
          <a:xfrm>
            <a:off x="7472806" y="7434517"/>
            <a:ext cx="2550284" cy="0"/>
          </a:xfrm>
          <a:prstGeom prst="line">
            <a:avLst/>
          </a:prstGeom>
          <a:ln w="38100" cap="flat">
            <a:solidFill>
              <a:srgbClr val="A2CE81"/>
            </a:solidFill>
            <a:prstDash val="solid"/>
            <a:headEnd type="none" w="sm" len="sm"/>
            <a:tailEnd type="triangle" w="lg" len="med"/>
          </a:ln>
        </p:spPr>
      </p:sp>
      <p:sp>
        <p:nvSpPr>
          <p:cNvPr id="12" name="TextBox 12"/>
          <p:cNvSpPr txBox="1"/>
          <p:nvPr/>
        </p:nvSpPr>
        <p:spPr>
          <a:xfrm>
            <a:off x="7670376" y="6967792"/>
            <a:ext cx="2004492" cy="466725"/>
          </a:xfrm>
          <a:prstGeom prst="rect">
            <a:avLst/>
          </a:prstGeom>
        </p:spPr>
        <p:txBody>
          <a:bodyPr lIns="0" tIns="0" rIns="0" bIns="0" rtlCol="0" anchor="t">
            <a:spAutoFit/>
          </a:bodyPr>
          <a:lstStyle/>
          <a:p>
            <a:pPr algn="ctr">
              <a:lnSpc>
                <a:spcPts val="3600"/>
              </a:lnSpc>
              <a:spcBef>
                <a:spcPct val="0"/>
              </a:spcBef>
            </a:pPr>
            <a:r>
              <a:rPr lang="kk-KZ" sz="3000" dirty="0" smtClean="0">
                <a:solidFill>
                  <a:srgbClr val="424242"/>
                </a:solidFill>
                <a:latin typeface="DM Sans"/>
                <a:ea typeface="DM Sans"/>
                <a:cs typeface="DM Sans"/>
                <a:sym typeface="DM Sans"/>
              </a:rPr>
              <a:t>Хлорофилл</a:t>
            </a:r>
            <a:endParaRPr lang="en-US" sz="3000" dirty="0">
              <a:solidFill>
                <a:srgbClr val="424242"/>
              </a:solidFill>
              <a:latin typeface="DM Sans"/>
              <a:ea typeface="DM Sans"/>
              <a:cs typeface="DM Sans"/>
              <a:sym typeface="DM Sans"/>
            </a:endParaRPr>
          </a:p>
        </p:txBody>
      </p:sp>
      <p:sp>
        <p:nvSpPr>
          <p:cNvPr id="13" name="TextBox 13"/>
          <p:cNvSpPr txBox="1"/>
          <p:nvPr/>
        </p:nvSpPr>
        <p:spPr>
          <a:xfrm>
            <a:off x="7968888" y="7424992"/>
            <a:ext cx="1407468" cy="923330"/>
          </a:xfrm>
          <a:prstGeom prst="rect">
            <a:avLst/>
          </a:prstGeom>
        </p:spPr>
        <p:txBody>
          <a:bodyPr lIns="0" tIns="0" rIns="0" bIns="0" rtlCol="0" anchor="t">
            <a:spAutoFit/>
          </a:bodyPr>
          <a:lstStyle/>
          <a:p>
            <a:pPr algn="ctr">
              <a:lnSpc>
                <a:spcPts val="3600"/>
              </a:lnSpc>
              <a:spcBef>
                <a:spcPct val="0"/>
              </a:spcBef>
            </a:pPr>
            <a:r>
              <a:rPr lang="kk-KZ" sz="3000" dirty="0" smtClean="0">
                <a:solidFill>
                  <a:srgbClr val="424242"/>
                </a:solidFill>
                <a:latin typeface="DM Sans"/>
                <a:ea typeface="DM Sans"/>
                <a:cs typeface="DM Sans"/>
                <a:sym typeface="DM Sans"/>
              </a:rPr>
              <a:t>Күн сәулесі</a:t>
            </a:r>
            <a:endParaRPr lang="en-US" sz="3000" dirty="0">
              <a:solidFill>
                <a:srgbClr val="424242"/>
              </a:solidFill>
              <a:latin typeface="DM Sans"/>
              <a:ea typeface="DM Sans"/>
              <a:cs typeface="DM Sans"/>
              <a:sym typeface="DM Sans"/>
            </a:endParaRPr>
          </a:p>
        </p:txBody>
      </p:sp>
      <p:sp>
        <p:nvSpPr>
          <p:cNvPr id="14" name="TextBox 14"/>
          <p:cNvSpPr txBox="1"/>
          <p:nvPr/>
        </p:nvSpPr>
        <p:spPr>
          <a:xfrm>
            <a:off x="4059318" y="7648512"/>
            <a:ext cx="427955" cy="438785"/>
          </a:xfrm>
          <a:prstGeom prst="rect">
            <a:avLst/>
          </a:prstGeom>
        </p:spPr>
        <p:txBody>
          <a:bodyPr lIns="0" tIns="0" rIns="0" bIns="0" rtlCol="0" anchor="t">
            <a:spAutoFit/>
          </a:bodyPr>
          <a:lstStyle/>
          <a:p>
            <a:pPr algn="ctr">
              <a:lnSpc>
                <a:spcPts val="3640"/>
              </a:lnSpc>
            </a:pPr>
            <a:r>
              <a:rPr lang="en-US" sz="2600">
                <a:solidFill>
                  <a:srgbClr val="327455"/>
                </a:solidFill>
                <a:latin typeface="DM Sans"/>
                <a:ea typeface="DM Sans"/>
                <a:cs typeface="DM Sans"/>
                <a:sym typeface="DM Sans"/>
              </a:rPr>
              <a:t>(g)</a:t>
            </a:r>
          </a:p>
        </p:txBody>
      </p:sp>
      <p:sp>
        <p:nvSpPr>
          <p:cNvPr id="15" name="TextBox 15"/>
          <p:cNvSpPr txBox="1"/>
          <p:nvPr/>
        </p:nvSpPr>
        <p:spPr>
          <a:xfrm>
            <a:off x="6862842" y="7528801"/>
            <a:ext cx="319013" cy="438785"/>
          </a:xfrm>
          <a:prstGeom prst="rect">
            <a:avLst/>
          </a:prstGeom>
        </p:spPr>
        <p:txBody>
          <a:bodyPr lIns="0" tIns="0" rIns="0" bIns="0" rtlCol="0" anchor="t">
            <a:spAutoFit/>
          </a:bodyPr>
          <a:lstStyle/>
          <a:p>
            <a:pPr algn="ctr">
              <a:lnSpc>
                <a:spcPts val="3640"/>
              </a:lnSpc>
            </a:pPr>
            <a:r>
              <a:rPr lang="en-US" sz="2600">
                <a:solidFill>
                  <a:srgbClr val="327455"/>
                </a:solidFill>
                <a:latin typeface="DM Sans"/>
                <a:ea typeface="DM Sans"/>
                <a:cs typeface="DM Sans"/>
                <a:sym typeface="DM Sans"/>
              </a:rPr>
              <a:t>(l)</a:t>
            </a:r>
          </a:p>
        </p:txBody>
      </p:sp>
      <p:sp>
        <p:nvSpPr>
          <p:cNvPr id="16" name="TextBox 16"/>
          <p:cNvSpPr txBox="1"/>
          <p:nvPr/>
        </p:nvSpPr>
        <p:spPr>
          <a:xfrm>
            <a:off x="15707185" y="7528801"/>
            <a:ext cx="427955" cy="438785"/>
          </a:xfrm>
          <a:prstGeom prst="rect">
            <a:avLst/>
          </a:prstGeom>
        </p:spPr>
        <p:txBody>
          <a:bodyPr lIns="0" tIns="0" rIns="0" bIns="0" rtlCol="0" anchor="t">
            <a:spAutoFit/>
          </a:bodyPr>
          <a:lstStyle/>
          <a:p>
            <a:pPr algn="ctr">
              <a:lnSpc>
                <a:spcPts val="3640"/>
              </a:lnSpc>
            </a:pPr>
            <a:r>
              <a:rPr lang="en-US" sz="2600">
                <a:solidFill>
                  <a:srgbClr val="327455"/>
                </a:solidFill>
                <a:latin typeface="DM Sans"/>
                <a:ea typeface="DM Sans"/>
                <a:cs typeface="DM Sans"/>
                <a:sym typeface="DM Sans"/>
              </a:rPr>
              <a:t>(g)</a:t>
            </a:r>
          </a:p>
        </p:txBody>
      </p:sp>
      <p:sp>
        <p:nvSpPr>
          <p:cNvPr id="17" name="TextBox 17"/>
          <p:cNvSpPr txBox="1"/>
          <p:nvPr/>
        </p:nvSpPr>
        <p:spPr>
          <a:xfrm>
            <a:off x="13341561" y="7724381"/>
            <a:ext cx="631701" cy="438785"/>
          </a:xfrm>
          <a:prstGeom prst="rect">
            <a:avLst/>
          </a:prstGeom>
        </p:spPr>
        <p:txBody>
          <a:bodyPr lIns="0" tIns="0" rIns="0" bIns="0" rtlCol="0" anchor="t">
            <a:spAutoFit/>
          </a:bodyPr>
          <a:lstStyle/>
          <a:p>
            <a:pPr algn="ctr">
              <a:lnSpc>
                <a:spcPts val="3640"/>
              </a:lnSpc>
            </a:pPr>
            <a:r>
              <a:rPr lang="en-US" sz="2600">
                <a:solidFill>
                  <a:srgbClr val="327455"/>
                </a:solidFill>
                <a:latin typeface="DM Sans"/>
                <a:ea typeface="DM Sans"/>
                <a:cs typeface="DM Sans"/>
                <a:sym typeface="DM Sans"/>
              </a:rPr>
              <a:t>(aq)</a:t>
            </a:r>
          </a:p>
        </p:txBody>
      </p:sp>
      <p:grpSp>
        <p:nvGrpSpPr>
          <p:cNvPr id="18" name="Group 18"/>
          <p:cNvGrpSpPr/>
          <p:nvPr/>
        </p:nvGrpSpPr>
        <p:grpSpPr>
          <a:xfrm>
            <a:off x="1224897" y="1682376"/>
            <a:ext cx="9294196" cy="2942122"/>
            <a:chOff x="0" y="123825"/>
            <a:chExt cx="12392261" cy="3922830"/>
          </a:xfrm>
        </p:grpSpPr>
        <p:sp>
          <p:nvSpPr>
            <p:cNvPr id="19" name="TextBox 19"/>
            <p:cNvSpPr txBox="1"/>
            <p:nvPr/>
          </p:nvSpPr>
          <p:spPr>
            <a:xfrm>
              <a:off x="0" y="2078155"/>
              <a:ext cx="12392261" cy="1968500"/>
            </a:xfrm>
            <a:prstGeom prst="rect">
              <a:avLst/>
            </a:prstGeom>
          </p:spPr>
          <p:txBody>
            <a:bodyPr lIns="0" tIns="0" rIns="0" bIns="0" rtlCol="0" anchor="t">
              <a:spAutoFit/>
            </a:bodyPr>
            <a:lstStyle/>
            <a:p>
              <a:pPr algn="ctr">
                <a:lnSpc>
                  <a:spcPts val="3900"/>
                </a:lnSpc>
              </a:pPr>
              <a:r>
                <a:rPr lang="ru-RU" sz="3000" dirty="0">
                  <a:solidFill>
                    <a:srgbClr val="FFFFFF"/>
                  </a:solidFill>
                  <a:latin typeface="DM Sans"/>
                  <a:ea typeface="DM Sans"/>
                  <a:cs typeface="DM Sans"/>
                  <a:sym typeface="DM Sans"/>
                </a:rPr>
                <a:t>Фотосинтез </a:t>
              </a:r>
              <a:r>
                <a:rPr lang="ru-RU" sz="3000" dirty="0" err="1">
                  <a:solidFill>
                    <a:srgbClr val="FFFFFF"/>
                  </a:solidFill>
                  <a:latin typeface="DM Sans"/>
                  <a:ea typeface="DM Sans"/>
                  <a:cs typeface="DM Sans"/>
                  <a:sym typeface="DM Sans"/>
                </a:rPr>
                <a:t>процесінде</a:t>
              </a:r>
              <a:r>
                <a:rPr lang="ru-RU" sz="3000" dirty="0">
                  <a:solidFill>
                    <a:srgbClr val="FFFFFF"/>
                  </a:solidFill>
                  <a:latin typeface="DM Sans"/>
                  <a:ea typeface="DM Sans"/>
                  <a:cs typeface="DM Sans"/>
                  <a:sym typeface="DM Sans"/>
                </a:rPr>
                <a:t> </a:t>
              </a:r>
              <a:r>
                <a:rPr lang="ru-RU" sz="3000" dirty="0" err="1">
                  <a:solidFill>
                    <a:srgbClr val="FFFFFF"/>
                  </a:solidFill>
                  <a:latin typeface="DM Sans"/>
                  <a:ea typeface="DM Sans"/>
                  <a:cs typeface="DM Sans"/>
                  <a:sym typeface="DM Sans"/>
                </a:rPr>
                <a:t>сіңірілген</a:t>
              </a:r>
              <a:r>
                <a:rPr lang="ru-RU" sz="3000" dirty="0">
                  <a:solidFill>
                    <a:srgbClr val="FFFFFF"/>
                  </a:solidFill>
                  <a:latin typeface="DM Sans"/>
                  <a:ea typeface="DM Sans"/>
                  <a:cs typeface="DM Sans"/>
                  <a:sym typeface="DM Sans"/>
                </a:rPr>
                <a:t> </a:t>
              </a:r>
              <a:r>
                <a:rPr lang="ru-RU" sz="3000" dirty="0" err="1">
                  <a:solidFill>
                    <a:srgbClr val="FFFFFF"/>
                  </a:solidFill>
                  <a:latin typeface="DM Sans"/>
                  <a:ea typeface="DM Sans"/>
                  <a:cs typeface="DM Sans"/>
                  <a:sym typeface="DM Sans"/>
                </a:rPr>
                <a:t>жарық</a:t>
              </a:r>
              <a:r>
                <a:rPr lang="ru-RU" sz="3000" dirty="0">
                  <a:solidFill>
                    <a:srgbClr val="FFFFFF"/>
                  </a:solidFill>
                  <a:latin typeface="DM Sans"/>
                  <a:ea typeface="DM Sans"/>
                  <a:cs typeface="DM Sans"/>
                  <a:sym typeface="DM Sans"/>
                </a:rPr>
                <a:t> </a:t>
              </a:r>
              <a:r>
                <a:rPr lang="ru-RU" sz="3000" dirty="0" err="1">
                  <a:solidFill>
                    <a:srgbClr val="FFFFFF"/>
                  </a:solidFill>
                  <a:latin typeface="DM Sans"/>
                  <a:ea typeface="DM Sans"/>
                  <a:cs typeface="DM Sans"/>
                  <a:sym typeface="DM Sans"/>
                </a:rPr>
                <a:t>энергиясы</a:t>
              </a:r>
              <a:r>
                <a:rPr lang="ru-RU" sz="3000" dirty="0">
                  <a:solidFill>
                    <a:srgbClr val="FFFFFF"/>
                  </a:solidFill>
                  <a:latin typeface="DM Sans"/>
                  <a:ea typeface="DM Sans"/>
                  <a:cs typeface="DM Sans"/>
                  <a:sym typeface="DM Sans"/>
                </a:rPr>
                <a:t> </a:t>
              </a:r>
              <a:r>
                <a:rPr lang="ru-RU" sz="3000" dirty="0" err="1">
                  <a:solidFill>
                    <a:srgbClr val="FFFFFF"/>
                  </a:solidFill>
                  <a:latin typeface="DM Sans"/>
                  <a:ea typeface="DM Sans"/>
                  <a:cs typeface="DM Sans"/>
                  <a:sym typeface="DM Sans"/>
                </a:rPr>
                <a:t>көмірқышқыл</a:t>
              </a:r>
              <a:r>
                <a:rPr lang="ru-RU" sz="3000" dirty="0">
                  <a:solidFill>
                    <a:srgbClr val="FFFFFF"/>
                  </a:solidFill>
                  <a:latin typeface="DM Sans"/>
                  <a:ea typeface="DM Sans"/>
                  <a:cs typeface="DM Sans"/>
                  <a:sym typeface="DM Sans"/>
                </a:rPr>
                <a:t> газы мен суды </a:t>
              </a:r>
              <a:r>
                <a:rPr lang="ru-RU" sz="3000" dirty="0" err="1">
                  <a:solidFill>
                    <a:srgbClr val="FFFFFF"/>
                  </a:solidFill>
                  <a:latin typeface="DM Sans"/>
                  <a:ea typeface="DM Sans"/>
                  <a:cs typeface="DM Sans"/>
                  <a:sym typeface="DM Sans"/>
                </a:rPr>
                <a:t>глюкозаға</a:t>
              </a:r>
              <a:r>
                <a:rPr lang="ru-RU" sz="3000" dirty="0">
                  <a:solidFill>
                    <a:srgbClr val="FFFFFF"/>
                  </a:solidFill>
                  <a:latin typeface="DM Sans"/>
                  <a:ea typeface="DM Sans"/>
                  <a:cs typeface="DM Sans"/>
                  <a:sym typeface="DM Sans"/>
                </a:rPr>
                <a:t> </a:t>
              </a:r>
              <a:r>
                <a:rPr lang="ru-RU" sz="3000" dirty="0" err="1">
                  <a:solidFill>
                    <a:srgbClr val="FFFFFF"/>
                  </a:solidFill>
                  <a:latin typeface="DM Sans"/>
                  <a:ea typeface="DM Sans"/>
                  <a:cs typeface="DM Sans"/>
                  <a:sym typeface="DM Sans"/>
                </a:rPr>
                <a:t>айналдырады</a:t>
              </a:r>
              <a:r>
                <a:rPr lang="ru-RU" sz="3000" dirty="0">
                  <a:solidFill>
                    <a:srgbClr val="FFFFFF"/>
                  </a:solidFill>
                  <a:latin typeface="DM Sans"/>
                  <a:ea typeface="DM Sans"/>
                  <a:cs typeface="DM Sans"/>
                  <a:sym typeface="DM Sans"/>
                </a:rPr>
                <a:t>, </a:t>
              </a:r>
              <a:r>
                <a:rPr lang="ru-RU" sz="3000" dirty="0" err="1">
                  <a:solidFill>
                    <a:srgbClr val="FFFFFF"/>
                  </a:solidFill>
                  <a:latin typeface="DM Sans"/>
                  <a:ea typeface="DM Sans"/>
                  <a:cs typeface="DM Sans"/>
                  <a:sym typeface="DM Sans"/>
                </a:rPr>
                <a:t>оттегі</a:t>
              </a:r>
              <a:r>
                <a:rPr lang="ru-RU" sz="3000" dirty="0">
                  <a:solidFill>
                    <a:srgbClr val="FFFFFF"/>
                  </a:solidFill>
                  <a:latin typeface="DM Sans"/>
                  <a:ea typeface="DM Sans"/>
                  <a:cs typeface="DM Sans"/>
                  <a:sym typeface="DM Sans"/>
                </a:rPr>
                <a:t> </a:t>
              </a:r>
              <a:r>
                <a:rPr lang="ru-RU" sz="3000" dirty="0" err="1">
                  <a:solidFill>
                    <a:srgbClr val="FFFFFF"/>
                  </a:solidFill>
                  <a:latin typeface="DM Sans"/>
                  <a:ea typeface="DM Sans"/>
                  <a:cs typeface="DM Sans"/>
                  <a:sym typeface="DM Sans"/>
                </a:rPr>
                <a:t>жанама</a:t>
              </a:r>
              <a:r>
                <a:rPr lang="ru-RU" sz="3000" dirty="0">
                  <a:solidFill>
                    <a:srgbClr val="FFFFFF"/>
                  </a:solidFill>
                  <a:latin typeface="DM Sans"/>
                  <a:ea typeface="DM Sans"/>
                  <a:cs typeface="DM Sans"/>
                  <a:sym typeface="DM Sans"/>
                </a:rPr>
                <a:t> </a:t>
              </a:r>
              <a:r>
                <a:rPr lang="ru-RU" sz="3000" dirty="0" err="1">
                  <a:solidFill>
                    <a:srgbClr val="FFFFFF"/>
                  </a:solidFill>
                  <a:latin typeface="DM Sans"/>
                  <a:ea typeface="DM Sans"/>
                  <a:cs typeface="DM Sans"/>
                  <a:sym typeface="DM Sans"/>
                </a:rPr>
                <a:t>өнім</a:t>
              </a:r>
              <a:r>
                <a:rPr lang="ru-RU" sz="3000" dirty="0">
                  <a:solidFill>
                    <a:srgbClr val="FFFFFF"/>
                  </a:solidFill>
                  <a:latin typeface="DM Sans"/>
                  <a:ea typeface="DM Sans"/>
                  <a:cs typeface="DM Sans"/>
                  <a:sym typeface="DM Sans"/>
                </a:rPr>
                <a:t> </a:t>
              </a:r>
              <a:r>
                <a:rPr lang="ru-RU" sz="3000" dirty="0" err="1">
                  <a:solidFill>
                    <a:srgbClr val="FFFFFF"/>
                  </a:solidFill>
                  <a:latin typeface="DM Sans"/>
                  <a:ea typeface="DM Sans"/>
                  <a:cs typeface="DM Sans"/>
                  <a:sym typeface="DM Sans"/>
                </a:rPr>
                <a:t>ретінде</a:t>
              </a:r>
              <a:r>
                <a:rPr lang="ru-RU" sz="3000" dirty="0">
                  <a:solidFill>
                    <a:srgbClr val="FFFFFF"/>
                  </a:solidFill>
                  <a:latin typeface="DM Sans"/>
                  <a:ea typeface="DM Sans"/>
                  <a:cs typeface="DM Sans"/>
                  <a:sym typeface="DM Sans"/>
                </a:rPr>
                <a:t> </a:t>
              </a:r>
              <a:r>
                <a:rPr lang="ru-RU" sz="3000" dirty="0" err="1">
                  <a:solidFill>
                    <a:srgbClr val="FFFFFF"/>
                  </a:solidFill>
                  <a:latin typeface="DM Sans"/>
                  <a:ea typeface="DM Sans"/>
                  <a:cs typeface="DM Sans"/>
                  <a:sym typeface="DM Sans"/>
                </a:rPr>
                <a:t>бөлінеді</a:t>
              </a:r>
              <a:r>
                <a:rPr lang="ru-RU" sz="3000" dirty="0">
                  <a:solidFill>
                    <a:srgbClr val="FFFFFF"/>
                  </a:solidFill>
                  <a:latin typeface="DM Sans"/>
                  <a:ea typeface="DM Sans"/>
                  <a:cs typeface="DM Sans"/>
                  <a:sym typeface="DM Sans"/>
                </a:rPr>
                <a:t>.</a:t>
              </a:r>
              <a:endParaRPr lang="en-US" sz="3000" dirty="0">
                <a:solidFill>
                  <a:srgbClr val="FFFFFF"/>
                </a:solidFill>
                <a:latin typeface="DM Sans"/>
                <a:ea typeface="DM Sans"/>
                <a:cs typeface="DM Sans"/>
                <a:sym typeface="DM Sans"/>
              </a:endParaRPr>
            </a:p>
          </p:txBody>
        </p:sp>
        <p:sp>
          <p:nvSpPr>
            <p:cNvPr id="20" name="TextBox 20"/>
            <p:cNvSpPr txBox="1"/>
            <p:nvPr/>
          </p:nvSpPr>
          <p:spPr>
            <a:xfrm>
              <a:off x="0" y="123825"/>
              <a:ext cx="12392261" cy="1367896"/>
            </a:xfrm>
            <a:prstGeom prst="rect">
              <a:avLst/>
            </a:prstGeom>
          </p:spPr>
          <p:txBody>
            <a:bodyPr lIns="0" tIns="0" rIns="0" bIns="0" rtlCol="0" anchor="t">
              <a:spAutoFit/>
            </a:bodyPr>
            <a:lstStyle/>
            <a:p>
              <a:pPr marL="0" lvl="0" indent="0" algn="l">
                <a:lnSpc>
                  <a:spcPts val="8000"/>
                </a:lnSpc>
              </a:pPr>
              <a:r>
                <a:rPr lang="kk-KZ" sz="8000" b="1" dirty="0" smtClean="0">
                  <a:solidFill>
                    <a:srgbClr val="FDDF8A"/>
                  </a:solidFill>
                  <a:latin typeface="Bobby Jones"/>
                  <a:ea typeface="Bobby Jones"/>
                  <a:cs typeface="Bobby Jones"/>
                  <a:sym typeface="Bobby Jones"/>
                </a:rPr>
                <a:t>ФОТОСИНТЕЗ</a:t>
              </a:r>
              <a:endParaRPr lang="en-US" sz="8000" b="1" dirty="0">
                <a:solidFill>
                  <a:srgbClr val="FDDF8A"/>
                </a:solidFill>
                <a:latin typeface="Bobby Jones"/>
                <a:ea typeface="Bobby Jones"/>
                <a:cs typeface="Bobby Jones"/>
                <a:sym typeface="Bobby Jones"/>
              </a:endParaRPr>
            </a:p>
          </p:txBody>
        </p:sp>
      </p:grpSp>
      <p:sp>
        <p:nvSpPr>
          <p:cNvPr id="21" name="TextBox 21"/>
          <p:cNvSpPr txBox="1"/>
          <p:nvPr/>
        </p:nvSpPr>
        <p:spPr>
          <a:xfrm>
            <a:off x="1542084" y="8412778"/>
            <a:ext cx="3321741" cy="291465"/>
          </a:xfrm>
          <a:prstGeom prst="rect">
            <a:avLst/>
          </a:prstGeom>
        </p:spPr>
        <p:txBody>
          <a:bodyPr lIns="0" tIns="0" rIns="0" bIns="0" rtlCol="0" anchor="t">
            <a:spAutoFit/>
          </a:bodyPr>
          <a:lstStyle/>
          <a:p>
            <a:pPr algn="ctr">
              <a:lnSpc>
                <a:spcPts val="2340"/>
              </a:lnSpc>
            </a:pPr>
            <a:r>
              <a:rPr lang="kk-KZ" b="1" dirty="0" smtClean="0">
                <a:solidFill>
                  <a:srgbClr val="424242"/>
                </a:solidFill>
                <a:latin typeface="DM Sans Bold"/>
                <a:ea typeface="DM Sans Bold"/>
                <a:cs typeface="DM Sans Bold"/>
                <a:sym typeface="DM Sans Bold"/>
              </a:rPr>
              <a:t>Көмірқышқыл газы</a:t>
            </a:r>
            <a:endParaRPr lang="en-US" sz="1800" b="1" dirty="0">
              <a:solidFill>
                <a:srgbClr val="424242"/>
              </a:solidFill>
              <a:latin typeface="DM Sans Bold"/>
              <a:ea typeface="DM Sans Bold"/>
              <a:cs typeface="DM Sans Bold"/>
              <a:sym typeface="DM Sans Bold"/>
            </a:endParaRPr>
          </a:p>
        </p:txBody>
      </p:sp>
      <p:sp>
        <p:nvSpPr>
          <p:cNvPr id="22" name="TextBox 22"/>
          <p:cNvSpPr txBox="1"/>
          <p:nvPr/>
        </p:nvSpPr>
        <p:spPr>
          <a:xfrm>
            <a:off x="5549505" y="8412778"/>
            <a:ext cx="1034163" cy="291465"/>
          </a:xfrm>
          <a:prstGeom prst="rect">
            <a:avLst/>
          </a:prstGeom>
        </p:spPr>
        <p:txBody>
          <a:bodyPr lIns="0" tIns="0" rIns="0" bIns="0" rtlCol="0" anchor="t">
            <a:spAutoFit/>
          </a:bodyPr>
          <a:lstStyle/>
          <a:p>
            <a:pPr algn="ctr">
              <a:lnSpc>
                <a:spcPts val="2340"/>
              </a:lnSpc>
            </a:pPr>
            <a:r>
              <a:rPr lang="kk-KZ" b="1" dirty="0" smtClean="0">
                <a:solidFill>
                  <a:srgbClr val="424242"/>
                </a:solidFill>
                <a:latin typeface="DM Sans Bold"/>
                <a:ea typeface="DM Sans Bold"/>
                <a:cs typeface="DM Sans Bold"/>
                <a:sym typeface="DM Sans Bold"/>
              </a:rPr>
              <a:t>Су</a:t>
            </a:r>
            <a:endParaRPr lang="en-US" sz="1800" b="1" dirty="0">
              <a:solidFill>
                <a:srgbClr val="424242"/>
              </a:solidFill>
              <a:latin typeface="DM Sans Bold"/>
              <a:ea typeface="DM Sans Bold"/>
              <a:cs typeface="DM Sans Bold"/>
              <a:sym typeface="DM Sans Bold"/>
            </a:endParaRPr>
          </a:p>
        </p:txBody>
      </p:sp>
      <p:sp>
        <p:nvSpPr>
          <p:cNvPr id="23" name="TextBox 23"/>
          <p:cNvSpPr txBox="1"/>
          <p:nvPr/>
        </p:nvSpPr>
        <p:spPr>
          <a:xfrm>
            <a:off x="11280630" y="8412778"/>
            <a:ext cx="1859755" cy="291465"/>
          </a:xfrm>
          <a:prstGeom prst="rect">
            <a:avLst/>
          </a:prstGeom>
        </p:spPr>
        <p:txBody>
          <a:bodyPr lIns="0" tIns="0" rIns="0" bIns="0" rtlCol="0" anchor="t">
            <a:spAutoFit/>
          </a:bodyPr>
          <a:lstStyle/>
          <a:p>
            <a:pPr algn="ctr">
              <a:lnSpc>
                <a:spcPts val="2340"/>
              </a:lnSpc>
            </a:pPr>
            <a:r>
              <a:rPr lang="kk-KZ" b="1" dirty="0" smtClean="0">
                <a:solidFill>
                  <a:srgbClr val="424242"/>
                </a:solidFill>
                <a:latin typeface="DM Sans Bold"/>
                <a:ea typeface="DM Sans Bold"/>
                <a:cs typeface="DM Sans Bold"/>
                <a:sym typeface="DM Sans Bold"/>
              </a:rPr>
              <a:t>Глюкоза</a:t>
            </a:r>
            <a:endParaRPr lang="en-US" sz="1800" b="1" dirty="0">
              <a:solidFill>
                <a:srgbClr val="424242"/>
              </a:solidFill>
              <a:latin typeface="DM Sans Bold"/>
              <a:ea typeface="DM Sans Bold"/>
              <a:cs typeface="DM Sans Bold"/>
              <a:sym typeface="DM Sans Bold"/>
            </a:endParaRPr>
          </a:p>
        </p:txBody>
      </p:sp>
      <p:sp>
        <p:nvSpPr>
          <p:cNvPr id="24" name="TextBox 24"/>
          <p:cNvSpPr txBox="1"/>
          <p:nvPr/>
        </p:nvSpPr>
        <p:spPr>
          <a:xfrm>
            <a:off x="14275385" y="8412778"/>
            <a:ext cx="1859755" cy="291465"/>
          </a:xfrm>
          <a:prstGeom prst="rect">
            <a:avLst/>
          </a:prstGeom>
        </p:spPr>
        <p:txBody>
          <a:bodyPr lIns="0" tIns="0" rIns="0" bIns="0" rtlCol="0" anchor="t">
            <a:spAutoFit/>
          </a:bodyPr>
          <a:lstStyle/>
          <a:p>
            <a:pPr algn="ctr">
              <a:lnSpc>
                <a:spcPts val="2340"/>
              </a:lnSpc>
            </a:pPr>
            <a:r>
              <a:rPr lang="kk-KZ" b="1" dirty="0" smtClean="0">
                <a:solidFill>
                  <a:srgbClr val="424242"/>
                </a:solidFill>
                <a:latin typeface="DM Sans Bold"/>
                <a:ea typeface="DM Sans Bold"/>
                <a:cs typeface="DM Sans Bold"/>
                <a:sym typeface="DM Sans Bold"/>
              </a:rPr>
              <a:t>Оттегі</a:t>
            </a:r>
            <a:endParaRPr lang="en-US" sz="1800" b="1" dirty="0">
              <a:solidFill>
                <a:srgbClr val="424242"/>
              </a:solidFill>
              <a:latin typeface="DM Sans Bold"/>
              <a:ea typeface="DM Sans Bold"/>
              <a:cs typeface="DM Sans Bold"/>
              <a:sym typeface="DM Sans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7EBF8"/>
        </a:solidFill>
        <a:effectLst/>
      </p:bgPr>
    </p:bg>
    <p:spTree>
      <p:nvGrpSpPr>
        <p:cNvPr id="1" name=""/>
        <p:cNvGrpSpPr/>
        <p:nvPr/>
      </p:nvGrpSpPr>
      <p:grpSpPr>
        <a:xfrm>
          <a:off x="0" y="0"/>
          <a:ext cx="0" cy="0"/>
          <a:chOff x="0" y="0"/>
          <a:chExt cx="0" cy="0"/>
        </a:xfrm>
      </p:grpSpPr>
      <p:sp>
        <p:nvSpPr>
          <p:cNvPr id="2" name="TextBox 2"/>
          <p:cNvSpPr txBox="1"/>
          <p:nvPr/>
        </p:nvSpPr>
        <p:spPr>
          <a:xfrm>
            <a:off x="1028700" y="1076325"/>
            <a:ext cx="5651854" cy="2282825"/>
          </a:xfrm>
          <a:prstGeom prst="rect">
            <a:avLst/>
          </a:prstGeom>
        </p:spPr>
        <p:txBody>
          <a:bodyPr lIns="0" tIns="0" rIns="0" bIns="0" rtlCol="0" anchor="t">
            <a:spAutoFit/>
          </a:bodyPr>
          <a:lstStyle/>
          <a:p>
            <a:pPr algn="l">
              <a:lnSpc>
                <a:spcPts val="8800"/>
              </a:lnSpc>
            </a:pPr>
            <a:r>
              <a:rPr lang="en-US" sz="8000">
                <a:solidFill>
                  <a:srgbClr val="327455"/>
                </a:solidFill>
                <a:latin typeface="Bobby Jones"/>
                <a:ea typeface="Bobby Jones"/>
                <a:cs typeface="Bobby Jones"/>
                <a:sym typeface="Bobby Jones"/>
              </a:rPr>
              <a:t>Purposes</a:t>
            </a:r>
          </a:p>
          <a:p>
            <a:pPr algn="l">
              <a:lnSpc>
                <a:spcPts val="8800"/>
              </a:lnSpc>
            </a:pPr>
            <a:r>
              <a:rPr lang="en-US" sz="8000">
                <a:solidFill>
                  <a:srgbClr val="327455"/>
                </a:solidFill>
                <a:latin typeface="Bobby Jones"/>
                <a:ea typeface="Bobby Jones"/>
                <a:cs typeface="Bobby Jones"/>
                <a:sym typeface="Bobby Jones"/>
              </a:rPr>
              <a:t>of Glucose</a:t>
            </a:r>
          </a:p>
        </p:txBody>
      </p:sp>
      <p:grpSp>
        <p:nvGrpSpPr>
          <p:cNvPr id="3" name="Group 3"/>
          <p:cNvGrpSpPr/>
          <p:nvPr/>
        </p:nvGrpSpPr>
        <p:grpSpPr>
          <a:xfrm>
            <a:off x="7390017" y="1028700"/>
            <a:ext cx="9869283" cy="1888458"/>
            <a:chOff x="0" y="0"/>
            <a:chExt cx="23021127" cy="4405024"/>
          </a:xfrm>
        </p:grpSpPr>
        <p:sp>
          <p:nvSpPr>
            <p:cNvPr id="4" name="Freeform 4"/>
            <p:cNvSpPr/>
            <p:nvPr/>
          </p:nvSpPr>
          <p:spPr>
            <a:xfrm>
              <a:off x="-19558" y="-6477"/>
              <a:ext cx="23059989" cy="4425344"/>
            </a:xfrm>
            <a:custGeom>
              <a:avLst/>
              <a:gdLst/>
              <a:ahLst/>
              <a:cxnLst/>
              <a:rect l="l" t="t" r="r" b="b"/>
              <a:pathLst>
                <a:path w="23059989" h="4425344">
                  <a:moveTo>
                    <a:pt x="23031287" y="2859009"/>
                  </a:moveTo>
                  <a:cubicBezTo>
                    <a:pt x="23016809" y="3217574"/>
                    <a:pt x="22989251" y="3330477"/>
                    <a:pt x="22945055" y="3434363"/>
                  </a:cubicBezTo>
                  <a:cubicBezTo>
                    <a:pt x="22912415" y="3510944"/>
                    <a:pt x="22867331" y="3582318"/>
                    <a:pt x="22821737" y="3651787"/>
                  </a:cubicBezTo>
                  <a:cubicBezTo>
                    <a:pt x="22722423" y="3803298"/>
                    <a:pt x="22614473" y="3964334"/>
                    <a:pt x="22469185" y="4075459"/>
                  </a:cubicBezTo>
                  <a:cubicBezTo>
                    <a:pt x="22285670" y="4215667"/>
                    <a:pt x="22056435" y="4283104"/>
                    <a:pt x="21831010" y="4317140"/>
                  </a:cubicBezTo>
                  <a:cubicBezTo>
                    <a:pt x="21569644" y="4356637"/>
                    <a:pt x="21304977" y="4353716"/>
                    <a:pt x="21041324" y="4359685"/>
                  </a:cubicBezTo>
                  <a:cubicBezTo>
                    <a:pt x="20770814" y="4365908"/>
                    <a:pt x="20500685" y="4381783"/>
                    <a:pt x="20230557" y="4396388"/>
                  </a:cubicBezTo>
                  <a:cubicBezTo>
                    <a:pt x="2582291" y="4425344"/>
                    <a:pt x="1825117" y="4415946"/>
                    <a:pt x="1292479" y="4345715"/>
                  </a:cubicBezTo>
                  <a:cubicBezTo>
                    <a:pt x="841502" y="4286279"/>
                    <a:pt x="587502" y="4175916"/>
                    <a:pt x="286639" y="3814093"/>
                  </a:cubicBezTo>
                  <a:cubicBezTo>
                    <a:pt x="151130" y="3651152"/>
                    <a:pt x="54610" y="3454683"/>
                    <a:pt x="28702" y="3243101"/>
                  </a:cubicBezTo>
                  <a:cubicBezTo>
                    <a:pt x="0" y="2150705"/>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11869318" y="7620"/>
                  </a:cubicBezTo>
                  <a:cubicBezTo>
                    <a:pt x="20362890" y="0"/>
                    <a:pt x="20688391" y="39624"/>
                    <a:pt x="20964236" y="32004"/>
                  </a:cubicBezTo>
                  <a:cubicBezTo>
                    <a:pt x="21227887" y="24765"/>
                    <a:pt x="21572692" y="42672"/>
                    <a:pt x="21835329" y="72771"/>
                  </a:cubicBezTo>
                  <a:cubicBezTo>
                    <a:pt x="22270431" y="122428"/>
                    <a:pt x="22517445" y="161163"/>
                    <a:pt x="22768524" y="540258"/>
                  </a:cubicBezTo>
                  <a:cubicBezTo>
                    <a:pt x="22832533" y="638302"/>
                    <a:pt x="22889810" y="740664"/>
                    <a:pt x="22935530" y="848614"/>
                  </a:cubicBezTo>
                  <a:cubicBezTo>
                    <a:pt x="23021762" y="1052957"/>
                    <a:pt x="23059989" y="1273937"/>
                    <a:pt x="23031287" y="2859009"/>
                  </a:cubicBezTo>
                  <a:close/>
                </a:path>
              </a:pathLst>
            </a:custGeom>
            <a:solidFill>
              <a:srgbClr val="FFFFFF"/>
            </a:solidFill>
          </p:spPr>
        </p:sp>
      </p:grpSp>
      <p:grpSp>
        <p:nvGrpSpPr>
          <p:cNvPr id="5" name="Group 5"/>
          <p:cNvGrpSpPr/>
          <p:nvPr/>
        </p:nvGrpSpPr>
        <p:grpSpPr>
          <a:xfrm>
            <a:off x="7390017" y="3142414"/>
            <a:ext cx="9869283" cy="1888458"/>
            <a:chOff x="0" y="0"/>
            <a:chExt cx="23021127" cy="4405024"/>
          </a:xfrm>
        </p:grpSpPr>
        <p:sp>
          <p:nvSpPr>
            <p:cNvPr id="6" name="Freeform 6"/>
            <p:cNvSpPr/>
            <p:nvPr/>
          </p:nvSpPr>
          <p:spPr>
            <a:xfrm>
              <a:off x="-19558" y="-6477"/>
              <a:ext cx="23059989" cy="4425344"/>
            </a:xfrm>
            <a:custGeom>
              <a:avLst/>
              <a:gdLst/>
              <a:ahLst/>
              <a:cxnLst/>
              <a:rect l="l" t="t" r="r" b="b"/>
              <a:pathLst>
                <a:path w="23059989" h="4425344">
                  <a:moveTo>
                    <a:pt x="23031287" y="2859009"/>
                  </a:moveTo>
                  <a:cubicBezTo>
                    <a:pt x="23016809" y="3217574"/>
                    <a:pt x="22989251" y="3330477"/>
                    <a:pt x="22945055" y="3434363"/>
                  </a:cubicBezTo>
                  <a:cubicBezTo>
                    <a:pt x="22912415" y="3510944"/>
                    <a:pt x="22867331" y="3582318"/>
                    <a:pt x="22821737" y="3651787"/>
                  </a:cubicBezTo>
                  <a:cubicBezTo>
                    <a:pt x="22722423" y="3803298"/>
                    <a:pt x="22614473" y="3964334"/>
                    <a:pt x="22469185" y="4075459"/>
                  </a:cubicBezTo>
                  <a:cubicBezTo>
                    <a:pt x="22285670" y="4215667"/>
                    <a:pt x="22056435" y="4283104"/>
                    <a:pt x="21831010" y="4317140"/>
                  </a:cubicBezTo>
                  <a:cubicBezTo>
                    <a:pt x="21569644" y="4356637"/>
                    <a:pt x="21304977" y="4353716"/>
                    <a:pt x="21041324" y="4359685"/>
                  </a:cubicBezTo>
                  <a:cubicBezTo>
                    <a:pt x="20770814" y="4365908"/>
                    <a:pt x="20500685" y="4381783"/>
                    <a:pt x="20230557" y="4396388"/>
                  </a:cubicBezTo>
                  <a:cubicBezTo>
                    <a:pt x="2582291" y="4425344"/>
                    <a:pt x="1825117" y="4415946"/>
                    <a:pt x="1292479" y="4345715"/>
                  </a:cubicBezTo>
                  <a:cubicBezTo>
                    <a:pt x="841502" y="4286279"/>
                    <a:pt x="587502" y="4175916"/>
                    <a:pt x="286639" y="3814093"/>
                  </a:cubicBezTo>
                  <a:cubicBezTo>
                    <a:pt x="151130" y="3651152"/>
                    <a:pt x="54610" y="3454683"/>
                    <a:pt x="28702" y="3243101"/>
                  </a:cubicBezTo>
                  <a:cubicBezTo>
                    <a:pt x="0" y="2150705"/>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11869318" y="7620"/>
                  </a:cubicBezTo>
                  <a:cubicBezTo>
                    <a:pt x="20362890" y="0"/>
                    <a:pt x="20688391" y="39624"/>
                    <a:pt x="20964236" y="32004"/>
                  </a:cubicBezTo>
                  <a:cubicBezTo>
                    <a:pt x="21227887" y="24765"/>
                    <a:pt x="21572692" y="42672"/>
                    <a:pt x="21835329" y="72771"/>
                  </a:cubicBezTo>
                  <a:cubicBezTo>
                    <a:pt x="22270431" y="122428"/>
                    <a:pt x="22517445" y="161163"/>
                    <a:pt x="22768524" y="540258"/>
                  </a:cubicBezTo>
                  <a:cubicBezTo>
                    <a:pt x="22832533" y="638302"/>
                    <a:pt x="22889810" y="740664"/>
                    <a:pt x="22935530" y="848614"/>
                  </a:cubicBezTo>
                  <a:cubicBezTo>
                    <a:pt x="23021762" y="1052957"/>
                    <a:pt x="23059989" y="1273937"/>
                    <a:pt x="23031287" y="2859009"/>
                  </a:cubicBezTo>
                  <a:close/>
                </a:path>
              </a:pathLst>
            </a:custGeom>
            <a:solidFill>
              <a:srgbClr val="FFFFFF"/>
            </a:solidFill>
          </p:spPr>
        </p:sp>
      </p:grpSp>
      <p:grpSp>
        <p:nvGrpSpPr>
          <p:cNvPr id="7" name="Group 7"/>
          <p:cNvGrpSpPr/>
          <p:nvPr/>
        </p:nvGrpSpPr>
        <p:grpSpPr>
          <a:xfrm>
            <a:off x="7390017" y="7369842"/>
            <a:ext cx="9869283" cy="1888458"/>
            <a:chOff x="0" y="0"/>
            <a:chExt cx="23021127" cy="4405024"/>
          </a:xfrm>
        </p:grpSpPr>
        <p:sp>
          <p:nvSpPr>
            <p:cNvPr id="8" name="Freeform 8"/>
            <p:cNvSpPr/>
            <p:nvPr/>
          </p:nvSpPr>
          <p:spPr>
            <a:xfrm>
              <a:off x="-19558" y="-6477"/>
              <a:ext cx="23059989" cy="4425344"/>
            </a:xfrm>
            <a:custGeom>
              <a:avLst/>
              <a:gdLst/>
              <a:ahLst/>
              <a:cxnLst/>
              <a:rect l="l" t="t" r="r" b="b"/>
              <a:pathLst>
                <a:path w="23059989" h="4425344">
                  <a:moveTo>
                    <a:pt x="23031287" y="2859009"/>
                  </a:moveTo>
                  <a:cubicBezTo>
                    <a:pt x="23016809" y="3217574"/>
                    <a:pt x="22989251" y="3330477"/>
                    <a:pt x="22945055" y="3434363"/>
                  </a:cubicBezTo>
                  <a:cubicBezTo>
                    <a:pt x="22912415" y="3510944"/>
                    <a:pt x="22867331" y="3582318"/>
                    <a:pt x="22821737" y="3651787"/>
                  </a:cubicBezTo>
                  <a:cubicBezTo>
                    <a:pt x="22722423" y="3803298"/>
                    <a:pt x="22614473" y="3964334"/>
                    <a:pt x="22469185" y="4075459"/>
                  </a:cubicBezTo>
                  <a:cubicBezTo>
                    <a:pt x="22285670" y="4215667"/>
                    <a:pt x="22056435" y="4283104"/>
                    <a:pt x="21831010" y="4317140"/>
                  </a:cubicBezTo>
                  <a:cubicBezTo>
                    <a:pt x="21569644" y="4356637"/>
                    <a:pt x="21304977" y="4353716"/>
                    <a:pt x="21041324" y="4359685"/>
                  </a:cubicBezTo>
                  <a:cubicBezTo>
                    <a:pt x="20770814" y="4365908"/>
                    <a:pt x="20500685" y="4381783"/>
                    <a:pt x="20230557" y="4396388"/>
                  </a:cubicBezTo>
                  <a:cubicBezTo>
                    <a:pt x="2582291" y="4425344"/>
                    <a:pt x="1825117" y="4415946"/>
                    <a:pt x="1292479" y="4345715"/>
                  </a:cubicBezTo>
                  <a:cubicBezTo>
                    <a:pt x="841502" y="4286279"/>
                    <a:pt x="587502" y="4175916"/>
                    <a:pt x="286639" y="3814093"/>
                  </a:cubicBezTo>
                  <a:cubicBezTo>
                    <a:pt x="151130" y="3651152"/>
                    <a:pt x="54610" y="3454683"/>
                    <a:pt x="28702" y="3243101"/>
                  </a:cubicBezTo>
                  <a:cubicBezTo>
                    <a:pt x="0" y="2150705"/>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11869318" y="7620"/>
                  </a:cubicBezTo>
                  <a:cubicBezTo>
                    <a:pt x="20362890" y="0"/>
                    <a:pt x="20688391" y="39624"/>
                    <a:pt x="20964236" y="32004"/>
                  </a:cubicBezTo>
                  <a:cubicBezTo>
                    <a:pt x="21227887" y="24765"/>
                    <a:pt x="21572692" y="42672"/>
                    <a:pt x="21835329" y="72771"/>
                  </a:cubicBezTo>
                  <a:cubicBezTo>
                    <a:pt x="22270431" y="122428"/>
                    <a:pt x="22517445" y="161163"/>
                    <a:pt x="22768524" y="540258"/>
                  </a:cubicBezTo>
                  <a:cubicBezTo>
                    <a:pt x="22832533" y="638302"/>
                    <a:pt x="22889810" y="740664"/>
                    <a:pt x="22935530" y="848614"/>
                  </a:cubicBezTo>
                  <a:cubicBezTo>
                    <a:pt x="23021762" y="1052957"/>
                    <a:pt x="23059989" y="1273937"/>
                    <a:pt x="23031287" y="2859009"/>
                  </a:cubicBezTo>
                  <a:close/>
                </a:path>
              </a:pathLst>
            </a:custGeom>
            <a:solidFill>
              <a:srgbClr val="FFFFFF"/>
            </a:solidFill>
          </p:spPr>
        </p:sp>
      </p:grpSp>
      <p:grpSp>
        <p:nvGrpSpPr>
          <p:cNvPr id="9" name="Group 9"/>
          <p:cNvGrpSpPr/>
          <p:nvPr/>
        </p:nvGrpSpPr>
        <p:grpSpPr>
          <a:xfrm>
            <a:off x="7390017" y="5256128"/>
            <a:ext cx="9869283" cy="1888458"/>
            <a:chOff x="0" y="0"/>
            <a:chExt cx="23021127" cy="4405024"/>
          </a:xfrm>
        </p:grpSpPr>
        <p:sp>
          <p:nvSpPr>
            <p:cNvPr id="10" name="Freeform 10"/>
            <p:cNvSpPr/>
            <p:nvPr/>
          </p:nvSpPr>
          <p:spPr>
            <a:xfrm>
              <a:off x="-19558" y="-6477"/>
              <a:ext cx="23059989" cy="4425344"/>
            </a:xfrm>
            <a:custGeom>
              <a:avLst/>
              <a:gdLst/>
              <a:ahLst/>
              <a:cxnLst/>
              <a:rect l="l" t="t" r="r" b="b"/>
              <a:pathLst>
                <a:path w="23059989" h="4425344">
                  <a:moveTo>
                    <a:pt x="23031287" y="2859009"/>
                  </a:moveTo>
                  <a:cubicBezTo>
                    <a:pt x="23016809" y="3217574"/>
                    <a:pt x="22989251" y="3330477"/>
                    <a:pt x="22945055" y="3434363"/>
                  </a:cubicBezTo>
                  <a:cubicBezTo>
                    <a:pt x="22912415" y="3510944"/>
                    <a:pt x="22867331" y="3582318"/>
                    <a:pt x="22821737" y="3651787"/>
                  </a:cubicBezTo>
                  <a:cubicBezTo>
                    <a:pt x="22722423" y="3803298"/>
                    <a:pt x="22614473" y="3964334"/>
                    <a:pt x="22469185" y="4075459"/>
                  </a:cubicBezTo>
                  <a:cubicBezTo>
                    <a:pt x="22285670" y="4215667"/>
                    <a:pt x="22056435" y="4283104"/>
                    <a:pt x="21831010" y="4317140"/>
                  </a:cubicBezTo>
                  <a:cubicBezTo>
                    <a:pt x="21569644" y="4356637"/>
                    <a:pt x="21304977" y="4353716"/>
                    <a:pt x="21041324" y="4359685"/>
                  </a:cubicBezTo>
                  <a:cubicBezTo>
                    <a:pt x="20770814" y="4365908"/>
                    <a:pt x="20500685" y="4381783"/>
                    <a:pt x="20230557" y="4396388"/>
                  </a:cubicBezTo>
                  <a:cubicBezTo>
                    <a:pt x="2582291" y="4425344"/>
                    <a:pt x="1825117" y="4415946"/>
                    <a:pt x="1292479" y="4345715"/>
                  </a:cubicBezTo>
                  <a:cubicBezTo>
                    <a:pt x="841502" y="4286279"/>
                    <a:pt x="587502" y="4175916"/>
                    <a:pt x="286639" y="3814093"/>
                  </a:cubicBezTo>
                  <a:cubicBezTo>
                    <a:pt x="151130" y="3651152"/>
                    <a:pt x="54610" y="3454683"/>
                    <a:pt x="28702" y="3243101"/>
                  </a:cubicBezTo>
                  <a:cubicBezTo>
                    <a:pt x="0" y="2150705"/>
                    <a:pt x="39751" y="1080262"/>
                    <a:pt x="154559" y="878713"/>
                  </a:cubicBezTo>
                  <a:cubicBezTo>
                    <a:pt x="272288" y="671830"/>
                    <a:pt x="363347" y="509524"/>
                    <a:pt x="561594" y="374015"/>
                  </a:cubicBezTo>
                  <a:cubicBezTo>
                    <a:pt x="763397" y="235966"/>
                    <a:pt x="1094105" y="214757"/>
                    <a:pt x="1329309" y="154559"/>
                  </a:cubicBezTo>
                  <a:cubicBezTo>
                    <a:pt x="1393698" y="138049"/>
                    <a:pt x="1458595" y="123444"/>
                    <a:pt x="1523746" y="110363"/>
                  </a:cubicBezTo>
                  <a:cubicBezTo>
                    <a:pt x="1588770" y="97409"/>
                    <a:pt x="1772793" y="54610"/>
                    <a:pt x="1838960" y="50165"/>
                  </a:cubicBezTo>
                  <a:cubicBezTo>
                    <a:pt x="2134743" y="30353"/>
                    <a:pt x="2061083" y="46609"/>
                    <a:pt x="2189734" y="32004"/>
                  </a:cubicBezTo>
                  <a:cubicBezTo>
                    <a:pt x="2456053" y="1524"/>
                    <a:pt x="2705735" y="14986"/>
                    <a:pt x="11869318" y="7620"/>
                  </a:cubicBezTo>
                  <a:cubicBezTo>
                    <a:pt x="20362890" y="0"/>
                    <a:pt x="20688391" y="39624"/>
                    <a:pt x="20964236" y="32004"/>
                  </a:cubicBezTo>
                  <a:cubicBezTo>
                    <a:pt x="21227887" y="24765"/>
                    <a:pt x="21572692" y="42672"/>
                    <a:pt x="21835329" y="72771"/>
                  </a:cubicBezTo>
                  <a:cubicBezTo>
                    <a:pt x="22270431" y="122428"/>
                    <a:pt x="22517445" y="161163"/>
                    <a:pt x="22768524" y="540258"/>
                  </a:cubicBezTo>
                  <a:cubicBezTo>
                    <a:pt x="22832533" y="638302"/>
                    <a:pt x="22889810" y="740664"/>
                    <a:pt x="22935530" y="848614"/>
                  </a:cubicBezTo>
                  <a:cubicBezTo>
                    <a:pt x="23021762" y="1052957"/>
                    <a:pt x="23059989" y="1273937"/>
                    <a:pt x="23031287" y="2859009"/>
                  </a:cubicBezTo>
                  <a:close/>
                </a:path>
              </a:pathLst>
            </a:custGeom>
            <a:solidFill>
              <a:srgbClr val="FFFFFF"/>
            </a:solidFill>
          </p:spPr>
        </p:sp>
      </p:grpSp>
      <p:grpSp>
        <p:nvGrpSpPr>
          <p:cNvPr id="11" name="Group 11"/>
          <p:cNvGrpSpPr/>
          <p:nvPr/>
        </p:nvGrpSpPr>
        <p:grpSpPr>
          <a:xfrm>
            <a:off x="7853254" y="1244951"/>
            <a:ext cx="8942809" cy="1440263"/>
            <a:chOff x="0" y="0"/>
            <a:chExt cx="11923746" cy="1920351"/>
          </a:xfrm>
        </p:grpSpPr>
        <p:sp>
          <p:nvSpPr>
            <p:cNvPr id="12" name="TextBox 12"/>
            <p:cNvSpPr txBox="1"/>
            <p:nvPr/>
          </p:nvSpPr>
          <p:spPr>
            <a:xfrm>
              <a:off x="0" y="841909"/>
              <a:ext cx="11923746" cy="1078441"/>
            </a:xfrm>
            <a:prstGeom prst="rect">
              <a:avLst/>
            </a:prstGeom>
          </p:spPr>
          <p:txBody>
            <a:bodyPr lIns="0" tIns="0" rIns="0" bIns="0" rtlCol="0" anchor="t">
              <a:spAutoFit/>
            </a:bodyPr>
            <a:lstStyle/>
            <a:p>
              <a:pPr algn="ctr">
                <a:lnSpc>
                  <a:spcPts val="3250"/>
                </a:lnSpc>
              </a:pPr>
              <a:r>
                <a:rPr lang="en-US" sz="2500">
                  <a:solidFill>
                    <a:srgbClr val="424242"/>
                  </a:solidFill>
                  <a:latin typeface="DM Sans"/>
                  <a:ea typeface="DM Sans"/>
                  <a:cs typeface="DM Sans"/>
                  <a:sym typeface="DM Sans"/>
                </a:rPr>
                <a:t>Glucose is broken down for respiration,</a:t>
              </a:r>
            </a:p>
            <a:p>
              <a:pPr algn="ctr">
                <a:lnSpc>
                  <a:spcPts val="3250"/>
                </a:lnSpc>
              </a:pPr>
              <a:r>
                <a:rPr lang="en-US" sz="2500">
                  <a:solidFill>
                    <a:srgbClr val="424242"/>
                  </a:solidFill>
                  <a:latin typeface="DM Sans"/>
                  <a:ea typeface="DM Sans"/>
                  <a:cs typeface="DM Sans"/>
                  <a:sym typeface="DM Sans"/>
                </a:rPr>
                <a:t>and other cellular activities.</a:t>
              </a:r>
            </a:p>
          </p:txBody>
        </p:sp>
        <p:sp>
          <p:nvSpPr>
            <p:cNvPr id="13" name="TextBox 13"/>
            <p:cNvSpPr txBox="1"/>
            <p:nvPr/>
          </p:nvSpPr>
          <p:spPr>
            <a:xfrm>
              <a:off x="0" y="-9525"/>
              <a:ext cx="11923746" cy="657225"/>
            </a:xfrm>
            <a:prstGeom prst="rect">
              <a:avLst/>
            </a:prstGeom>
          </p:spPr>
          <p:txBody>
            <a:bodyPr lIns="0" tIns="0" rIns="0" bIns="0" rtlCol="0" anchor="t">
              <a:spAutoFit/>
            </a:bodyPr>
            <a:lstStyle/>
            <a:p>
              <a:pPr algn="ctr">
                <a:lnSpc>
                  <a:spcPts val="3840"/>
                </a:lnSpc>
              </a:pPr>
              <a:r>
                <a:rPr lang="en-US" sz="3200" b="1">
                  <a:solidFill>
                    <a:srgbClr val="327455"/>
                  </a:solidFill>
                  <a:latin typeface="DM Sans Bold"/>
                  <a:ea typeface="DM Sans Bold"/>
                  <a:cs typeface="DM Sans Bold"/>
                  <a:sym typeface="DM Sans Bold"/>
                </a:rPr>
                <a:t>Energy source</a:t>
              </a:r>
            </a:p>
          </p:txBody>
        </p:sp>
      </p:grpSp>
      <p:grpSp>
        <p:nvGrpSpPr>
          <p:cNvPr id="14" name="Group 14"/>
          <p:cNvGrpSpPr/>
          <p:nvPr/>
        </p:nvGrpSpPr>
        <p:grpSpPr>
          <a:xfrm>
            <a:off x="7853254" y="3568215"/>
            <a:ext cx="8942809" cy="1030688"/>
            <a:chOff x="0" y="0"/>
            <a:chExt cx="11923746" cy="1374251"/>
          </a:xfrm>
        </p:grpSpPr>
        <p:sp>
          <p:nvSpPr>
            <p:cNvPr id="15" name="TextBox 15"/>
            <p:cNvSpPr txBox="1"/>
            <p:nvPr/>
          </p:nvSpPr>
          <p:spPr>
            <a:xfrm>
              <a:off x="0" y="841909"/>
              <a:ext cx="11923746" cy="532341"/>
            </a:xfrm>
            <a:prstGeom prst="rect">
              <a:avLst/>
            </a:prstGeom>
          </p:spPr>
          <p:txBody>
            <a:bodyPr lIns="0" tIns="0" rIns="0" bIns="0" rtlCol="0" anchor="t">
              <a:spAutoFit/>
            </a:bodyPr>
            <a:lstStyle/>
            <a:p>
              <a:pPr algn="ctr">
                <a:lnSpc>
                  <a:spcPts val="3250"/>
                </a:lnSpc>
              </a:pPr>
              <a:r>
                <a:rPr lang="en-US" sz="2500">
                  <a:solidFill>
                    <a:srgbClr val="424242"/>
                  </a:solidFill>
                  <a:latin typeface="DM Sans"/>
                  <a:ea typeface="DM Sans"/>
                  <a:cs typeface="DM Sans"/>
                  <a:sym typeface="DM Sans"/>
                </a:rPr>
                <a:t>Glucose can be used to form starch for energy storage.</a:t>
              </a:r>
            </a:p>
          </p:txBody>
        </p:sp>
        <p:sp>
          <p:nvSpPr>
            <p:cNvPr id="16" name="TextBox 16"/>
            <p:cNvSpPr txBox="1"/>
            <p:nvPr/>
          </p:nvSpPr>
          <p:spPr>
            <a:xfrm>
              <a:off x="0" y="-9525"/>
              <a:ext cx="11923746" cy="657225"/>
            </a:xfrm>
            <a:prstGeom prst="rect">
              <a:avLst/>
            </a:prstGeom>
          </p:spPr>
          <p:txBody>
            <a:bodyPr lIns="0" tIns="0" rIns="0" bIns="0" rtlCol="0" anchor="t">
              <a:spAutoFit/>
            </a:bodyPr>
            <a:lstStyle/>
            <a:p>
              <a:pPr algn="ctr">
                <a:lnSpc>
                  <a:spcPts val="3840"/>
                </a:lnSpc>
              </a:pPr>
              <a:r>
                <a:rPr lang="en-US" sz="3200" b="1">
                  <a:solidFill>
                    <a:srgbClr val="327455"/>
                  </a:solidFill>
                  <a:latin typeface="DM Sans Bold"/>
                  <a:ea typeface="DM Sans Bold"/>
                  <a:cs typeface="DM Sans Bold"/>
                  <a:sym typeface="DM Sans Bold"/>
                </a:rPr>
                <a:t>Energy Storage</a:t>
              </a:r>
            </a:p>
          </p:txBody>
        </p:sp>
      </p:grpSp>
      <p:grpSp>
        <p:nvGrpSpPr>
          <p:cNvPr id="17" name="Group 17"/>
          <p:cNvGrpSpPr/>
          <p:nvPr/>
        </p:nvGrpSpPr>
        <p:grpSpPr>
          <a:xfrm>
            <a:off x="7853254" y="5470424"/>
            <a:ext cx="8942809" cy="1440263"/>
            <a:chOff x="0" y="0"/>
            <a:chExt cx="11923746" cy="1920351"/>
          </a:xfrm>
        </p:grpSpPr>
        <p:sp>
          <p:nvSpPr>
            <p:cNvPr id="18" name="TextBox 18"/>
            <p:cNvSpPr txBox="1"/>
            <p:nvPr/>
          </p:nvSpPr>
          <p:spPr>
            <a:xfrm>
              <a:off x="0" y="841909"/>
              <a:ext cx="11923746" cy="1078441"/>
            </a:xfrm>
            <a:prstGeom prst="rect">
              <a:avLst/>
            </a:prstGeom>
          </p:spPr>
          <p:txBody>
            <a:bodyPr lIns="0" tIns="0" rIns="0" bIns="0" rtlCol="0" anchor="t">
              <a:spAutoFit/>
            </a:bodyPr>
            <a:lstStyle/>
            <a:p>
              <a:pPr algn="ctr">
                <a:lnSpc>
                  <a:spcPts val="3250"/>
                </a:lnSpc>
              </a:pPr>
              <a:r>
                <a:rPr lang="en-US" sz="2500">
                  <a:solidFill>
                    <a:srgbClr val="424242"/>
                  </a:solidFill>
                  <a:latin typeface="DM Sans"/>
                  <a:ea typeface="DM Sans"/>
                  <a:cs typeface="DM Sans"/>
                  <a:sym typeface="DM Sans"/>
                </a:rPr>
                <a:t>Glucose can be used to form complex carbohydrates like cellulose which is used to build the plant’s cell wall.</a:t>
              </a:r>
            </a:p>
          </p:txBody>
        </p:sp>
        <p:sp>
          <p:nvSpPr>
            <p:cNvPr id="19" name="TextBox 19"/>
            <p:cNvSpPr txBox="1"/>
            <p:nvPr/>
          </p:nvSpPr>
          <p:spPr>
            <a:xfrm>
              <a:off x="0" y="-9525"/>
              <a:ext cx="11923746" cy="657225"/>
            </a:xfrm>
            <a:prstGeom prst="rect">
              <a:avLst/>
            </a:prstGeom>
          </p:spPr>
          <p:txBody>
            <a:bodyPr lIns="0" tIns="0" rIns="0" bIns="0" rtlCol="0" anchor="t">
              <a:spAutoFit/>
            </a:bodyPr>
            <a:lstStyle/>
            <a:p>
              <a:pPr algn="ctr">
                <a:lnSpc>
                  <a:spcPts val="3840"/>
                </a:lnSpc>
              </a:pPr>
              <a:r>
                <a:rPr lang="en-US" sz="3200" b="1">
                  <a:solidFill>
                    <a:srgbClr val="327455"/>
                  </a:solidFill>
                  <a:latin typeface="DM Sans Bold"/>
                  <a:ea typeface="DM Sans Bold"/>
                  <a:cs typeface="DM Sans Bold"/>
                  <a:sym typeface="DM Sans Bold"/>
                </a:rPr>
                <a:t>Formation of Complex Carbohydrates</a:t>
              </a:r>
            </a:p>
          </p:txBody>
        </p:sp>
      </p:grpSp>
      <p:grpSp>
        <p:nvGrpSpPr>
          <p:cNvPr id="20" name="Group 20"/>
          <p:cNvGrpSpPr/>
          <p:nvPr/>
        </p:nvGrpSpPr>
        <p:grpSpPr>
          <a:xfrm>
            <a:off x="7853254" y="7566634"/>
            <a:ext cx="8942809" cy="1440263"/>
            <a:chOff x="0" y="0"/>
            <a:chExt cx="11923746" cy="1920351"/>
          </a:xfrm>
        </p:grpSpPr>
        <p:sp>
          <p:nvSpPr>
            <p:cNvPr id="21" name="TextBox 21"/>
            <p:cNvSpPr txBox="1"/>
            <p:nvPr/>
          </p:nvSpPr>
          <p:spPr>
            <a:xfrm>
              <a:off x="0" y="841909"/>
              <a:ext cx="11923746" cy="1078441"/>
            </a:xfrm>
            <a:prstGeom prst="rect">
              <a:avLst/>
            </a:prstGeom>
          </p:spPr>
          <p:txBody>
            <a:bodyPr lIns="0" tIns="0" rIns="0" bIns="0" rtlCol="0" anchor="t">
              <a:spAutoFit/>
            </a:bodyPr>
            <a:lstStyle/>
            <a:p>
              <a:pPr algn="ctr">
                <a:lnSpc>
                  <a:spcPts val="3250"/>
                </a:lnSpc>
              </a:pPr>
              <a:r>
                <a:rPr lang="en-US" sz="2500">
                  <a:solidFill>
                    <a:srgbClr val="424242"/>
                  </a:solidFill>
                  <a:latin typeface="DM Sans"/>
                  <a:ea typeface="DM Sans"/>
                  <a:cs typeface="DM Sans"/>
                  <a:sym typeface="DM Sans"/>
                </a:rPr>
                <a:t>Glucose is used to synthesise complex organic molecules like carbohydrates, proteins and lipids. </a:t>
              </a:r>
            </a:p>
          </p:txBody>
        </p:sp>
        <p:sp>
          <p:nvSpPr>
            <p:cNvPr id="22" name="TextBox 22"/>
            <p:cNvSpPr txBox="1"/>
            <p:nvPr/>
          </p:nvSpPr>
          <p:spPr>
            <a:xfrm>
              <a:off x="0" y="-9525"/>
              <a:ext cx="11923746" cy="657225"/>
            </a:xfrm>
            <a:prstGeom prst="rect">
              <a:avLst/>
            </a:prstGeom>
          </p:spPr>
          <p:txBody>
            <a:bodyPr lIns="0" tIns="0" rIns="0" bIns="0" rtlCol="0" anchor="t">
              <a:spAutoFit/>
            </a:bodyPr>
            <a:lstStyle/>
            <a:p>
              <a:pPr algn="ctr">
                <a:lnSpc>
                  <a:spcPts val="3840"/>
                </a:lnSpc>
              </a:pPr>
              <a:r>
                <a:rPr lang="en-US" sz="3200" b="1">
                  <a:solidFill>
                    <a:srgbClr val="327455"/>
                  </a:solidFill>
                  <a:latin typeface="DM Sans Bold"/>
                  <a:ea typeface="DM Sans Bold"/>
                  <a:cs typeface="DM Sans Bold"/>
                  <a:sym typeface="DM Sans Bold"/>
                </a:rPr>
                <a:t>Synthesis of other compounds</a:t>
              </a:r>
            </a:p>
          </p:txBody>
        </p:sp>
      </p:grpSp>
      <p:sp>
        <p:nvSpPr>
          <p:cNvPr id="23" name="Freeform 23"/>
          <p:cNvSpPr/>
          <p:nvPr/>
        </p:nvSpPr>
        <p:spPr>
          <a:xfrm rot="-9598533">
            <a:off x="-2697570" y="6895529"/>
            <a:ext cx="8349186" cy="4584462"/>
          </a:xfrm>
          <a:custGeom>
            <a:avLst/>
            <a:gdLst/>
            <a:ahLst/>
            <a:cxnLst/>
            <a:rect l="l" t="t" r="r" b="b"/>
            <a:pathLst>
              <a:path w="8349186" h="4584462">
                <a:moveTo>
                  <a:pt x="0" y="0"/>
                </a:moveTo>
                <a:lnTo>
                  <a:pt x="8349186" y="0"/>
                </a:lnTo>
                <a:lnTo>
                  <a:pt x="8349186" y="4584462"/>
                </a:lnTo>
                <a:lnTo>
                  <a:pt x="0" y="4584462"/>
                </a:lnTo>
                <a:lnTo>
                  <a:pt x="0" y="0"/>
                </a:lnTo>
                <a:close/>
              </a:path>
            </a:pathLst>
          </a:custGeom>
          <a:blipFill>
            <a:blip r:embed="rId2">
              <a:alphaModFix amt="60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1463947" y="4932383"/>
            <a:ext cx="4215803" cy="4325917"/>
          </a:xfrm>
          <a:custGeom>
            <a:avLst/>
            <a:gdLst/>
            <a:ahLst/>
            <a:cxnLst/>
            <a:rect l="l" t="t" r="r" b="b"/>
            <a:pathLst>
              <a:path w="4215803" h="4325917">
                <a:moveTo>
                  <a:pt x="0" y="0"/>
                </a:moveTo>
                <a:lnTo>
                  <a:pt x="4215803" y="0"/>
                </a:lnTo>
                <a:lnTo>
                  <a:pt x="4215803" y="4325917"/>
                </a:lnTo>
                <a:lnTo>
                  <a:pt x="0" y="43259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7EBF8"/>
        </a:solidFill>
        <a:effectLst/>
      </p:bgPr>
    </p:bg>
    <p:spTree>
      <p:nvGrpSpPr>
        <p:cNvPr id="1" name=""/>
        <p:cNvGrpSpPr/>
        <p:nvPr/>
      </p:nvGrpSpPr>
      <p:grpSpPr>
        <a:xfrm>
          <a:off x="0" y="0"/>
          <a:ext cx="0" cy="0"/>
          <a:chOff x="0" y="0"/>
          <a:chExt cx="0" cy="0"/>
        </a:xfrm>
      </p:grpSpPr>
      <p:sp>
        <p:nvSpPr>
          <p:cNvPr id="2" name="Freeform 2"/>
          <p:cNvSpPr/>
          <p:nvPr/>
        </p:nvSpPr>
        <p:spPr>
          <a:xfrm rot="-110346">
            <a:off x="-6221017" y="4365227"/>
            <a:ext cx="26221954" cy="7389823"/>
          </a:xfrm>
          <a:custGeom>
            <a:avLst/>
            <a:gdLst/>
            <a:ahLst/>
            <a:cxnLst/>
            <a:rect l="l" t="t" r="r" b="b"/>
            <a:pathLst>
              <a:path w="26221954" h="7389823">
                <a:moveTo>
                  <a:pt x="0" y="0"/>
                </a:moveTo>
                <a:lnTo>
                  <a:pt x="26221954" y="0"/>
                </a:lnTo>
                <a:lnTo>
                  <a:pt x="26221954" y="7389824"/>
                </a:lnTo>
                <a:lnTo>
                  <a:pt x="0" y="73898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7785975" y="8383905"/>
            <a:ext cx="12552334" cy="3537476"/>
          </a:xfrm>
          <a:custGeom>
            <a:avLst/>
            <a:gdLst/>
            <a:ahLst/>
            <a:cxnLst/>
            <a:rect l="l" t="t" r="r" b="b"/>
            <a:pathLst>
              <a:path w="12552334" h="3537476">
                <a:moveTo>
                  <a:pt x="12552335" y="0"/>
                </a:moveTo>
                <a:lnTo>
                  <a:pt x="0" y="0"/>
                </a:lnTo>
                <a:lnTo>
                  <a:pt x="0" y="3537477"/>
                </a:lnTo>
                <a:lnTo>
                  <a:pt x="12552335" y="3537477"/>
                </a:lnTo>
                <a:lnTo>
                  <a:pt x="1255233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0987432" y="529048"/>
            <a:ext cx="7300568" cy="8691152"/>
          </a:xfrm>
          <a:custGeom>
            <a:avLst/>
            <a:gdLst/>
            <a:ahLst/>
            <a:cxnLst/>
            <a:rect l="l" t="t" r="r" b="b"/>
            <a:pathLst>
              <a:path w="7300568" h="8691152">
                <a:moveTo>
                  <a:pt x="0" y="0"/>
                </a:moveTo>
                <a:lnTo>
                  <a:pt x="7300568" y="0"/>
                </a:lnTo>
                <a:lnTo>
                  <a:pt x="7300568" y="8691152"/>
                </a:lnTo>
                <a:lnTo>
                  <a:pt x="0" y="869115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1028700" y="6117442"/>
            <a:ext cx="8847578" cy="2971800"/>
          </a:xfrm>
          <a:prstGeom prst="rect">
            <a:avLst/>
          </a:prstGeom>
        </p:spPr>
        <p:txBody>
          <a:bodyPr lIns="0" tIns="0" rIns="0" bIns="0" rtlCol="0" anchor="t">
            <a:spAutoFit/>
          </a:bodyPr>
          <a:lstStyle/>
          <a:p>
            <a:pPr algn="l">
              <a:lnSpc>
                <a:spcPts val="3900"/>
              </a:lnSpc>
            </a:pPr>
            <a:r>
              <a:rPr lang="en-US" sz="3000" b="1">
                <a:solidFill>
                  <a:srgbClr val="FFFFFF"/>
                </a:solidFill>
                <a:latin typeface="DM Sans Bold"/>
                <a:ea typeface="DM Sans Bold"/>
                <a:cs typeface="DM Sans Bold"/>
                <a:sym typeface="DM Sans Bold"/>
              </a:rPr>
              <a:t>Biomass is an organic material from plants and animals used to produce energy.</a:t>
            </a:r>
          </a:p>
          <a:p>
            <a:pPr algn="l">
              <a:lnSpc>
                <a:spcPts val="3900"/>
              </a:lnSpc>
            </a:pPr>
            <a:endParaRPr lang="en-US" sz="3000" b="1">
              <a:solidFill>
                <a:srgbClr val="FFFFFF"/>
              </a:solidFill>
              <a:latin typeface="DM Sans Bold"/>
              <a:ea typeface="DM Sans Bold"/>
              <a:cs typeface="DM Sans Bold"/>
              <a:sym typeface="DM Sans Bold"/>
            </a:endParaRPr>
          </a:p>
          <a:p>
            <a:pPr algn="l">
              <a:lnSpc>
                <a:spcPts val="3900"/>
              </a:lnSpc>
            </a:pPr>
            <a:r>
              <a:rPr lang="en-US" sz="3000">
                <a:solidFill>
                  <a:srgbClr val="FFFFFF"/>
                </a:solidFill>
                <a:latin typeface="DM Sans"/>
                <a:ea typeface="DM Sans"/>
                <a:cs typeface="DM Sans"/>
                <a:sym typeface="DM Sans"/>
              </a:rPr>
              <a:t>It stores chemical energy in the form of carbohydrates, lipids and proteins, which are produced through photosynthesis.</a:t>
            </a:r>
          </a:p>
        </p:txBody>
      </p:sp>
      <p:sp>
        <p:nvSpPr>
          <p:cNvPr id="6" name="TextBox 6"/>
          <p:cNvSpPr txBox="1"/>
          <p:nvPr/>
        </p:nvSpPr>
        <p:spPr>
          <a:xfrm>
            <a:off x="1028700" y="1619084"/>
            <a:ext cx="8847578" cy="1089026"/>
          </a:xfrm>
          <a:prstGeom prst="rect">
            <a:avLst/>
          </a:prstGeom>
        </p:spPr>
        <p:txBody>
          <a:bodyPr lIns="0" tIns="0" rIns="0" bIns="0" rtlCol="0" anchor="t">
            <a:spAutoFit/>
          </a:bodyPr>
          <a:lstStyle/>
          <a:p>
            <a:pPr marL="0" lvl="0" indent="0" algn="l">
              <a:lnSpc>
                <a:spcPts val="8000"/>
              </a:lnSpc>
            </a:pPr>
            <a:r>
              <a:rPr lang="en-US" sz="8000">
                <a:solidFill>
                  <a:srgbClr val="327455"/>
                </a:solidFill>
                <a:latin typeface="Bobby Jones"/>
                <a:ea typeface="Bobby Jones"/>
                <a:cs typeface="Bobby Jones"/>
                <a:sym typeface="Bobby Jones"/>
              </a:rPr>
              <a:t>Biomass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1067</Words>
  <Application>Microsoft Office PowerPoint</Application>
  <PresentationFormat>Произвольный</PresentationFormat>
  <Paragraphs>166</Paragraphs>
  <Slides>23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DM Sans Bold</vt:lpstr>
      <vt:lpstr>Bobby Jones</vt:lpstr>
      <vt:lpstr>Arial</vt:lpstr>
      <vt:lpstr>DM Sans</vt:lpstr>
      <vt:lpstr>Calibri</vt:lpstr>
      <vt:lpstr>Open Sauce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Process of Photosynthesis Education Presentation in Green Style</dc:title>
  <cp:lastModifiedBy>Данагул</cp:lastModifiedBy>
  <cp:revision>3</cp:revision>
  <dcterms:created xsi:type="dcterms:W3CDTF">2006-08-16T00:00:00Z</dcterms:created>
  <dcterms:modified xsi:type="dcterms:W3CDTF">2025-02-01T20:59:21Z</dcterms:modified>
  <dc:identifier>DAGd5DjIxnI</dc:identifier>
</cp:coreProperties>
</file>