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74" r:id="rId2"/>
  </p:sldMasterIdLst>
  <p:sldIdLst>
    <p:sldId id="256" r:id="rId3"/>
    <p:sldId id="322" r:id="rId4"/>
    <p:sldId id="257" r:id="rId5"/>
    <p:sldId id="353" r:id="rId6"/>
    <p:sldId id="354" r:id="rId7"/>
    <p:sldId id="371" r:id="rId8"/>
    <p:sldId id="258" r:id="rId9"/>
    <p:sldId id="261" r:id="rId10"/>
    <p:sldId id="262" r:id="rId11"/>
    <p:sldId id="263" r:id="rId12"/>
    <p:sldId id="264" r:id="rId13"/>
    <p:sldId id="265" r:id="rId14"/>
    <p:sldId id="268" r:id="rId15"/>
    <p:sldId id="270" r:id="rId16"/>
    <p:sldId id="323" r:id="rId17"/>
    <p:sldId id="273" r:id="rId18"/>
    <p:sldId id="347" r:id="rId19"/>
    <p:sldId id="357" r:id="rId20"/>
    <p:sldId id="277" r:id="rId21"/>
    <p:sldId id="356" r:id="rId22"/>
    <p:sldId id="279" r:id="rId23"/>
    <p:sldId id="283" r:id="rId24"/>
    <p:sldId id="285" r:id="rId25"/>
    <p:sldId id="288" r:id="rId26"/>
    <p:sldId id="324" r:id="rId27"/>
    <p:sldId id="289" r:id="rId28"/>
    <p:sldId id="290" r:id="rId29"/>
    <p:sldId id="303" r:id="rId30"/>
    <p:sldId id="350" r:id="rId31"/>
    <p:sldId id="351" r:id="rId32"/>
    <p:sldId id="352" r:id="rId33"/>
    <p:sldId id="355" r:id="rId34"/>
    <p:sldId id="325" r:id="rId35"/>
    <p:sldId id="359" r:id="rId36"/>
    <p:sldId id="360" r:id="rId37"/>
    <p:sldId id="361" r:id="rId38"/>
    <p:sldId id="362" r:id="rId39"/>
    <p:sldId id="363" r:id="rId40"/>
    <p:sldId id="364" r:id="rId41"/>
    <p:sldId id="365" r:id="rId42"/>
    <p:sldId id="366" r:id="rId43"/>
    <p:sldId id="367" r:id="rId44"/>
    <p:sldId id="368" r:id="rId45"/>
    <p:sldId id="369" r:id="rId46"/>
    <p:sldId id="370" r:id="rId47"/>
    <p:sldId id="331" r:id="rId48"/>
    <p:sldId id="306" r:id="rId49"/>
    <p:sldId id="358" r:id="rId50"/>
    <p:sldId id="335" r:id="rId51"/>
    <p:sldId id="338" r:id="rId52"/>
    <p:sldId id="340" r:id="rId53"/>
    <p:sldId id="346" r:id="rId5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48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 /><Relationship Id="rId18" Type="http://schemas.openxmlformats.org/officeDocument/2006/relationships/slide" Target="slides/slide16.xml" /><Relationship Id="rId26" Type="http://schemas.openxmlformats.org/officeDocument/2006/relationships/slide" Target="slides/slide24.xml" /><Relationship Id="rId39" Type="http://schemas.openxmlformats.org/officeDocument/2006/relationships/slide" Target="slides/slide37.xml" /><Relationship Id="rId21" Type="http://schemas.openxmlformats.org/officeDocument/2006/relationships/slide" Target="slides/slide19.xml" /><Relationship Id="rId34" Type="http://schemas.openxmlformats.org/officeDocument/2006/relationships/slide" Target="slides/slide32.xml" /><Relationship Id="rId42" Type="http://schemas.openxmlformats.org/officeDocument/2006/relationships/slide" Target="slides/slide40.xml" /><Relationship Id="rId47" Type="http://schemas.openxmlformats.org/officeDocument/2006/relationships/slide" Target="slides/slide45.xml" /><Relationship Id="rId50" Type="http://schemas.openxmlformats.org/officeDocument/2006/relationships/slide" Target="slides/slide48.xml" /><Relationship Id="rId55" Type="http://schemas.openxmlformats.org/officeDocument/2006/relationships/presProps" Target="presProps.xml" /><Relationship Id="rId7" Type="http://schemas.openxmlformats.org/officeDocument/2006/relationships/slide" Target="slides/slide5.xml" /><Relationship Id="rId12" Type="http://schemas.openxmlformats.org/officeDocument/2006/relationships/slide" Target="slides/slide10.xml" /><Relationship Id="rId17" Type="http://schemas.openxmlformats.org/officeDocument/2006/relationships/slide" Target="slides/slide15.xml" /><Relationship Id="rId25" Type="http://schemas.openxmlformats.org/officeDocument/2006/relationships/slide" Target="slides/slide23.xml" /><Relationship Id="rId33" Type="http://schemas.openxmlformats.org/officeDocument/2006/relationships/slide" Target="slides/slide31.xml" /><Relationship Id="rId38" Type="http://schemas.openxmlformats.org/officeDocument/2006/relationships/slide" Target="slides/slide36.xml" /><Relationship Id="rId46" Type="http://schemas.openxmlformats.org/officeDocument/2006/relationships/slide" Target="slides/slide44.xml" /><Relationship Id="rId2" Type="http://schemas.openxmlformats.org/officeDocument/2006/relationships/slideMaster" Target="slideMasters/slideMaster2.xml" /><Relationship Id="rId16" Type="http://schemas.openxmlformats.org/officeDocument/2006/relationships/slide" Target="slides/slide14.xml" /><Relationship Id="rId20" Type="http://schemas.openxmlformats.org/officeDocument/2006/relationships/slide" Target="slides/slide18.xml" /><Relationship Id="rId29" Type="http://schemas.openxmlformats.org/officeDocument/2006/relationships/slide" Target="slides/slide27.xml" /><Relationship Id="rId41" Type="http://schemas.openxmlformats.org/officeDocument/2006/relationships/slide" Target="slides/slide39.xml" /><Relationship Id="rId54" Type="http://schemas.openxmlformats.org/officeDocument/2006/relationships/slide" Target="slides/slide52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4.xml" /><Relationship Id="rId11" Type="http://schemas.openxmlformats.org/officeDocument/2006/relationships/slide" Target="slides/slide9.xml" /><Relationship Id="rId24" Type="http://schemas.openxmlformats.org/officeDocument/2006/relationships/slide" Target="slides/slide22.xml" /><Relationship Id="rId32" Type="http://schemas.openxmlformats.org/officeDocument/2006/relationships/slide" Target="slides/slide30.xml" /><Relationship Id="rId37" Type="http://schemas.openxmlformats.org/officeDocument/2006/relationships/slide" Target="slides/slide35.xml" /><Relationship Id="rId40" Type="http://schemas.openxmlformats.org/officeDocument/2006/relationships/slide" Target="slides/slide38.xml" /><Relationship Id="rId45" Type="http://schemas.openxmlformats.org/officeDocument/2006/relationships/slide" Target="slides/slide43.xml" /><Relationship Id="rId53" Type="http://schemas.openxmlformats.org/officeDocument/2006/relationships/slide" Target="slides/slide51.xml" /><Relationship Id="rId58" Type="http://schemas.openxmlformats.org/officeDocument/2006/relationships/tableStyles" Target="tableStyles.xml" /><Relationship Id="rId5" Type="http://schemas.openxmlformats.org/officeDocument/2006/relationships/slide" Target="slides/slide3.xml" /><Relationship Id="rId15" Type="http://schemas.openxmlformats.org/officeDocument/2006/relationships/slide" Target="slides/slide13.xml" /><Relationship Id="rId23" Type="http://schemas.openxmlformats.org/officeDocument/2006/relationships/slide" Target="slides/slide21.xml" /><Relationship Id="rId28" Type="http://schemas.openxmlformats.org/officeDocument/2006/relationships/slide" Target="slides/slide26.xml" /><Relationship Id="rId36" Type="http://schemas.openxmlformats.org/officeDocument/2006/relationships/slide" Target="slides/slide34.xml" /><Relationship Id="rId49" Type="http://schemas.openxmlformats.org/officeDocument/2006/relationships/slide" Target="slides/slide47.xml" /><Relationship Id="rId57" Type="http://schemas.openxmlformats.org/officeDocument/2006/relationships/theme" Target="theme/theme1.xml" /><Relationship Id="rId10" Type="http://schemas.openxmlformats.org/officeDocument/2006/relationships/slide" Target="slides/slide8.xml" /><Relationship Id="rId19" Type="http://schemas.openxmlformats.org/officeDocument/2006/relationships/slide" Target="slides/slide17.xml" /><Relationship Id="rId31" Type="http://schemas.openxmlformats.org/officeDocument/2006/relationships/slide" Target="slides/slide29.xml" /><Relationship Id="rId44" Type="http://schemas.openxmlformats.org/officeDocument/2006/relationships/slide" Target="slides/slide42.xml" /><Relationship Id="rId52" Type="http://schemas.openxmlformats.org/officeDocument/2006/relationships/slide" Target="slides/slide50.xml" /><Relationship Id="rId4" Type="http://schemas.openxmlformats.org/officeDocument/2006/relationships/slide" Target="slides/slide2.xml" /><Relationship Id="rId9" Type="http://schemas.openxmlformats.org/officeDocument/2006/relationships/slide" Target="slides/slide7.xml" /><Relationship Id="rId14" Type="http://schemas.openxmlformats.org/officeDocument/2006/relationships/slide" Target="slides/slide12.xml" /><Relationship Id="rId22" Type="http://schemas.openxmlformats.org/officeDocument/2006/relationships/slide" Target="slides/slide20.xml" /><Relationship Id="rId27" Type="http://schemas.openxmlformats.org/officeDocument/2006/relationships/slide" Target="slides/slide25.xml" /><Relationship Id="rId30" Type="http://schemas.openxmlformats.org/officeDocument/2006/relationships/slide" Target="slides/slide28.xml" /><Relationship Id="rId35" Type="http://schemas.openxmlformats.org/officeDocument/2006/relationships/slide" Target="slides/slide33.xml" /><Relationship Id="rId43" Type="http://schemas.openxmlformats.org/officeDocument/2006/relationships/slide" Target="slides/slide41.xml" /><Relationship Id="rId48" Type="http://schemas.openxmlformats.org/officeDocument/2006/relationships/slide" Target="slides/slide46.xml" /><Relationship Id="rId56" Type="http://schemas.openxmlformats.org/officeDocument/2006/relationships/viewProps" Target="viewProps.xml" /><Relationship Id="rId8" Type="http://schemas.openxmlformats.org/officeDocument/2006/relationships/slide" Target="slides/slide6.xml" /><Relationship Id="rId51" Type="http://schemas.openxmlformats.org/officeDocument/2006/relationships/slide" Target="slides/slide49.xml" /><Relationship Id="rId3" Type="http://schemas.openxmlformats.org/officeDocument/2006/relationships/slide" Target="slides/slide1.xml" 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wmf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1E83EB46-E13D-512F-A250-4A0A068C27D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3" name="Rectangle 3">
              <a:extLst>
                <a:ext uri="{FF2B5EF4-FFF2-40B4-BE49-F238E27FC236}">
                  <a16:creationId xmlns:a16="http://schemas.microsoft.com/office/drawing/2014/main" id="{24773E26-F9C6-5094-69F4-CBEBE3A5BFE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/>
              <a:endParaRPr kumimoji="1" lang="en-US" altLang="en-US">
                <a:latin typeface="Arial" panose="020B0604020202020204" pitchFamily="34" charset="0"/>
              </a:endParaRPr>
            </a:p>
          </p:txBody>
        </p:sp>
        <p:sp>
          <p:nvSpPr>
            <p:cNvPr id="4" name="Rectangle 4">
              <a:extLst>
                <a:ext uri="{FF2B5EF4-FFF2-40B4-BE49-F238E27FC236}">
                  <a16:creationId xmlns:a16="http://schemas.microsoft.com/office/drawing/2014/main" id="{9823EA0D-337A-EE4A-2648-9E88ED0C992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/>
              <a:endParaRPr kumimoji="1" lang="en-US" altLang="en-US">
                <a:latin typeface="Arial" panose="020B0604020202020204" pitchFamily="34" charset="0"/>
              </a:endParaRPr>
            </a:p>
          </p:txBody>
        </p:sp>
        <p:sp>
          <p:nvSpPr>
            <p:cNvPr id="5" name="Rectangle 5">
              <a:extLst>
                <a:ext uri="{FF2B5EF4-FFF2-40B4-BE49-F238E27FC236}">
                  <a16:creationId xmlns:a16="http://schemas.microsoft.com/office/drawing/2014/main" id="{7BF80EA6-7A88-59EA-A8B0-5ECCF6C3E0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kumimoji="1" lang="ru-RU">
                <a:latin typeface="Arial" charset="0"/>
              </a:endParaRPr>
            </a:p>
          </p:txBody>
        </p:sp>
        <p:grpSp>
          <p:nvGrpSpPr>
            <p:cNvPr id="6" name="Group 6">
              <a:extLst>
                <a:ext uri="{FF2B5EF4-FFF2-40B4-BE49-F238E27FC236}">
                  <a16:creationId xmlns:a16="http://schemas.microsoft.com/office/drawing/2014/main" id="{6A62016D-86D0-FA75-0188-898DA8B980D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8" name="Group 7">
                <a:extLst>
                  <a:ext uri="{FF2B5EF4-FFF2-40B4-BE49-F238E27FC236}">
                    <a16:creationId xmlns:a16="http://schemas.microsoft.com/office/drawing/2014/main" id="{59D66CEA-878F-D022-7A2C-81A154169435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39" name="Group 8">
                  <a:extLst>
                    <a:ext uri="{FF2B5EF4-FFF2-40B4-BE49-F238E27FC236}">
                      <a16:creationId xmlns:a16="http://schemas.microsoft.com/office/drawing/2014/main" id="{0768F690-EF1B-8505-422A-0C1D4E58AFB3}"/>
                    </a:ext>
                  </a:extLst>
                </p:cNvPr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48" name="Group 9">
                    <a:extLst>
                      <a:ext uri="{FF2B5EF4-FFF2-40B4-BE49-F238E27FC236}">
                        <a16:creationId xmlns:a16="http://schemas.microsoft.com/office/drawing/2014/main" id="{2C209DFD-325F-6341-439B-005CA2266BDF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5" name="Freeform 10">
                      <a:extLst>
                        <a:ext uri="{FF2B5EF4-FFF2-40B4-BE49-F238E27FC236}">
                          <a16:creationId xmlns:a16="http://schemas.microsoft.com/office/drawing/2014/main" id="{1BD77C93-C824-9BD6-A504-4396DDCB9A6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6" name="Freeform 11">
                      <a:extLst>
                        <a:ext uri="{FF2B5EF4-FFF2-40B4-BE49-F238E27FC236}">
                          <a16:creationId xmlns:a16="http://schemas.microsoft.com/office/drawing/2014/main" id="{5CC829CE-205A-F7CC-3927-481509DC208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49" name="Oval 12">
                    <a:extLst>
                      <a:ext uri="{FF2B5EF4-FFF2-40B4-BE49-F238E27FC236}">
                        <a16:creationId xmlns:a16="http://schemas.microsoft.com/office/drawing/2014/main" id="{2F26F794-ABE5-6A20-E710-9E9C35DB8D3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428"/>
                    <a:ext cx="168" cy="246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50" name="Freeform 13">
                    <a:extLst>
                      <a:ext uri="{FF2B5EF4-FFF2-40B4-BE49-F238E27FC236}">
                        <a16:creationId xmlns:a16="http://schemas.microsoft.com/office/drawing/2014/main" id="{93714704-F237-FE8E-1E6A-FB026EA77D9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1" name="Freeform 14">
                    <a:extLst>
                      <a:ext uri="{FF2B5EF4-FFF2-40B4-BE49-F238E27FC236}">
                        <a16:creationId xmlns:a16="http://schemas.microsoft.com/office/drawing/2014/main" id="{D4143980-22D8-85C5-7236-15F2334ABFE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" name="Freeform 15">
                    <a:extLst>
                      <a:ext uri="{FF2B5EF4-FFF2-40B4-BE49-F238E27FC236}">
                        <a16:creationId xmlns:a16="http://schemas.microsoft.com/office/drawing/2014/main" id="{A45D5173-5EBF-6EDF-9B59-D3F2D8CD103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3" name="Freeform 16">
                    <a:extLst>
                      <a:ext uri="{FF2B5EF4-FFF2-40B4-BE49-F238E27FC236}">
                        <a16:creationId xmlns:a16="http://schemas.microsoft.com/office/drawing/2014/main" id="{55200D4A-0FC0-21A5-948E-4AF9F512173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4" name="Freeform 17">
                    <a:extLst>
                      <a:ext uri="{FF2B5EF4-FFF2-40B4-BE49-F238E27FC236}">
                        <a16:creationId xmlns:a16="http://schemas.microsoft.com/office/drawing/2014/main" id="{DF3CA5A7-FE59-C55D-4C04-70953236A86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pic>
              <p:nvPicPr>
                <p:cNvPr id="40" name="Picture 18">
                  <a:extLst>
                    <a:ext uri="{FF2B5EF4-FFF2-40B4-BE49-F238E27FC236}">
                      <a16:creationId xmlns:a16="http://schemas.microsoft.com/office/drawing/2014/main" id="{EF7DC920-E067-7908-FC48-5C6D4DBBAC5C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1" name="Picture 19">
                  <a:extLst>
                    <a:ext uri="{FF2B5EF4-FFF2-40B4-BE49-F238E27FC236}">
                      <a16:creationId xmlns:a16="http://schemas.microsoft.com/office/drawing/2014/main" id="{E4C63C58-2883-9227-9D6D-757753424B3C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2" name="Picture 20">
                  <a:extLst>
                    <a:ext uri="{FF2B5EF4-FFF2-40B4-BE49-F238E27FC236}">
                      <a16:creationId xmlns:a16="http://schemas.microsoft.com/office/drawing/2014/main" id="{7D60E065-076E-A871-1C96-E3FB88DABC5E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3" name="Picture 21">
                  <a:extLst>
                    <a:ext uri="{FF2B5EF4-FFF2-40B4-BE49-F238E27FC236}">
                      <a16:creationId xmlns:a16="http://schemas.microsoft.com/office/drawing/2014/main" id="{7B0BC610-F918-80C3-8BD4-AB9A0333D422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4" name="Picture 22">
                  <a:extLst>
                    <a:ext uri="{FF2B5EF4-FFF2-40B4-BE49-F238E27FC236}">
                      <a16:creationId xmlns:a16="http://schemas.microsoft.com/office/drawing/2014/main" id="{60CD4804-35D9-C12E-A9A3-963D86D3275F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5" name="Picture 23">
                  <a:extLst>
                    <a:ext uri="{FF2B5EF4-FFF2-40B4-BE49-F238E27FC236}">
                      <a16:creationId xmlns:a16="http://schemas.microsoft.com/office/drawing/2014/main" id="{43D758F2-65FE-D33A-D9D9-066EEBE93AEE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6" name="Picture 24">
                  <a:extLst>
                    <a:ext uri="{FF2B5EF4-FFF2-40B4-BE49-F238E27FC236}">
                      <a16:creationId xmlns:a16="http://schemas.microsoft.com/office/drawing/2014/main" id="{BA383CFC-6A47-E4F7-F5C0-F5FA288EA3A2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7" name="Picture 25">
                  <a:extLst>
                    <a:ext uri="{FF2B5EF4-FFF2-40B4-BE49-F238E27FC236}">
                      <a16:creationId xmlns:a16="http://schemas.microsoft.com/office/drawing/2014/main" id="{8A949A26-D69E-C4DA-5F94-CEAF831E9E0A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19" name="Group 26">
                <a:extLst>
                  <a:ext uri="{FF2B5EF4-FFF2-40B4-BE49-F238E27FC236}">
                    <a16:creationId xmlns:a16="http://schemas.microsoft.com/office/drawing/2014/main" id="{A380545C-1AE1-EB0B-7337-5BA0793DF9F4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0" name="Picture 27">
                  <a:extLst>
                    <a:ext uri="{FF2B5EF4-FFF2-40B4-BE49-F238E27FC236}">
                      <a16:creationId xmlns:a16="http://schemas.microsoft.com/office/drawing/2014/main" id="{255DC1A9-3D74-423C-7825-BDF584EFB5BD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1" name="Picture 28">
                  <a:extLst>
                    <a:ext uri="{FF2B5EF4-FFF2-40B4-BE49-F238E27FC236}">
                      <a16:creationId xmlns:a16="http://schemas.microsoft.com/office/drawing/2014/main" id="{2AC5B74C-609B-628C-CE27-897B108119A4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2" name="Picture 29">
                  <a:extLst>
                    <a:ext uri="{FF2B5EF4-FFF2-40B4-BE49-F238E27FC236}">
                      <a16:creationId xmlns:a16="http://schemas.microsoft.com/office/drawing/2014/main" id="{E8428AAD-993A-62C1-E472-A5F6F09BB1B3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3" name="Picture 30">
                  <a:extLst>
                    <a:ext uri="{FF2B5EF4-FFF2-40B4-BE49-F238E27FC236}">
                      <a16:creationId xmlns:a16="http://schemas.microsoft.com/office/drawing/2014/main" id="{B6DC7F3C-F25B-1075-CED2-7BABB8671022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4" name="Picture 31">
                  <a:extLst>
                    <a:ext uri="{FF2B5EF4-FFF2-40B4-BE49-F238E27FC236}">
                      <a16:creationId xmlns:a16="http://schemas.microsoft.com/office/drawing/2014/main" id="{74E6215A-4CA3-79F2-3FA4-158B4759FB02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" name="Picture 32">
                  <a:extLst>
                    <a:ext uri="{FF2B5EF4-FFF2-40B4-BE49-F238E27FC236}">
                      <a16:creationId xmlns:a16="http://schemas.microsoft.com/office/drawing/2014/main" id="{0F923ED0-4E41-BF79-36E7-ACB617C06A67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" name="Picture 33">
                  <a:extLst>
                    <a:ext uri="{FF2B5EF4-FFF2-40B4-BE49-F238E27FC236}">
                      <a16:creationId xmlns:a16="http://schemas.microsoft.com/office/drawing/2014/main" id="{92302304-0E55-65C1-F435-D90FC0568665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7" name="Picture 34">
                  <a:extLst>
                    <a:ext uri="{FF2B5EF4-FFF2-40B4-BE49-F238E27FC236}">
                      <a16:creationId xmlns:a16="http://schemas.microsoft.com/office/drawing/2014/main" id="{713F76EB-0E83-0B2D-E795-1C65A7516C82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8" name="Picture 35">
                  <a:extLst>
                    <a:ext uri="{FF2B5EF4-FFF2-40B4-BE49-F238E27FC236}">
                      <a16:creationId xmlns:a16="http://schemas.microsoft.com/office/drawing/2014/main" id="{FD824190-ABBA-5A91-F7C1-A32A86873D20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9" name="Picture 36">
                  <a:extLst>
                    <a:ext uri="{FF2B5EF4-FFF2-40B4-BE49-F238E27FC236}">
                      <a16:creationId xmlns:a16="http://schemas.microsoft.com/office/drawing/2014/main" id="{3D96A9A7-835B-4AA3-9680-DEF395B6B692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0" name="Picture 37">
                  <a:extLst>
                    <a:ext uri="{FF2B5EF4-FFF2-40B4-BE49-F238E27FC236}">
                      <a16:creationId xmlns:a16="http://schemas.microsoft.com/office/drawing/2014/main" id="{DCF5CB1C-5676-AD14-3A25-2839AF55013A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1" name="Picture 38">
                  <a:extLst>
                    <a:ext uri="{FF2B5EF4-FFF2-40B4-BE49-F238E27FC236}">
                      <a16:creationId xmlns:a16="http://schemas.microsoft.com/office/drawing/2014/main" id="{FEC717F2-8C13-D7BA-C93A-05C8398A3A31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2" name="Picture 39">
                  <a:extLst>
                    <a:ext uri="{FF2B5EF4-FFF2-40B4-BE49-F238E27FC236}">
                      <a16:creationId xmlns:a16="http://schemas.microsoft.com/office/drawing/2014/main" id="{0516174A-66D6-8C47-7579-904742CD5892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3" name="Picture 40">
                  <a:extLst>
                    <a:ext uri="{FF2B5EF4-FFF2-40B4-BE49-F238E27FC236}">
                      <a16:creationId xmlns:a16="http://schemas.microsoft.com/office/drawing/2014/main" id="{7DFA0142-D2D4-5CC0-0114-FF3A45BCDB21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4" name="Picture 41">
                  <a:extLst>
                    <a:ext uri="{FF2B5EF4-FFF2-40B4-BE49-F238E27FC236}">
                      <a16:creationId xmlns:a16="http://schemas.microsoft.com/office/drawing/2014/main" id="{E5471322-C6C0-DD50-85AE-17ADCCEFFF0F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5" name="Picture 42">
                  <a:extLst>
                    <a:ext uri="{FF2B5EF4-FFF2-40B4-BE49-F238E27FC236}">
                      <a16:creationId xmlns:a16="http://schemas.microsoft.com/office/drawing/2014/main" id="{FD01DB89-0D66-61FE-FBC0-AA77325E79D1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6" name="Picture 43">
                  <a:extLst>
                    <a:ext uri="{FF2B5EF4-FFF2-40B4-BE49-F238E27FC236}">
                      <a16:creationId xmlns:a16="http://schemas.microsoft.com/office/drawing/2014/main" id="{5A9651AE-A2A6-A9A0-D4EA-715376CD5D97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7" name="Picture 44">
                  <a:extLst>
                    <a:ext uri="{FF2B5EF4-FFF2-40B4-BE49-F238E27FC236}">
                      <a16:creationId xmlns:a16="http://schemas.microsoft.com/office/drawing/2014/main" id="{365CCB29-278E-6EAC-24F5-39351FA521FB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" name="Picture 45">
                  <a:extLst>
                    <a:ext uri="{FF2B5EF4-FFF2-40B4-BE49-F238E27FC236}">
                      <a16:creationId xmlns:a16="http://schemas.microsoft.com/office/drawing/2014/main" id="{F738487A-2E9D-114F-E857-281B87BE096C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7" name="Freeform 46">
              <a:extLst>
                <a:ext uri="{FF2B5EF4-FFF2-40B4-BE49-F238E27FC236}">
                  <a16:creationId xmlns:a16="http://schemas.microsoft.com/office/drawing/2014/main" id="{677B1AEB-C65C-6D08-7C3A-BD03BBFAED46}"/>
                </a:ext>
              </a:extLst>
            </p:cNvPr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Freeform 47">
              <a:extLst>
                <a:ext uri="{FF2B5EF4-FFF2-40B4-BE49-F238E27FC236}">
                  <a16:creationId xmlns:a16="http://schemas.microsoft.com/office/drawing/2014/main" id="{919A7885-6024-4721-A61E-48CC403464DA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48">
              <a:extLst>
                <a:ext uri="{FF2B5EF4-FFF2-40B4-BE49-F238E27FC236}">
                  <a16:creationId xmlns:a16="http://schemas.microsoft.com/office/drawing/2014/main" id="{1FB7F1A0-E0C5-92AE-C2FB-06F04625993B}"/>
                </a:ext>
              </a:extLst>
            </p:cNvPr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49" descr="kimonopat1">
              <a:extLst>
                <a:ext uri="{FF2B5EF4-FFF2-40B4-BE49-F238E27FC236}">
                  <a16:creationId xmlns:a16="http://schemas.microsoft.com/office/drawing/2014/main" id="{209FDB76-B771-6280-1828-84B3F36BD764}"/>
                </a:ext>
              </a:extLst>
            </p:cNvPr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Freeform 50" descr="kimonopat1">
              <a:extLst>
                <a:ext uri="{FF2B5EF4-FFF2-40B4-BE49-F238E27FC236}">
                  <a16:creationId xmlns:a16="http://schemas.microsoft.com/office/drawing/2014/main" id="{8C902516-17AC-CC75-5446-D7516D4392CE}"/>
                </a:ext>
              </a:extLst>
            </p:cNvPr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Freeform 51">
              <a:extLst>
                <a:ext uri="{FF2B5EF4-FFF2-40B4-BE49-F238E27FC236}">
                  <a16:creationId xmlns:a16="http://schemas.microsoft.com/office/drawing/2014/main" id="{C2ED6214-44E0-7420-3ACE-976BF3C04631}"/>
                </a:ext>
              </a:extLst>
            </p:cNvPr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Freeform 52">
              <a:extLst>
                <a:ext uri="{FF2B5EF4-FFF2-40B4-BE49-F238E27FC236}">
                  <a16:creationId xmlns:a16="http://schemas.microsoft.com/office/drawing/2014/main" id="{09235961-7550-B514-6BBE-C0A923CADA0D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Freeform 53">
              <a:extLst>
                <a:ext uri="{FF2B5EF4-FFF2-40B4-BE49-F238E27FC236}">
                  <a16:creationId xmlns:a16="http://schemas.microsoft.com/office/drawing/2014/main" id="{BEE4AF7E-F731-5EC6-E8D0-CE38A673BBEB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Rectangle 54">
              <a:extLst>
                <a:ext uri="{FF2B5EF4-FFF2-40B4-BE49-F238E27FC236}">
                  <a16:creationId xmlns:a16="http://schemas.microsoft.com/office/drawing/2014/main" id="{D20A4333-072E-B12C-D80B-1683981C90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/>
              <a:endParaRPr kumimoji="1" lang="en-US" altLang="en-US">
                <a:latin typeface="Arial" panose="020B0604020202020204" pitchFamily="34" charset="0"/>
              </a:endParaRPr>
            </a:p>
          </p:txBody>
        </p:sp>
        <p:sp>
          <p:nvSpPr>
            <p:cNvPr id="16" name="Freeform 55">
              <a:extLst>
                <a:ext uri="{FF2B5EF4-FFF2-40B4-BE49-F238E27FC236}">
                  <a16:creationId xmlns:a16="http://schemas.microsoft.com/office/drawing/2014/main" id="{C94C0470-F2F5-4E1B-2EAE-AE252A4BB49D}"/>
                </a:ext>
              </a:extLst>
            </p:cNvPr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AutoShape 56">
              <a:extLst>
                <a:ext uri="{FF2B5EF4-FFF2-40B4-BE49-F238E27FC236}">
                  <a16:creationId xmlns:a16="http://schemas.microsoft.com/office/drawing/2014/main" id="{353A7D46-A2CD-B6B4-1BA1-D48C6A4020B4}"/>
                </a:ext>
              </a:extLst>
            </p:cNvPr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4259 w 21600"/>
                <a:gd name="T1" fmla="*/ 71 h 21600"/>
                <a:gd name="T2" fmla="*/ 2160 w 21600"/>
                <a:gd name="T3" fmla="*/ 142 h 21600"/>
                <a:gd name="T4" fmla="*/ 61 w 21600"/>
                <a:gd name="T5" fmla="*/ 71 h 21600"/>
                <a:gd name="T6" fmla="*/ 216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en-US"/>
            </a:p>
          </p:txBody>
        </p:sp>
      </p:grpSp>
      <p:sp>
        <p:nvSpPr>
          <p:cNvPr id="107577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370013"/>
            <a:ext cx="6965950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noProof="0"/>
              <a:t>Образец заголовка</a:t>
            </a:r>
          </a:p>
        </p:txBody>
      </p:sp>
      <p:sp>
        <p:nvSpPr>
          <p:cNvPr id="107578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27200" y="3886200"/>
            <a:ext cx="5640388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noProof="0"/>
              <a:t>Образец подзаголовка</a:t>
            </a:r>
          </a:p>
        </p:txBody>
      </p:sp>
      <p:sp>
        <p:nvSpPr>
          <p:cNvPr id="57" name="Rectangle 59">
            <a:extLst>
              <a:ext uri="{FF2B5EF4-FFF2-40B4-BE49-F238E27FC236}">
                <a16:creationId xmlns:a16="http://schemas.microsoft.com/office/drawing/2014/main" id="{47EC5173-F032-1753-E3E1-5B85DA66A4B5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DBF25BF-E3A1-4072-BC15-B64C60069BAD}" type="datetimeFigureOut">
              <a:rPr lang="ru-RU"/>
              <a:pPr>
                <a:defRPr/>
              </a:pPr>
              <a:t>22.11.2024</a:t>
            </a:fld>
            <a:endParaRPr lang="ru-RU"/>
          </a:p>
        </p:txBody>
      </p:sp>
      <p:sp>
        <p:nvSpPr>
          <p:cNvPr id="58" name="Rectangle 60">
            <a:extLst>
              <a:ext uri="{FF2B5EF4-FFF2-40B4-BE49-F238E27FC236}">
                <a16:creationId xmlns:a16="http://schemas.microsoft.com/office/drawing/2014/main" id="{B9D318F3-D144-EAD9-751F-53C122F0FC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9" name="Rectangle 61">
            <a:extLst>
              <a:ext uri="{FF2B5EF4-FFF2-40B4-BE49-F238E27FC236}">
                <a16:creationId xmlns:a16="http://schemas.microsoft.com/office/drawing/2014/main" id="{ABAEC003-E995-CB1D-A90D-7C8D3F49A8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DD39DC-3B03-4194-8626-AB1B15E85917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408295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59">
            <a:extLst>
              <a:ext uri="{FF2B5EF4-FFF2-40B4-BE49-F238E27FC236}">
                <a16:creationId xmlns:a16="http://schemas.microsoft.com/office/drawing/2014/main" id="{3535EE42-3644-9500-352E-28F1F000E1D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83EDDF-700B-43D6-8104-1F13575A653E}" type="datetimeFigureOut">
              <a:rPr lang="ru-RU"/>
              <a:pPr>
                <a:defRPr/>
              </a:pPr>
              <a:t>22.11.2024</a:t>
            </a:fld>
            <a:endParaRPr lang="ru-RU"/>
          </a:p>
        </p:txBody>
      </p:sp>
      <p:sp>
        <p:nvSpPr>
          <p:cNvPr id="5" name="Rectangle 60">
            <a:extLst>
              <a:ext uri="{FF2B5EF4-FFF2-40B4-BE49-F238E27FC236}">
                <a16:creationId xmlns:a16="http://schemas.microsoft.com/office/drawing/2014/main" id="{872F4DA8-0D44-2CBA-7869-ACCE693473B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1">
            <a:extLst>
              <a:ext uri="{FF2B5EF4-FFF2-40B4-BE49-F238E27FC236}">
                <a16:creationId xmlns:a16="http://schemas.microsoft.com/office/drawing/2014/main" id="{DD208603-DEFD-3233-9712-54D61C6295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464A37-6F0C-415C-B444-9CCA10230FA5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883289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827713" y="227013"/>
            <a:ext cx="1868487" cy="586898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19075" y="227013"/>
            <a:ext cx="5456238" cy="586898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59">
            <a:extLst>
              <a:ext uri="{FF2B5EF4-FFF2-40B4-BE49-F238E27FC236}">
                <a16:creationId xmlns:a16="http://schemas.microsoft.com/office/drawing/2014/main" id="{15237BED-CF43-15A2-141F-8BAFCC4AFB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BABB5B-069F-44C5-8B25-35E38F6DF6BB}" type="datetimeFigureOut">
              <a:rPr lang="ru-RU"/>
              <a:pPr>
                <a:defRPr/>
              </a:pPr>
              <a:t>22.11.2024</a:t>
            </a:fld>
            <a:endParaRPr lang="ru-RU"/>
          </a:p>
        </p:txBody>
      </p:sp>
      <p:sp>
        <p:nvSpPr>
          <p:cNvPr id="5" name="Rectangle 60">
            <a:extLst>
              <a:ext uri="{FF2B5EF4-FFF2-40B4-BE49-F238E27FC236}">
                <a16:creationId xmlns:a16="http://schemas.microsoft.com/office/drawing/2014/main" id="{778EB649-4389-D671-537A-BB7B51142A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1">
            <a:extLst>
              <a:ext uri="{FF2B5EF4-FFF2-40B4-BE49-F238E27FC236}">
                <a16:creationId xmlns:a16="http://schemas.microsoft.com/office/drawing/2014/main" id="{F77A4F90-DB22-F673-D3AD-E3C4A4B46A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A49D1C-93DA-495A-B4C2-6594B2C55A33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4916507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8D482FCA-9B88-0B41-7B96-5D744FCA724B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3" name="Rectangle 3">
              <a:extLst>
                <a:ext uri="{FF2B5EF4-FFF2-40B4-BE49-F238E27FC236}">
                  <a16:creationId xmlns:a16="http://schemas.microsoft.com/office/drawing/2014/main" id="{3C93D8DC-B690-B04F-C67A-C18CD7C342A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Tahoma" charset="0"/>
              </a:endParaRPr>
            </a:p>
          </p:txBody>
        </p:sp>
        <p:sp>
          <p:nvSpPr>
            <p:cNvPr id="4" name="Rectangle 4">
              <a:extLst>
                <a:ext uri="{FF2B5EF4-FFF2-40B4-BE49-F238E27FC236}">
                  <a16:creationId xmlns:a16="http://schemas.microsoft.com/office/drawing/2014/main" id="{0A29479E-95BB-FCC1-2C6D-6E897E378B1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" name="Rectangle 5">
              <a:extLst>
                <a:ext uri="{FF2B5EF4-FFF2-40B4-BE49-F238E27FC236}">
                  <a16:creationId xmlns:a16="http://schemas.microsoft.com/office/drawing/2014/main" id="{2FDE86AD-0279-E974-3CD2-ADA61CC39B11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" name="Rectangle 6">
              <a:extLst>
                <a:ext uri="{FF2B5EF4-FFF2-40B4-BE49-F238E27FC236}">
                  <a16:creationId xmlns:a16="http://schemas.microsoft.com/office/drawing/2014/main" id="{36010E16-CA0E-8B01-6DDC-DE9DE9253D7D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" name="Rectangle 7">
              <a:extLst>
                <a:ext uri="{FF2B5EF4-FFF2-40B4-BE49-F238E27FC236}">
                  <a16:creationId xmlns:a16="http://schemas.microsoft.com/office/drawing/2014/main" id="{3D4E0943-42E0-89D8-9DCC-AB4FDF420C0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" name="Rectangle 8">
              <a:extLst>
                <a:ext uri="{FF2B5EF4-FFF2-40B4-BE49-F238E27FC236}">
                  <a16:creationId xmlns:a16="http://schemas.microsoft.com/office/drawing/2014/main" id="{09667016-2C69-CB88-0B29-2D117D81DF72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" name="Rectangle 9">
              <a:extLst>
                <a:ext uri="{FF2B5EF4-FFF2-40B4-BE49-F238E27FC236}">
                  <a16:creationId xmlns:a16="http://schemas.microsoft.com/office/drawing/2014/main" id="{F4DC5F54-CC74-AE7A-79F0-B29CF6D1152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Tahoma" charset="0"/>
              </a:endParaRPr>
            </a:p>
          </p:txBody>
        </p:sp>
        <p:sp>
          <p:nvSpPr>
            <p:cNvPr id="10" name="Rectangle 10">
              <a:extLst>
                <a:ext uri="{FF2B5EF4-FFF2-40B4-BE49-F238E27FC236}">
                  <a16:creationId xmlns:a16="http://schemas.microsoft.com/office/drawing/2014/main" id="{56B9B25F-0F3C-0D4F-E1BC-67EE73E5EF87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Tahoma" charset="0"/>
              </a:endParaRPr>
            </a:p>
          </p:txBody>
        </p:sp>
        <p:sp>
          <p:nvSpPr>
            <p:cNvPr id="11" name="Rectangle 11">
              <a:extLst>
                <a:ext uri="{FF2B5EF4-FFF2-40B4-BE49-F238E27FC236}">
                  <a16:creationId xmlns:a16="http://schemas.microsoft.com/office/drawing/2014/main" id="{A46A49AF-CE5C-D6C8-C506-D116BC859FD8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" name="Rectangle 12">
              <a:extLst>
                <a:ext uri="{FF2B5EF4-FFF2-40B4-BE49-F238E27FC236}">
                  <a16:creationId xmlns:a16="http://schemas.microsoft.com/office/drawing/2014/main" id="{F671EE0E-2D2B-A3DA-614F-A0F3AD1AA55B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" name="Rectangle 13">
              <a:extLst>
                <a:ext uri="{FF2B5EF4-FFF2-40B4-BE49-F238E27FC236}">
                  <a16:creationId xmlns:a16="http://schemas.microsoft.com/office/drawing/2014/main" id="{82AF13F6-DF18-A3D0-286B-505B2FD2E62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" name="Rectangle 14">
              <a:extLst>
                <a:ext uri="{FF2B5EF4-FFF2-40B4-BE49-F238E27FC236}">
                  <a16:creationId xmlns:a16="http://schemas.microsoft.com/office/drawing/2014/main" id="{FA63DD84-7273-9E27-C7AA-B936CBB6759E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5" name="Rectangle 15">
              <a:extLst>
                <a:ext uri="{FF2B5EF4-FFF2-40B4-BE49-F238E27FC236}">
                  <a16:creationId xmlns:a16="http://schemas.microsoft.com/office/drawing/2014/main" id="{D50C3FEF-D10E-6CDA-A52A-01D005F9E9C2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Tahoma" charset="0"/>
              </a:endParaRPr>
            </a:p>
          </p:txBody>
        </p:sp>
        <p:sp>
          <p:nvSpPr>
            <p:cNvPr id="16" name="Rectangle 16">
              <a:extLst>
                <a:ext uri="{FF2B5EF4-FFF2-40B4-BE49-F238E27FC236}">
                  <a16:creationId xmlns:a16="http://schemas.microsoft.com/office/drawing/2014/main" id="{4497E251-6B11-1153-FED2-FEB5E6068EE9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7" name="Rectangle 17">
              <a:extLst>
                <a:ext uri="{FF2B5EF4-FFF2-40B4-BE49-F238E27FC236}">
                  <a16:creationId xmlns:a16="http://schemas.microsoft.com/office/drawing/2014/main" id="{D7B37E69-9473-0ADC-ACF5-5D6E181BEA09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Tahoma" charset="0"/>
              </a:endParaRPr>
            </a:p>
          </p:txBody>
        </p:sp>
        <p:sp>
          <p:nvSpPr>
            <p:cNvPr id="18" name="Rectangle 18">
              <a:extLst>
                <a:ext uri="{FF2B5EF4-FFF2-40B4-BE49-F238E27FC236}">
                  <a16:creationId xmlns:a16="http://schemas.microsoft.com/office/drawing/2014/main" id="{8435DE8D-6CFA-7D64-2626-9C9215CA16DC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9" name="Rectangle 19">
              <a:extLst>
                <a:ext uri="{FF2B5EF4-FFF2-40B4-BE49-F238E27FC236}">
                  <a16:creationId xmlns:a16="http://schemas.microsoft.com/office/drawing/2014/main" id="{7F37B46E-9A1B-43DB-AE89-5241EAE61C29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Tahoma" charset="0"/>
              </a:endParaRPr>
            </a:p>
          </p:txBody>
        </p:sp>
        <p:sp>
          <p:nvSpPr>
            <p:cNvPr id="20" name="Rectangle 20">
              <a:extLst>
                <a:ext uri="{FF2B5EF4-FFF2-40B4-BE49-F238E27FC236}">
                  <a16:creationId xmlns:a16="http://schemas.microsoft.com/office/drawing/2014/main" id="{92C1E921-28F2-330C-4C3D-5BADA711197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" name="Rectangle 21">
              <a:extLst>
                <a:ext uri="{FF2B5EF4-FFF2-40B4-BE49-F238E27FC236}">
                  <a16:creationId xmlns:a16="http://schemas.microsoft.com/office/drawing/2014/main" id="{9A365F00-3C3C-90B7-74F3-DD8187EBEB7A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2" name="Freeform 22">
              <a:extLst>
                <a:ext uri="{FF2B5EF4-FFF2-40B4-BE49-F238E27FC236}">
                  <a16:creationId xmlns:a16="http://schemas.microsoft.com/office/drawing/2014/main" id="{9F95EA65-3496-CDA5-CDC5-90E8D8E0E10A}"/>
                </a:ext>
              </a:extLst>
            </p:cNvPr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>
                <a:gd name="T0" fmla="*/ 5700 w 5760"/>
                <a:gd name="T1" fmla="*/ 86 h 445"/>
                <a:gd name="T2" fmla="*/ 5508 w 5760"/>
                <a:gd name="T3" fmla="*/ 86 h 445"/>
                <a:gd name="T4" fmla="*/ 5454 w 5760"/>
                <a:gd name="T5" fmla="*/ 76 h 445"/>
                <a:gd name="T6" fmla="*/ 5448 w 5760"/>
                <a:gd name="T7" fmla="*/ 65 h 445"/>
                <a:gd name="T8" fmla="*/ 5442 w 5760"/>
                <a:gd name="T9" fmla="*/ 44 h 445"/>
                <a:gd name="T10" fmla="*/ 5414 w 5760"/>
                <a:gd name="T11" fmla="*/ 18 h 445"/>
                <a:gd name="T12" fmla="*/ 5332 w 5760"/>
                <a:gd name="T13" fmla="*/ 7 h 445"/>
                <a:gd name="T14" fmla="*/ 5051 w 5760"/>
                <a:gd name="T15" fmla="*/ 22 h 445"/>
                <a:gd name="T16" fmla="*/ 4986 w 5760"/>
                <a:gd name="T17" fmla="*/ 55 h 445"/>
                <a:gd name="T18" fmla="*/ 4854 w 5760"/>
                <a:gd name="T19" fmla="*/ 102 h 445"/>
                <a:gd name="T20" fmla="*/ 4740 w 5760"/>
                <a:gd name="T21" fmla="*/ 112 h 445"/>
                <a:gd name="T22" fmla="*/ 4662 w 5760"/>
                <a:gd name="T23" fmla="*/ 91 h 445"/>
                <a:gd name="T24" fmla="*/ 4598 w 5760"/>
                <a:gd name="T25" fmla="*/ 25 h 445"/>
                <a:gd name="T26" fmla="*/ 4514 w 5760"/>
                <a:gd name="T27" fmla="*/ 9 h 445"/>
                <a:gd name="T28" fmla="*/ 4410 w 5760"/>
                <a:gd name="T29" fmla="*/ 39 h 445"/>
                <a:gd name="T30" fmla="*/ 4236 w 5760"/>
                <a:gd name="T31" fmla="*/ 81 h 445"/>
                <a:gd name="T32" fmla="*/ 4020 w 5760"/>
                <a:gd name="T33" fmla="*/ 102 h 445"/>
                <a:gd name="T34" fmla="*/ 3810 w 5760"/>
                <a:gd name="T35" fmla="*/ 102 h 445"/>
                <a:gd name="T36" fmla="*/ 3654 w 5760"/>
                <a:gd name="T37" fmla="*/ 76 h 445"/>
                <a:gd name="T38" fmla="*/ 3594 w 5760"/>
                <a:gd name="T39" fmla="*/ 50 h 445"/>
                <a:gd name="T40" fmla="*/ 3528 w 5760"/>
                <a:gd name="T41" fmla="*/ 44 h 445"/>
                <a:gd name="T42" fmla="*/ 3480 w 5760"/>
                <a:gd name="T43" fmla="*/ 55 h 445"/>
                <a:gd name="T44" fmla="*/ 3420 w 5760"/>
                <a:gd name="T45" fmla="*/ 76 h 445"/>
                <a:gd name="T46" fmla="*/ 3048 w 5760"/>
                <a:gd name="T47" fmla="*/ 112 h 445"/>
                <a:gd name="T48" fmla="*/ 2844 w 5760"/>
                <a:gd name="T49" fmla="*/ 128 h 445"/>
                <a:gd name="T50" fmla="*/ 2742 w 5760"/>
                <a:gd name="T51" fmla="*/ 117 h 445"/>
                <a:gd name="T52" fmla="*/ 2710 w 5760"/>
                <a:gd name="T53" fmla="*/ 56 h 445"/>
                <a:gd name="T54" fmla="*/ 2658 w 5760"/>
                <a:gd name="T55" fmla="*/ 50 h 445"/>
                <a:gd name="T56" fmla="*/ 2558 w 5760"/>
                <a:gd name="T57" fmla="*/ 95 h 445"/>
                <a:gd name="T58" fmla="*/ 2444 w 5760"/>
                <a:gd name="T59" fmla="*/ 109 h 445"/>
                <a:gd name="T60" fmla="*/ 2322 w 5760"/>
                <a:gd name="T61" fmla="*/ 91 h 445"/>
                <a:gd name="T62" fmla="*/ 2274 w 5760"/>
                <a:gd name="T63" fmla="*/ 70 h 445"/>
                <a:gd name="T64" fmla="*/ 2185 w 5760"/>
                <a:gd name="T65" fmla="*/ 3 h 445"/>
                <a:gd name="T66" fmla="*/ 2048 w 5760"/>
                <a:gd name="T67" fmla="*/ 64 h 445"/>
                <a:gd name="T68" fmla="*/ 1794 w 5760"/>
                <a:gd name="T69" fmla="*/ 102 h 445"/>
                <a:gd name="T70" fmla="*/ 1560 w 5760"/>
                <a:gd name="T71" fmla="*/ 91 h 445"/>
                <a:gd name="T72" fmla="*/ 1482 w 5760"/>
                <a:gd name="T73" fmla="*/ 76 h 445"/>
                <a:gd name="T74" fmla="*/ 1428 w 5760"/>
                <a:gd name="T75" fmla="*/ 50 h 445"/>
                <a:gd name="T76" fmla="*/ 1374 w 5760"/>
                <a:gd name="T77" fmla="*/ 44 h 445"/>
                <a:gd name="T78" fmla="*/ 1308 w 5760"/>
                <a:gd name="T79" fmla="*/ 55 h 445"/>
                <a:gd name="T80" fmla="*/ 1140 w 5760"/>
                <a:gd name="T81" fmla="*/ 107 h 445"/>
                <a:gd name="T82" fmla="*/ 948 w 5760"/>
                <a:gd name="T83" fmla="*/ 143 h 445"/>
                <a:gd name="T84" fmla="*/ 708 w 5760"/>
                <a:gd name="T85" fmla="*/ 138 h 445"/>
                <a:gd name="T86" fmla="*/ 534 w 5760"/>
                <a:gd name="T87" fmla="*/ 96 h 445"/>
                <a:gd name="T88" fmla="*/ 444 w 5760"/>
                <a:gd name="T89" fmla="*/ 55 h 445"/>
                <a:gd name="T90" fmla="*/ 396 w 5760"/>
                <a:gd name="T91" fmla="*/ 34 h 445"/>
                <a:gd name="T92" fmla="*/ 378 w 5760"/>
                <a:gd name="T93" fmla="*/ 39 h 445"/>
                <a:gd name="T94" fmla="*/ 342 w 5760"/>
                <a:gd name="T95" fmla="*/ 70 h 445"/>
                <a:gd name="T96" fmla="*/ 288 w 5760"/>
                <a:gd name="T97" fmla="*/ 96 h 445"/>
                <a:gd name="T98" fmla="*/ 192 w 5760"/>
                <a:gd name="T99" fmla="*/ 112 h 445"/>
                <a:gd name="T100" fmla="*/ 90 w 5760"/>
                <a:gd name="T101" fmla="*/ 112 h 445"/>
                <a:gd name="T102" fmla="*/ 0 w 5760"/>
                <a:gd name="T103" fmla="*/ 96 h 445"/>
                <a:gd name="T104" fmla="*/ 5760 w 5760"/>
                <a:gd name="T105" fmla="*/ 445 h 445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11E8C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23">
              <a:extLst>
                <a:ext uri="{FF2B5EF4-FFF2-40B4-BE49-F238E27FC236}">
                  <a16:creationId xmlns:a16="http://schemas.microsoft.com/office/drawing/2014/main" id="{9D9C9DB6-1A29-5C94-0CBD-1BF5314056C6}"/>
                </a:ext>
              </a:extLst>
            </p:cNvPr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>
                <a:gd name="T0" fmla="*/ 4993 w 5770"/>
                <a:gd name="T1" fmla="*/ 66 h 174"/>
                <a:gd name="T2" fmla="*/ 4771 w 5770"/>
                <a:gd name="T3" fmla="*/ 132 h 174"/>
                <a:gd name="T4" fmla="*/ 4640 w 5770"/>
                <a:gd name="T5" fmla="*/ 96 h 174"/>
                <a:gd name="T6" fmla="*/ 4598 w 5770"/>
                <a:gd name="T7" fmla="*/ 36 h 174"/>
                <a:gd name="T8" fmla="*/ 4478 w 5770"/>
                <a:gd name="T9" fmla="*/ 30 h 174"/>
                <a:gd name="T10" fmla="*/ 4186 w 5770"/>
                <a:gd name="T11" fmla="*/ 108 h 174"/>
                <a:gd name="T12" fmla="*/ 3815 w 5770"/>
                <a:gd name="T13" fmla="*/ 120 h 174"/>
                <a:gd name="T14" fmla="*/ 3617 w 5770"/>
                <a:gd name="T15" fmla="*/ 72 h 174"/>
                <a:gd name="T16" fmla="*/ 3510 w 5770"/>
                <a:gd name="T17" fmla="*/ 60 h 174"/>
                <a:gd name="T18" fmla="*/ 3336 w 5770"/>
                <a:gd name="T19" fmla="*/ 96 h 174"/>
                <a:gd name="T20" fmla="*/ 2846 w 5770"/>
                <a:gd name="T21" fmla="*/ 150 h 174"/>
                <a:gd name="T22" fmla="*/ 2703 w 5770"/>
                <a:gd name="T23" fmla="*/ 96 h 174"/>
                <a:gd name="T24" fmla="*/ 2619 w 5770"/>
                <a:gd name="T25" fmla="*/ 90 h 174"/>
                <a:gd name="T26" fmla="*/ 2416 w 5770"/>
                <a:gd name="T27" fmla="*/ 132 h 174"/>
                <a:gd name="T28" fmla="*/ 2278 w 5770"/>
                <a:gd name="T29" fmla="*/ 84 h 174"/>
                <a:gd name="T30" fmla="*/ 2151 w 5770"/>
                <a:gd name="T31" fmla="*/ 36 h 174"/>
                <a:gd name="T32" fmla="*/ 1947 w 5770"/>
                <a:gd name="T33" fmla="*/ 120 h 174"/>
                <a:gd name="T34" fmla="*/ 1525 w 5770"/>
                <a:gd name="T35" fmla="*/ 102 h 174"/>
                <a:gd name="T36" fmla="*/ 1429 w 5770"/>
                <a:gd name="T37" fmla="*/ 60 h 174"/>
                <a:gd name="T38" fmla="*/ 1333 w 5770"/>
                <a:gd name="T39" fmla="*/ 60 h 174"/>
                <a:gd name="T40" fmla="*/ 1058 w 5770"/>
                <a:gd name="T41" fmla="*/ 150 h 174"/>
                <a:gd name="T42" fmla="*/ 652 w 5770"/>
                <a:gd name="T43" fmla="*/ 150 h 174"/>
                <a:gd name="T44" fmla="*/ 442 w 5770"/>
                <a:gd name="T45" fmla="*/ 66 h 174"/>
                <a:gd name="T46" fmla="*/ 377 w 5770"/>
                <a:gd name="T47" fmla="*/ 48 h 174"/>
                <a:gd name="T48" fmla="*/ 305 w 5770"/>
                <a:gd name="T49" fmla="*/ 108 h 174"/>
                <a:gd name="T50" fmla="*/ 144 w 5770"/>
                <a:gd name="T51" fmla="*/ 138 h 174"/>
                <a:gd name="T52" fmla="*/ 0 w 5770"/>
                <a:gd name="T53" fmla="*/ 96 h 174"/>
                <a:gd name="T54" fmla="*/ 167 w 5770"/>
                <a:gd name="T55" fmla="*/ 120 h 174"/>
                <a:gd name="T56" fmla="*/ 323 w 5770"/>
                <a:gd name="T57" fmla="*/ 84 h 174"/>
                <a:gd name="T58" fmla="*/ 383 w 5770"/>
                <a:gd name="T59" fmla="*/ 24 h 174"/>
                <a:gd name="T60" fmla="*/ 460 w 5770"/>
                <a:gd name="T61" fmla="*/ 60 h 174"/>
                <a:gd name="T62" fmla="*/ 706 w 5770"/>
                <a:gd name="T63" fmla="*/ 144 h 174"/>
                <a:gd name="T64" fmla="*/ 1100 w 5770"/>
                <a:gd name="T65" fmla="*/ 120 h 174"/>
                <a:gd name="T66" fmla="*/ 1345 w 5770"/>
                <a:gd name="T67" fmla="*/ 36 h 174"/>
                <a:gd name="T68" fmla="*/ 1441 w 5770"/>
                <a:gd name="T69" fmla="*/ 48 h 174"/>
                <a:gd name="T70" fmla="*/ 1561 w 5770"/>
                <a:gd name="T71" fmla="*/ 90 h 174"/>
                <a:gd name="T72" fmla="*/ 1971 w 5770"/>
                <a:gd name="T73" fmla="*/ 96 h 174"/>
                <a:gd name="T74" fmla="*/ 2235 w 5770"/>
                <a:gd name="T75" fmla="*/ 3 h 174"/>
                <a:gd name="T76" fmla="*/ 2350 w 5770"/>
                <a:gd name="T77" fmla="*/ 102 h 174"/>
                <a:gd name="T78" fmla="*/ 2559 w 5770"/>
                <a:gd name="T79" fmla="*/ 96 h 174"/>
                <a:gd name="T80" fmla="*/ 2715 w 5770"/>
                <a:gd name="T81" fmla="*/ 24 h 174"/>
                <a:gd name="T82" fmla="*/ 2792 w 5770"/>
                <a:gd name="T83" fmla="*/ 132 h 174"/>
                <a:gd name="T84" fmla="*/ 3127 w 5770"/>
                <a:gd name="T85" fmla="*/ 102 h 174"/>
                <a:gd name="T86" fmla="*/ 3486 w 5770"/>
                <a:gd name="T87" fmla="*/ 48 h 174"/>
                <a:gd name="T88" fmla="*/ 3582 w 5770"/>
                <a:gd name="T89" fmla="*/ 42 h 174"/>
                <a:gd name="T90" fmla="*/ 3731 w 5770"/>
                <a:gd name="T91" fmla="*/ 90 h 174"/>
                <a:gd name="T92" fmla="*/ 4078 w 5770"/>
                <a:gd name="T93" fmla="*/ 102 h 174"/>
                <a:gd name="T94" fmla="*/ 4419 w 5770"/>
                <a:gd name="T95" fmla="*/ 30 h 174"/>
                <a:gd name="T96" fmla="*/ 4574 w 5770"/>
                <a:gd name="T97" fmla="*/ 6 h 174"/>
                <a:gd name="T98" fmla="*/ 4628 w 5770"/>
                <a:gd name="T99" fmla="*/ 60 h 174"/>
                <a:gd name="T100" fmla="*/ 4724 w 5770"/>
                <a:gd name="T101" fmla="*/ 108 h 174"/>
                <a:gd name="T102" fmla="*/ 4927 w 5770"/>
                <a:gd name="T103" fmla="*/ 84 h 174"/>
                <a:gd name="T104" fmla="*/ 5118 w 5770"/>
                <a:gd name="T105" fmla="*/ 14 h 174"/>
                <a:gd name="T106" fmla="*/ 5280 w 5770"/>
                <a:gd name="T107" fmla="*/ 9 h 174"/>
                <a:gd name="T108" fmla="*/ 5453 w 5770"/>
                <a:gd name="T109" fmla="*/ 36 h 174"/>
                <a:gd name="T110" fmla="*/ 5465 w 5770"/>
                <a:gd name="T111" fmla="*/ 72 h 174"/>
                <a:gd name="T112" fmla="*/ 5656 w 5770"/>
                <a:gd name="T113" fmla="*/ 90 h 174"/>
                <a:gd name="T114" fmla="*/ 5710 w 5770"/>
                <a:gd name="T115" fmla="*/ 102 h 174"/>
                <a:gd name="T116" fmla="*/ 5477 w 5770"/>
                <a:gd name="T117" fmla="*/ 90 h 174"/>
                <a:gd name="T118" fmla="*/ 5453 w 5770"/>
                <a:gd name="T119" fmla="*/ 60 h 174"/>
                <a:gd name="T120" fmla="*/ 5393 w 5770"/>
                <a:gd name="T121" fmla="*/ 30 h 174"/>
                <a:gd name="T122" fmla="*/ 5219 w 5770"/>
                <a:gd name="T123" fmla="*/ 2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>
                <a:latin typeface="Tahoma" charset="0"/>
              </a:endParaRPr>
            </a:p>
          </p:txBody>
        </p:sp>
      </p:grpSp>
      <p:sp>
        <p:nvSpPr>
          <p:cNvPr id="5144" name="Rectangle 2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ru-RU" noProof="0"/>
              <a:t>Образец заголовка</a:t>
            </a:r>
          </a:p>
        </p:txBody>
      </p:sp>
      <p:sp>
        <p:nvSpPr>
          <p:cNvPr id="5145" name="Rectangle 2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ru-RU" noProof="0"/>
              <a:t>Образец подзаголовка</a:t>
            </a:r>
          </a:p>
        </p:txBody>
      </p:sp>
      <p:sp>
        <p:nvSpPr>
          <p:cNvPr id="24" name="Rectangle 26">
            <a:extLst>
              <a:ext uri="{FF2B5EF4-FFF2-40B4-BE49-F238E27FC236}">
                <a16:creationId xmlns:a16="http://schemas.microsoft.com/office/drawing/2014/main" id="{482D78D4-F870-464F-1454-67F3632B6149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" name="Rectangle 27">
            <a:extLst>
              <a:ext uri="{FF2B5EF4-FFF2-40B4-BE49-F238E27FC236}">
                <a16:creationId xmlns:a16="http://schemas.microsoft.com/office/drawing/2014/main" id="{068C16FB-427F-140E-730A-6708B0148B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6" name="Rectangle 28">
            <a:extLst>
              <a:ext uri="{FF2B5EF4-FFF2-40B4-BE49-F238E27FC236}">
                <a16:creationId xmlns:a16="http://schemas.microsoft.com/office/drawing/2014/main" id="{FB86FF77-144E-0697-F015-9E545EB7D8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2FD57A-A92D-4E55-A616-8843C4A68EE5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069784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59">
            <a:extLst>
              <a:ext uri="{FF2B5EF4-FFF2-40B4-BE49-F238E27FC236}">
                <a16:creationId xmlns:a16="http://schemas.microsoft.com/office/drawing/2014/main" id="{DE33E88F-1AAF-1970-C398-B2D1715E80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01983F-FDE4-43A3-8E44-0C963DE2688E}" type="datetimeFigureOut">
              <a:rPr lang="ru-RU"/>
              <a:pPr>
                <a:defRPr/>
              </a:pPr>
              <a:t>22.11.2024</a:t>
            </a:fld>
            <a:endParaRPr lang="ru-RU"/>
          </a:p>
        </p:txBody>
      </p:sp>
      <p:sp>
        <p:nvSpPr>
          <p:cNvPr id="5" name="Rectangle 60">
            <a:extLst>
              <a:ext uri="{FF2B5EF4-FFF2-40B4-BE49-F238E27FC236}">
                <a16:creationId xmlns:a16="http://schemas.microsoft.com/office/drawing/2014/main" id="{7D6400AA-803A-E005-F4F5-B066FA5FD1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1">
            <a:extLst>
              <a:ext uri="{FF2B5EF4-FFF2-40B4-BE49-F238E27FC236}">
                <a16:creationId xmlns:a16="http://schemas.microsoft.com/office/drawing/2014/main" id="{6E8CE472-D969-C191-1B5B-A4BB31F802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2D859C-F01C-413F-82DA-3887B0734A27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087419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59">
            <a:extLst>
              <a:ext uri="{FF2B5EF4-FFF2-40B4-BE49-F238E27FC236}">
                <a16:creationId xmlns:a16="http://schemas.microsoft.com/office/drawing/2014/main" id="{E6ED6F89-BD97-7100-12E0-0EB428F23D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0986BC-D5EC-49A6-9199-72739418459D}" type="datetimeFigureOut">
              <a:rPr lang="ru-RU"/>
              <a:pPr>
                <a:defRPr/>
              </a:pPr>
              <a:t>22.11.2024</a:t>
            </a:fld>
            <a:endParaRPr lang="ru-RU"/>
          </a:p>
        </p:txBody>
      </p:sp>
      <p:sp>
        <p:nvSpPr>
          <p:cNvPr id="5" name="Rectangle 60">
            <a:extLst>
              <a:ext uri="{FF2B5EF4-FFF2-40B4-BE49-F238E27FC236}">
                <a16:creationId xmlns:a16="http://schemas.microsoft.com/office/drawing/2014/main" id="{86105190-06A7-B0B3-DCAD-F0308EF3C1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1">
            <a:extLst>
              <a:ext uri="{FF2B5EF4-FFF2-40B4-BE49-F238E27FC236}">
                <a16:creationId xmlns:a16="http://schemas.microsoft.com/office/drawing/2014/main" id="{61C5D1E7-4D1F-3A38-C639-826088F965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90AC93-56DA-4840-95BA-BA28D00AB23F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63602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59">
            <a:extLst>
              <a:ext uri="{FF2B5EF4-FFF2-40B4-BE49-F238E27FC236}">
                <a16:creationId xmlns:a16="http://schemas.microsoft.com/office/drawing/2014/main" id="{E03414A8-2A4D-E007-D82C-4CE9D1B7F3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FF8A10-EBFD-4B36-8A3A-B15420EFC67E}" type="datetimeFigureOut">
              <a:rPr lang="ru-RU"/>
              <a:pPr>
                <a:defRPr/>
              </a:pPr>
              <a:t>22.11.2024</a:t>
            </a:fld>
            <a:endParaRPr lang="ru-RU"/>
          </a:p>
        </p:txBody>
      </p:sp>
      <p:sp>
        <p:nvSpPr>
          <p:cNvPr id="6" name="Rectangle 60">
            <a:extLst>
              <a:ext uri="{FF2B5EF4-FFF2-40B4-BE49-F238E27FC236}">
                <a16:creationId xmlns:a16="http://schemas.microsoft.com/office/drawing/2014/main" id="{37D499B8-03C0-A302-8426-095DF3BF55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>
            <a:extLst>
              <a:ext uri="{FF2B5EF4-FFF2-40B4-BE49-F238E27FC236}">
                <a16:creationId xmlns:a16="http://schemas.microsoft.com/office/drawing/2014/main" id="{2AD64F1D-B076-B63A-1696-300ECF3992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437ED4-BBE8-4EB1-A96E-F7756CA8F580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557464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59">
            <a:extLst>
              <a:ext uri="{FF2B5EF4-FFF2-40B4-BE49-F238E27FC236}">
                <a16:creationId xmlns:a16="http://schemas.microsoft.com/office/drawing/2014/main" id="{0071C8D0-7783-D330-DCBF-3576EC95D1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E328E-A5BB-4E3E-AAB0-11681AB9D797}" type="datetimeFigureOut">
              <a:rPr lang="ru-RU"/>
              <a:pPr>
                <a:defRPr/>
              </a:pPr>
              <a:t>22.11.2024</a:t>
            </a:fld>
            <a:endParaRPr lang="ru-RU"/>
          </a:p>
        </p:txBody>
      </p:sp>
      <p:sp>
        <p:nvSpPr>
          <p:cNvPr id="8" name="Rectangle 60">
            <a:extLst>
              <a:ext uri="{FF2B5EF4-FFF2-40B4-BE49-F238E27FC236}">
                <a16:creationId xmlns:a16="http://schemas.microsoft.com/office/drawing/2014/main" id="{91D5F956-81E5-4A62-3262-3B435FBFF2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1">
            <a:extLst>
              <a:ext uri="{FF2B5EF4-FFF2-40B4-BE49-F238E27FC236}">
                <a16:creationId xmlns:a16="http://schemas.microsoft.com/office/drawing/2014/main" id="{DF44C46B-ABC9-5788-BDAF-DE205B0024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E748A3-F3C0-40CB-8947-14F7696C2C95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943860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59">
            <a:extLst>
              <a:ext uri="{FF2B5EF4-FFF2-40B4-BE49-F238E27FC236}">
                <a16:creationId xmlns:a16="http://schemas.microsoft.com/office/drawing/2014/main" id="{A1E0B7E4-80A8-D04A-7A2C-ED4E4085D4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ECC47C-6344-4E2A-A0D0-156FA45AB177}" type="datetimeFigureOut">
              <a:rPr lang="ru-RU"/>
              <a:pPr>
                <a:defRPr/>
              </a:pPr>
              <a:t>22.11.2024</a:t>
            </a:fld>
            <a:endParaRPr lang="ru-RU"/>
          </a:p>
        </p:txBody>
      </p:sp>
      <p:sp>
        <p:nvSpPr>
          <p:cNvPr id="4" name="Rectangle 60">
            <a:extLst>
              <a:ext uri="{FF2B5EF4-FFF2-40B4-BE49-F238E27FC236}">
                <a16:creationId xmlns:a16="http://schemas.microsoft.com/office/drawing/2014/main" id="{542F1821-3873-36FD-2477-A4F011D000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1">
            <a:extLst>
              <a:ext uri="{FF2B5EF4-FFF2-40B4-BE49-F238E27FC236}">
                <a16:creationId xmlns:a16="http://schemas.microsoft.com/office/drawing/2014/main" id="{9455DE1A-F053-7D7C-B945-98FCFBA71C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AEACEC-AD15-4141-8D65-FCB7048786FA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932489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9">
            <a:extLst>
              <a:ext uri="{FF2B5EF4-FFF2-40B4-BE49-F238E27FC236}">
                <a16:creationId xmlns:a16="http://schemas.microsoft.com/office/drawing/2014/main" id="{70472ACB-255F-7E26-6110-99EC2EB940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B5FB65-EA42-4409-AB1E-3361AE06AAA0}" type="datetimeFigureOut">
              <a:rPr lang="ru-RU"/>
              <a:pPr>
                <a:defRPr/>
              </a:pPr>
              <a:t>22.11.2024</a:t>
            </a:fld>
            <a:endParaRPr lang="ru-RU"/>
          </a:p>
        </p:txBody>
      </p:sp>
      <p:sp>
        <p:nvSpPr>
          <p:cNvPr id="3" name="Rectangle 60">
            <a:extLst>
              <a:ext uri="{FF2B5EF4-FFF2-40B4-BE49-F238E27FC236}">
                <a16:creationId xmlns:a16="http://schemas.microsoft.com/office/drawing/2014/main" id="{3E965DFC-C1F9-8291-47FB-CA6524D5A5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1">
            <a:extLst>
              <a:ext uri="{FF2B5EF4-FFF2-40B4-BE49-F238E27FC236}">
                <a16:creationId xmlns:a16="http://schemas.microsoft.com/office/drawing/2014/main" id="{68305076-9364-FA12-CE57-31A40A35A7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B307D2-8EE5-4CCF-968C-A6571B386928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283175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59">
            <a:extLst>
              <a:ext uri="{FF2B5EF4-FFF2-40B4-BE49-F238E27FC236}">
                <a16:creationId xmlns:a16="http://schemas.microsoft.com/office/drawing/2014/main" id="{C0B1EF1A-A2F5-9E32-1F8A-CAA90286FE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8F8968-30D6-48B8-B286-170DE2A95D6B}" type="datetimeFigureOut">
              <a:rPr lang="ru-RU"/>
              <a:pPr>
                <a:defRPr/>
              </a:pPr>
              <a:t>22.11.2024</a:t>
            </a:fld>
            <a:endParaRPr lang="ru-RU"/>
          </a:p>
        </p:txBody>
      </p:sp>
      <p:sp>
        <p:nvSpPr>
          <p:cNvPr id="6" name="Rectangle 60">
            <a:extLst>
              <a:ext uri="{FF2B5EF4-FFF2-40B4-BE49-F238E27FC236}">
                <a16:creationId xmlns:a16="http://schemas.microsoft.com/office/drawing/2014/main" id="{68F39AC4-14C2-E896-90D9-696FD67F88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>
            <a:extLst>
              <a:ext uri="{FF2B5EF4-FFF2-40B4-BE49-F238E27FC236}">
                <a16:creationId xmlns:a16="http://schemas.microsoft.com/office/drawing/2014/main" id="{E63EBC90-4126-5A23-D34A-4058EDED9C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58A329-CB63-47DC-9C74-5C161B7BB906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201370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59">
            <a:extLst>
              <a:ext uri="{FF2B5EF4-FFF2-40B4-BE49-F238E27FC236}">
                <a16:creationId xmlns:a16="http://schemas.microsoft.com/office/drawing/2014/main" id="{926CD160-CDAD-B7E0-33E4-205434D4B2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A9CC0-3056-456D-9E72-C9F511DD81DD}" type="datetimeFigureOut">
              <a:rPr lang="ru-RU"/>
              <a:pPr>
                <a:defRPr/>
              </a:pPr>
              <a:t>22.11.2024</a:t>
            </a:fld>
            <a:endParaRPr lang="ru-RU"/>
          </a:p>
        </p:txBody>
      </p:sp>
      <p:sp>
        <p:nvSpPr>
          <p:cNvPr id="6" name="Rectangle 60">
            <a:extLst>
              <a:ext uri="{FF2B5EF4-FFF2-40B4-BE49-F238E27FC236}">
                <a16:creationId xmlns:a16="http://schemas.microsoft.com/office/drawing/2014/main" id="{1C7D722C-CC1D-A356-D495-3C13A68D7E9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>
            <a:extLst>
              <a:ext uri="{FF2B5EF4-FFF2-40B4-BE49-F238E27FC236}">
                <a16:creationId xmlns:a16="http://schemas.microsoft.com/office/drawing/2014/main" id="{00390897-6AD0-DAC0-437C-F6C69B9A70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DE7F79-1032-4481-885B-0C8793BD7592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657185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wmf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17" Type="http://schemas.openxmlformats.org/officeDocument/2006/relationships/image" Target="../media/image5.png" /><Relationship Id="rId2" Type="http://schemas.openxmlformats.org/officeDocument/2006/relationships/slideLayout" Target="../slideLayouts/slideLayout2.xml" /><Relationship Id="rId16" Type="http://schemas.openxmlformats.org/officeDocument/2006/relationships/image" Target="../media/image4.png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image" Target="../media/image3.png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image" Target="../media/image2.png" 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 /><Relationship Id="rId1" Type="http://schemas.openxmlformats.org/officeDocument/2006/relationships/slideLayout" Target="../slideLayouts/slideLayout12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7CA5D1B4-5FDE-DE0C-B1C9-50679D35FDE5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1032" name="Rectangle 3">
              <a:extLst>
                <a:ext uri="{FF2B5EF4-FFF2-40B4-BE49-F238E27FC236}">
                  <a16:creationId xmlns:a16="http://schemas.microsoft.com/office/drawing/2014/main" id="{38D94D0C-4BE1-0CEA-746A-E5AC2E9259E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/>
              <a:endParaRPr kumimoji="1" lang="en-US" altLang="en-US">
                <a:latin typeface="Arial" panose="020B0604020202020204" pitchFamily="34" charset="0"/>
              </a:endParaRPr>
            </a:p>
          </p:txBody>
        </p:sp>
        <p:sp>
          <p:nvSpPr>
            <p:cNvPr id="1033" name="Rectangle 4">
              <a:extLst>
                <a:ext uri="{FF2B5EF4-FFF2-40B4-BE49-F238E27FC236}">
                  <a16:creationId xmlns:a16="http://schemas.microsoft.com/office/drawing/2014/main" id="{2F05E9C5-34B3-7954-0B7E-26D16AF2F51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/>
              <a:endParaRPr kumimoji="1" lang="en-US" altLang="en-US">
                <a:latin typeface="Arial" panose="020B0604020202020204" pitchFamily="34" charset="0"/>
              </a:endParaRPr>
            </a:p>
          </p:txBody>
        </p:sp>
        <p:sp>
          <p:nvSpPr>
            <p:cNvPr id="106501" name="Rectangle 5">
              <a:extLst>
                <a:ext uri="{FF2B5EF4-FFF2-40B4-BE49-F238E27FC236}">
                  <a16:creationId xmlns:a16="http://schemas.microsoft.com/office/drawing/2014/main" id="{718177A9-914F-1F4F-75A2-B71203D9AF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kumimoji="1" lang="ru-RU">
                <a:latin typeface="Arial" charset="0"/>
              </a:endParaRPr>
            </a:p>
          </p:txBody>
        </p:sp>
        <p:grpSp>
          <p:nvGrpSpPr>
            <p:cNvPr id="1035" name="Group 6">
              <a:extLst>
                <a:ext uri="{FF2B5EF4-FFF2-40B4-BE49-F238E27FC236}">
                  <a16:creationId xmlns:a16="http://schemas.microsoft.com/office/drawing/2014/main" id="{EEE1909E-044A-290C-289E-E01B959D38F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047" name="Group 7">
                <a:extLst>
                  <a:ext uri="{FF2B5EF4-FFF2-40B4-BE49-F238E27FC236}">
                    <a16:creationId xmlns:a16="http://schemas.microsoft.com/office/drawing/2014/main" id="{47CBD2D7-F65A-5658-7D6E-47EF7453B802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1068" name="Group 8">
                  <a:extLst>
                    <a:ext uri="{FF2B5EF4-FFF2-40B4-BE49-F238E27FC236}">
                      <a16:creationId xmlns:a16="http://schemas.microsoft.com/office/drawing/2014/main" id="{C95C836C-4925-7AD6-4122-4BF9EEDAB0B5}"/>
                    </a:ext>
                  </a:extLst>
                </p:cNvPr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1077" name="Group 9">
                    <a:extLst>
                      <a:ext uri="{FF2B5EF4-FFF2-40B4-BE49-F238E27FC236}">
                        <a16:creationId xmlns:a16="http://schemas.microsoft.com/office/drawing/2014/main" id="{705B7959-822F-A77F-1729-E70066CF5EA6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1084" name="Freeform 10">
                      <a:extLst>
                        <a:ext uri="{FF2B5EF4-FFF2-40B4-BE49-F238E27FC236}">
                          <a16:creationId xmlns:a16="http://schemas.microsoft.com/office/drawing/2014/main" id="{762CE055-6A3D-74A7-47EE-1FFBBABA4C7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85" name="Freeform 11">
                      <a:extLst>
                        <a:ext uri="{FF2B5EF4-FFF2-40B4-BE49-F238E27FC236}">
                          <a16:creationId xmlns:a16="http://schemas.microsoft.com/office/drawing/2014/main" id="{6B08BEA1-292F-D67A-B84E-C20AE52C8B5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078" name="Oval 12">
                    <a:extLst>
                      <a:ext uri="{FF2B5EF4-FFF2-40B4-BE49-F238E27FC236}">
                        <a16:creationId xmlns:a16="http://schemas.microsoft.com/office/drawing/2014/main" id="{99051879-41EB-95B1-1060-DE4F9EC2EBA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428"/>
                    <a:ext cx="168" cy="246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1079" name="Freeform 13">
                    <a:extLst>
                      <a:ext uri="{FF2B5EF4-FFF2-40B4-BE49-F238E27FC236}">
                        <a16:creationId xmlns:a16="http://schemas.microsoft.com/office/drawing/2014/main" id="{47332D4B-B79A-22C7-BD57-4E3D201B416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080" name="Freeform 14">
                    <a:extLst>
                      <a:ext uri="{FF2B5EF4-FFF2-40B4-BE49-F238E27FC236}">
                        <a16:creationId xmlns:a16="http://schemas.microsoft.com/office/drawing/2014/main" id="{17C9EB74-CCDC-0BD1-7C5A-25AF823B547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081" name="Freeform 15">
                    <a:extLst>
                      <a:ext uri="{FF2B5EF4-FFF2-40B4-BE49-F238E27FC236}">
                        <a16:creationId xmlns:a16="http://schemas.microsoft.com/office/drawing/2014/main" id="{A4D03C22-65EE-6241-4FFA-71191A55010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082" name="Freeform 16">
                    <a:extLst>
                      <a:ext uri="{FF2B5EF4-FFF2-40B4-BE49-F238E27FC236}">
                        <a16:creationId xmlns:a16="http://schemas.microsoft.com/office/drawing/2014/main" id="{E60003BC-A288-C3E1-3435-6DBED13F58D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083" name="Freeform 17">
                    <a:extLst>
                      <a:ext uri="{FF2B5EF4-FFF2-40B4-BE49-F238E27FC236}">
                        <a16:creationId xmlns:a16="http://schemas.microsoft.com/office/drawing/2014/main" id="{C1AE1FC4-D91A-174C-E994-2E0E8A883C5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pic>
              <p:nvPicPr>
                <p:cNvPr id="1069" name="Picture 18">
                  <a:extLst>
                    <a:ext uri="{FF2B5EF4-FFF2-40B4-BE49-F238E27FC236}">
                      <a16:creationId xmlns:a16="http://schemas.microsoft.com/office/drawing/2014/main" id="{5FDA5174-B265-80C0-E433-F63867BBF265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0" name="Picture 19">
                  <a:extLst>
                    <a:ext uri="{FF2B5EF4-FFF2-40B4-BE49-F238E27FC236}">
                      <a16:creationId xmlns:a16="http://schemas.microsoft.com/office/drawing/2014/main" id="{F9E900E9-B9FA-E8F3-E426-312EA539E110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1" name="Picture 20">
                  <a:extLst>
                    <a:ext uri="{FF2B5EF4-FFF2-40B4-BE49-F238E27FC236}">
                      <a16:creationId xmlns:a16="http://schemas.microsoft.com/office/drawing/2014/main" id="{954B4749-973F-5353-9DB3-C86C56207A32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2" name="Picture 21">
                  <a:extLst>
                    <a:ext uri="{FF2B5EF4-FFF2-40B4-BE49-F238E27FC236}">
                      <a16:creationId xmlns:a16="http://schemas.microsoft.com/office/drawing/2014/main" id="{AEDDED93-DD31-0D9B-6C04-F144AF155E1A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3" name="Picture 22">
                  <a:extLst>
                    <a:ext uri="{FF2B5EF4-FFF2-40B4-BE49-F238E27FC236}">
                      <a16:creationId xmlns:a16="http://schemas.microsoft.com/office/drawing/2014/main" id="{F56985E6-C044-3E72-0FD5-04C4810191FB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4" name="Picture 23">
                  <a:extLst>
                    <a:ext uri="{FF2B5EF4-FFF2-40B4-BE49-F238E27FC236}">
                      <a16:creationId xmlns:a16="http://schemas.microsoft.com/office/drawing/2014/main" id="{5D2E3B9B-DADA-FD9C-FA21-15EAE5CA79BF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5" name="Picture 24">
                  <a:extLst>
                    <a:ext uri="{FF2B5EF4-FFF2-40B4-BE49-F238E27FC236}">
                      <a16:creationId xmlns:a16="http://schemas.microsoft.com/office/drawing/2014/main" id="{C8F86AE6-5924-0AC2-9213-B8E36B9291D3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6" name="Picture 25">
                  <a:extLst>
                    <a:ext uri="{FF2B5EF4-FFF2-40B4-BE49-F238E27FC236}">
                      <a16:creationId xmlns:a16="http://schemas.microsoft.com/office/drawing/2014/main" id="{BF7E1F20-8D6F-AE90-F027-3D37F6B48174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1048" name="Group 26">
                <a:extLst>
                  <a:ext uri="{FF2B5EF4-FFF2-40B4-BE49-F238E27FC236}">
                    <a16:creationId xmlns:a16="http://schemas.microsoft.com/office/drawing/2014/main" id="{76B19B63-ABA3-9C98-27E8-14C42AAA072F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1049" name="Picture 27">
                  <a:extLst>
                    <a:ext uri="{FF2B5EF4-FFF2-40B4-BE49-F238E27FC236}">
                      <a16:creationId xmlns:a16="http://schemas.microsoft.com/office/drawing/2014/main" id="{FFA11F34-761E-1677-13E0-AB5C15F37808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0" name="Picture 28">
                  <a:extLst>
                    <a:ext uri="{FF2B5EF4-FFF2-40B4-BE49-F238E27FC236}">
                      <a16:creationId xmlns:a16="http://schemas.microsoft.com/office/drawing/2014/main" id="{8836D0F6-6342-D040-DCF0-FA6F42483CB5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1" name="Picture 29">
                  <a:extLst>
                    <a:ext uri="{FF2B5EF4-FFF2-40B4-BE49-F238E27FC236}">
                      <a16:creationId xmlns:a16="http://schemas.microsoft.com/office/drawing/2014/main" id="{1600D9E5-3BC8-C113-1357-EAA6D384A1E1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2" name="Picture 30">
                  <a:extLst>
                    <a:ext uri="{FF2B5EF4-FFF2-40B4-BE49-F238E27FC236}">
                      <a16:creationId xmlns:a16="http://schemas.microsoft.com/office/drawing/2014/main" id="{91E54312-0B84-4CB2-00DE-0C46512751A7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3" name="Picture 31">
                  <a:extLst>
                    <a:ext uri="{FF2B5EF4-FFF2-40B4-BE49-F238E27FC236}">
                      <a16:creationId xmlns:a16="http://schemas.microsoft.com/office/drawing/2014/main" id="{5F74ED82-9E53-F538-2564-99CA3572DEB6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4" name="Picture 32">
                  <a:extLst>
                    <a:ext uri="{FF2B5EF4-FFF2-40B4-BE49-F238E27FC236}">
                      <a16:creationId xmlns:a16="http://schemas.microsoft.com/office/drawing/2014/main" id="{3B8E5CB8-B97B-C70D-D36B-BB69E1D7C04E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5" name="Picture 33">
                  <a:extLst>
                    <a:ext uri="{FF2B5EF4-FFF2-40B4-BE49-F238E27FC236}">
                      <a16:creationId xmlns:a16="http://schemas.microsoft.com/office/drawing/2014/main" id="{10DC1C6A-D6D6-F8CD-BCA2-03B4E924B309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6" name="Picture 34">
                  <a:extLst>
                    <a:ext uri="{FF2B5EF4-FFF2-40B4-BE49-F238E27FC236}">
                      <a16:creationId xmlns:a16="http://schemas.microsoft.com/office/drawing/2014/main" id="{FB671D05-3611-E166-1B33-3A6AB8DE9EAD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7" name="Picture 35">
                  <a:extLst>
                    <a:ext uri="{FF2B5EF4-FFF2-40B4-BE49-F238E27FC236}">
                      <a16:creationId xmlns:a16="http://schemas.microsoft.com/office/drawing/2014/main" id="{D3EA4474-74EA-46B9-7602-56BAADBC83D0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8" name="Picture 36">
                  <a:extLst>
                    <a:ext uri="{FF2B5EF4-FFF2-40B4-BE49-F238E27FC236}">
                      <a16:creationId xmlns:a16="http://schemas.microsoft.com/office/drawing/2014/main" id="{B8B1B134-95E5-DB56-8458-158D6D339424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9" name="Picture 37">
                  <a:extLst>
                    <a:ext uri="{FF2B5EF4-FFF2-40B4-BE49-F238E27FC236}">
                      <a16:creationId xmlns:a16="http://schemas.microsoft.com/office/drawing/2014/main" id="{99D7B091-518A-0366-50B2-504FB29AD0FD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0" name="Picture 38">
                  <a:extLst>
                    <a:ext uri="{FF2B5EF4-FFF2-40B4-BE49-F238E27FC236}">
                      <a16:creationId xmlns:a16="http://schemas.microsoft.com/office/drawing/2014/main" id="{9F82C668-77B2-D3C6-DE1A-6CF2AC506361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1" name="Picture 39">
                  <a:extLst>
                    <a:ext uri="{FF2B5EF4-FFF2-40B4-BE49-F238E27FC236}">
                      <a16:creationId xmlns:a16="http://schemas.microsoft.com/office/drawing/2014/main" id="{DFCAB488-B3F7-4CC1-996E-728AC99B3CAA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2" name="Picture 40">
                  <a:extLst>
                    <a:ext uri="{FF2B5EF4-FFF2-40B4-BE49-F238E27FC236}">
                      <a16:creationId xmlns:a16="http://schemas.microsoft.com/office/drawing/2014/main" id="{A1AA20A4-55EA-3155-2606-627B8C9C953F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3" name="Picture 41">
                  <a:extLst>
                    <a:ext uri="{FF2B5EF4-FFF2-40B4-BE49-F238E27FC236}">
                      <a16:creationId xmlns:a16="http://schemas.microsoft.com/office/drawing/2014/main" id="{3612ACD2-F2E3-3F25-ACEF-D2AA1AEFE78B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4" name="Picture 42">
                  <a:extLst>
                    <a:ext uri="{FF2B5EF4-FFF2-40B4-BE49-F238E27FC236}">
                      <a16:creationId xmlns:a16="http://schemas.microsoft.com/office/drawing/2014/main" id="{881B2703-F7BC-6CAF-DC59-C3E6BC0BF6CD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5" name="Picture 43">
                  <a:extLst>
                    <a:ext uri="{FF2B5EF4-FFF2-40B4-BE49-F238E27FC236}">
                      <a16:creationId xmlns:a16="http://schemas.microsoft.com/office/drawing/2014/main" id="{B8DEFBAB-A46C-A253-655E-8005ADDAD1EC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6" name="Picture 44">
                  <a:extLst>
                    <a:ext uri="{FF2B5EF4-FFF2-40B4-BE49-F238E27FC236}">
                      <a16:creationId xmlns:a16="http://schemas.microsoft.com/office/drawing/2014/main" id="{84F7A0D3-5633-0155-AE46-7C6507CACC26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7" name="Picture 45">
                  <a:extLst>
                    <a:ext uri="{FF2B5EF4-FFF2-40B4-BE49-F238E27FC236}">
                      <a16:creationId xmlns:a16="http://schemas.microsoft.com/office/drawing/2014/main" id="{3CDB24A8-C15B-3415-3F99-4C429927287C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1036" name="Freeform 46">
              <a:extLst>
                <a:ext uri="{FF2B5EF4-FFF2-40B4-BE49-F238E27FC236}">
                  <a16:creationId xmlns:a16="http://schemas.microsoft.com/office/drawing/2014/main" id="{90620E62-1CC5-557B-AF40-B2022199EB99}"/>
                </a:ext>
              </a:extLst>
            </p:cNvPr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43" name="Freeform 47">
              <a:extLst>
                <a:ext uri="{FF2B5EF4-FFF2-40B4-BE49-F238E27FC236}">
                  <a16:creationId xmlns:a16="http://schemas.microsoft.com/office/drawing/2014/main" id="{CC04DCEC-8006-4FFD-5432-0D2DD711EF61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6544" name="Freeform 48">
              <a:extLst>
                <a:ext uri="{FF2B5EF4-FFF2-40B4-BE49-F238E27FC236}">
                  <a16:creationId xmlns:a16="http://schemas.microsoft.com/office/drawing/2014/main" id="{295DD533-A1BA-FCBD-A170-45414605DCF4}"/>
                </a:ext>
              </a:extLst>
            </p:cNvPr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9" name="Freeform 49" descr="kimonopat1">
              <a:extLst>
                <a:ext uri="{FF2B5EF4-FFF2-40B4-BE49-F238E27FC236}">
                  <a16:creationId xmlns:a16="http://schemas.microsoft.com/office/drawing/2014/main" id="{7BD0AA06-AB7D-B7FA-71C3-AFFF04D2A4D0}"/>
                </a:ext>
              </a:extLst>
            </p:cNvPr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0" name="Freeform 50" descr="kimonopat1">
              <a:extLst>
                <a:ext uri="{FF2B5EF4-FFF2-40B4-BE49-F238E27FC236}">
                  <a16:creationId xmlns:a16="http://schemas.microsoft.com/office/drawing/2014/main" id="{4E0B6800-C5EB-C6DD-F0C6-9BC63C65C671}"/>
                </a:ext>
              </a:extLst>
            </p:cNvPr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1" name="Freeform 51">
              <a:extLst>
                <a:ext uri="{FF2B5EF4-FFF2-40B4-BE49-F238E27FC236}">
                  <a16:creationId xmlns:a16="http://schemas.microsoft.com/office/drawing/2014/main" id="{16B7032C-40BE-B35E-33F5-0164BE3B1FEF}"/>
                </a:ext>
              </a:extLst>
            </p:cNvPr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" name="Freeform 52">
              <a:extLst>
                <a:ext uri="{FF2B5EF4-FFF2-40B4-BE49-F238E27FC236}">
                  <a16:creationId xmlns:a16="http://schemas.microsoft.com/office/drawing/2014/main" id="{A1C8A0B9-5609-4BB9-E74E-C5E7210CDE5B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49" name="Freeform 53">
              <a:extLst>
                <a:ext uri="{FF2B5EF4-FFF2-40B4-BE49-F238E27FC236}">
                  <a16:creationId xmlns:a16="http://schemas.microsoft.com/office/drawing/2014/main" id="{2F9745BE-C17C-EEA6-795F-446C899D1802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4" name="Rectangle 54">
              <a:extLst>
                <a:ext uri="{FF2B5EF4-FFF2-40B4-BE49-F238E27FC236}">
                  <a16:creationId xmlns:a16="http://schemas.microsoft.com/office/drawing/2014/main" id="{5B6D313E-F9CF-5E15-C347-80882CDB73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/>
              <a:endParaRPr kumimoji="1" lang="en-US" altLang="en-US">
                <a:latin typeface="Arial" panose="020B0604020202020204" pitchFamily="34" charset="0"/>
              </a:endParaRPr>
            </a:p>
          </p:txBody>
        </p:sp>
        <p:sp>
          <p:nvSpPr>
            <p:cNvPr id="106551" name="Freeform 55">
              <a:extLst>
                <a:ext uri="{FF2B5EF4-FFF2-40B4-BE49-F238E27FC236}">
                  <a16:creationId xmlns:a16="http://schemas.microsoft.com/office/drawing/2014/main" id="{32E5CCB3-E36B-4147-F9EE-1D2B84FDAF75}"/>
                </a:ext>
              </a:extLst>
            </p:cNvPr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6" name="AutoShape 56">
              <a:extLst>
                <a:ext uri="{FF2B5EF4-FFF2-40B4-BE49-F238E27FC236}">
                  <a16:creationId xmlns:a16="http://schemas.microsoft.com/office/drawing/2014/main" id="{CE5F7E06-9194-347C-4121-A29CFED04C9A}"/>
                </a:ext>
              </a:extLst>
            </p:cNvPr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4259 w 21600"/>
                <a:gd name="T1" fmla="*/ 71 h 21600"/>
                <a:gd name="T2" fmla="*/ 2160 w 21600"/>
                <a:gd name="T3" fmla="*/ 142 h 21600"/>
                <a:gd name="T4" fmla="*/ 61 w 21600"/>
                <a:gd name="T5" fmla="*/ 71 h 21600"/>
                <a:gd name="T6" fmla="*/ 216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en-US"/>
            </a:p>
          </p:txBody>
        </p:sp>
      </p:grpSp>
      <p:sp>
        <p:nvSpPr>
          <p:cNvPr id="1027" name="Rectangle 57">
            <a:extLst>
              <a:ext uri="{FF2B5EF4-FFF2-40B4-BE49-F238E27FC236}">
                <a16:creationId xmlns:a16="http://schemas.microsoft.com/office/drawing/2014/main" id="{E4F1B02F-6105-F24C-D7D9-06A0B7D269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19075" y="227013"/>
            <a:ext cx="74771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заголовка</a:t>
            </a:r>
          </a:p>
        </p:txBody>
      </p:sp>
      <p:sp>
        <p:nvSpPr>
          <p:cNvPr id="1028" name="Rectangle 58">
            <a:extLst>
              <a:ext uri="{FF2B5EF4-FFF2-40B4-BE49-F238E27FC236}">
                <a16:creationId xmlns:a16="http://schemas.microsoft.com/office/drawing/2014/main" id="{1F18EE38-BB10-5694-B790-CA26983130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63525" y="1598613"/>
            <a:ext cx="7386638" cy="4497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106555" name="Rectangle 59">
            <a:extLst>
              <a:ext uri="{FF2B5EF4-FFF2-40B4-BE49-F238E27FC236}">
                <a16:creationId xmlns:a16="http://schemas.microsoft.com/office/drawing/2014/main" id="{70946CD7-5CF0-C765-C798-A8E94927D4E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2050"/>
            <a:ext cx="178276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latin typeface="+mn-lt"/>
              </a:defRPr>
            </a:lvl1pPr>
          </a:lstStyle>
          <a:p>
            <a:pPr>
              <a:defRPr/>
            </a:pPr>
            <a:fld id="{B311E495-D594-49C1-A1DC-19FF98C0FE01}" type="datetimeFigureOut">
              <a:rPr lang="ru-RU"/>
              <a:pPr>
                <a:defRPr/>
              </a:pPr>
              <a:t>22.11.2024</a:t>
            </a:fld>
            <a:endParaRPr lang="ru-RU"/>
          </a:p>
        </p:txBody>
      </p:sp>
      <p:sp>
        <p:nvSpPr>
          <p:cNvPr id="106556" name="Rectangle 60">
            <a:extLst>
              <a:ext uri="{FF2B5EF4-FFF2-40B4-BE49-F238E27FC236}">
                <a16:creationId xmlns:a16="http://schemas.microsoft.com/office/drawing/2014/main" id="{1E36E2DA-2E8B-2382-B736-1EE20CAFE28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57425" y="6248400"/>
            <a:ext cx="345598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6557" name="Rectangle 61">
            <a:extLst>
              <a:ext uri="{FF2B5EF4-FFF2-40B4-BE49-F238E27FC236}">
                <a16:creationId xmlns:a16="http://schemas.microsoft.com/office/drawing/2014/main" id="{1FA05E9B-F9C6-BBC5-824F-F8EB2FB4002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248400"/>
            <a:ext cx="1755775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panose="020B0604020202020204" pitchFamily="34" charset="0"/>
              </a:defRPr>
            </a:lvl1pPr>
          </a:lstStyle>
          <a:p>
            <a:fld id="{9BCE61D0-6344-4724-83B5-40F07A3D8ADB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6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7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0" name="Rectangle 24">
            <a:extLst>
              <a:ext uri="{FF2B5EF4-FFF2-40B4-BE49-F238E27FC236}">
                <a16:creationId xmlns:a16="http://schemas.microsoft.com/office/drawing/2014/main" id="{85209DC2-C3DC-8A8B-B794-79CA2F7E92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заголовка</a:t>
            </a:r>
          </a:p>
        </p:txBody>
      </p:sp>
      <p:sp>
        <p:nvSpPr>
          <p:cNvPr id="4121" name="Rectangle 25">
            <a:extLst>
              <a:ext uri="{FF2B5EF4-FFF2-40B4-BE49-F238E27FC236}">
                <a16:creationId xmlns:a16="http://schemas.microsoft.com/office/drawing/2014/main" id="{1C330B6C-977A-B2AF-68DD-28B52F3C56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1" name="Rectangle 26">
            <a:extLst>
              <a:ext uri="{FF2B5EF4-FFF2-40B4-BE49-F238E27FC236}">
                <a16:creationId xmlns:a16="http://schemas.microsoft.com/office/drawing/2014/main" id="{0B84011D-B8F5-238E-54C5-DFB726990E8B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2" name="Rectangle 27">
            <a:extLst>
              <a:ext uri="{FF2B5EF4-FFF2-40B4-BE49-F238E27FC236}">
                <a16:creationId xmlns:a16="http://schemas.microsoft.com/office/drawing/2014/main" id="{C9113084-1D4B-1971-DC28-05F7E10D426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3" name="Rectangle 28">
            <a:extLst>
              <a:ext uri="{FF2B5EF4-FFF2-40B4-BE49-F238E27FC236}">
                <a16:creationId xmlns:a16="http://schemas.microsoft.com/office/drawing/2014/main" id="{53B4E61A-FE14-3A4C-54AB-8391402331F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A5493D96-CDE7-4200-ADB1-3C4A420B3D2D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anose="05000000000000000000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 /><Relationship Id="rId2" Type="http://schemas.openxmlformats.org/officeDocument/2006/relationships/slideLayout" Target="../slideLayouts/slideLayout12.xml" /><Relationship Id="rId1" Type="http://schemas.openxmlformats.org/officeDocument/2006/relationships/audio" Target="../media/audio1.wav" /><Relationship Id="rId4" Type="http://schemas.openxmlformats.org/officeDocument/2006/relationships/image" Target="../media/image7.png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 /><Relationship Id="rId2" Type="http://schemas.openxmlformats.org/officeDocument/2006/relationships/slideLayout" Target="../slideLayouts/slideLayout12.xml" /><Relationship Id="rId1" Type="http://schemas.openxmlformats.org/officeDocument/2006/relationships/audio" Target="../media/audio1.wav" /><Relationship Id="rId4" Type="http://schemas.openxmlformats.org/officeDocument/2006/relationships/image" Target="../media/image7.png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 /><Relationship Id="rId2" Type="http://schemas.openxmlformats.org/officeDocument/2006/relationships/slideLayout" Target="../slideLayouts/slideLayout12.xml" /><Relationship Id="rId1" Type="http://schemas.openxmlformats.org/officeDocument/2006/relationships/audio" Target="../media/audio1.wav" /><Relationship Id="rId4" Type="http://schemas.openxmlformats.org/officeDocument/2006/relationships/image" Target="../media/image7.png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 /><Relationship Id="rId2" Type="http://schemas.openxmlformats.org/officeDocument/2006/relationships/slideLayout" Target="../slideLayouts/slideLayout12.xml" /><Relationship Id="rId1" Type="http://schemas.openxmlformats.org/officeDocument/2006/relationships/audio" Target="../media/audio1.wav" /><Relationship Id="rId4" Type="http://schemas.openxmlformats.org/officeDocument/2006/relationships/image" Target="../media/image7.png" 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 /><Relationship Id="rId2" Type="http://schemas.openxmlformats.org/officeDocument/2006/relationships/slideLayout" Target="../slideLayouts/slideLayout12.xml" /><Relationship Id="rId1" Type="http://schemas.openxmlformats.org/officeDocument/2006/relationships/audio" Target="../media/audio1.wav" /><Relationship Id="rId4" Type="http://schemas.openxmlformats.org/officeDocument/2006/relationships/image" Target="../media/image7.png" 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 /><Relationship Id="rId2" Type="http://schemas.openxmlformats.org/officeDocument/2006/relationships/slideLayout" Target="../slideLayouts/slideLayout7.xml" /><Relationship Id="rId1" Type="http://schemas.openxmlformats.org/officeDocument/2006/relationships/audio" Target="../media/audio1.wav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val 4">
            <a:extLst>
              <a:ext uri="{FF2B5EF4-FFF2-40B4-BE49-F238E27FC236}">
                <a16:creationId xmlns:a16="http://schemas.microsoft.com/office/drawing/2014/main" id="{29D87665-EDD6-49AD-5A4F-E3124439D5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1196975"/>
            <a:ext cx="6624637" cy="37449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ru-RU" altLang="en-US" sz="8800"/>
              <a:t>САМЫЙ</a:t>
            </a:r>
          </a:p>
          <a:p>
            <a:pPr algn="ctr" eaLnBrk="1" hangingPunct="1"/>
            <a:r>
              <a:rPr lang="ru-RU" altLang="en-US" sz="8800"/>
              <a:t>УМНЫЙ</a:t>
            </a:r>
            <a:r>
              <a:rPr lang="ru-RU" altLang="en-US"/>
              <a:t> </a:t>
            </a:r>
          </a:p>
          <a:p>
            <a:pPr algn="ctr" eaLnBrk="1" hangingPunct="1"/>
            <a:r>
              <a:rPr lang="ru-RU" altLang="en-US"/>
              <a:t>Составила Митрохина Т.В. </a:t>
            </a:r>
          </a:p>
        </p:txBody>
      </p:sp>
      <p:sp>
        <p:nvSpPr>
          <p:cNvPr id="5123" name="Line 6">
            <a:extLst>
              <a:ext uri="{FF2B5EF4-FFF2-40B4-BE49-F238E27FC236}">
                <a16:creationId xmlns:a16="http://schemas.microsoft.com/office/drawing/2014/main" id="{74DEE078-2115-F73E-0C6E-93CADD0029F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35150" y="1196975"/>
            <a:ext cx="2736850" cy="280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4" name="Line 7">
            <a:extLst>
              <a:ext uri="{FF2B5EF4-FFF2-40B4-BE49-F238E27FC236}">
                <a16:creationId xmlns:a16="http://schemas.microsoft.com/office/drawing/2014/main" id="{2C2F2CFE-7E5C-0293-F8F9-7066320802E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03575" y="1268413"/>
            <a:ext cx="1368425" cy="3455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5" name="Line 8">
            <a:extLst>
              <a:ext uri="{FF2B5EF4-FFF2-40B4-BE49-F238E27FC236}">
                <a16:creationId xmlns:a16="http://schemas.microsoft.com/office/drawing/2014/main" id="{037E7498-2919-D771-6150-46895F63FB8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76600" y="1773238"/>
            <a:ext cx="3887788" cy="2951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6" name="Line 9">
            <a:extLst>
              <a:ext uri="{FF2B5EF4-FFF2-40B4-BE49-F238E27FC236}">
                <a16:creationId xmlns:a16="http://schemas.microsoft.com/office/drawing/2014/main" id="{3A8F7E4C-C245-79FC-01A0-F3D4AB542E0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95963" y="1844675"/>
            <a:ext cx="1296987" cy="3024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7" name="AutoShape 10">
            <a:extLst>
              <a:ext uri="{FF2B5EF4-FFF2-40B4-BE49-F238E27FC236}">
                <a16:creationId xmlns:a16="http://schemas.microsoft.com/office/drawing/2014/main" id="{0A25C8C3-2829-E9FA-0612-F982AD1492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4581525"/>
            <a:ext cx="1419225" cy="1417638"/>
          </a:xfrm>
          <a:prstGeom prst="smileyFace">
            <a:avLst>
              <a:gd name="adj" fmla="val 4653"/>
            </a:avLst>
          </a:prstGeom>
          <a:solidFill>
            <a:schemeClr val="hlink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5128" name="AutoShape 11">
            <a:extLst>
              <a:ext uri="{FF2B5EF4-FFF2-40B4-BE49-F238E27FC236}">
                <a16:creationId xmlns:a16="http://schemas.microsoft.com/office/drawing/2014/main" id="{1FE88FEA-2DCB-36AF-4367-692306DFF0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2950" y="4652963"/>
            <a:ext cx="1419225" cy="1417637"/>
          </a:xfrm>
          <a:prstGeom prst="smileyFace">
            <a:avLst>
              <a:gd name="adj" fmla="val 4653"/>
            </a:avLst>
          </a:prstGeom>
          <a:solidFill>
            <a:schemeClr val="hlink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5129" name="AutoShape 12">
            <a:extLst>
              <a:ext uri="{FF2B5EF4-FFF2-40B4-BE49-F238E27FC236}">
                <a16:creationId xmlns:a16="http://schemas.microsoft.com/office/drawing/2014/main" id="{C3EBF969-1BAB-828B-885E-E68714CCAB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549275"/>
            <a:ext cx="1419225" cy="1417638"/>
          </a:xfrm>
          <a:prstGeom prst="smileyFace">
            <a:avLst>
              <a:gd name="adj" fmla="val 4653"/>
            </a:avLst>
          </a:prstGeom>
          <a:solidFill>
            <a:schemeClr val="hlink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5130" name="AutoShape 13">
            <a:extLst>
              <a:ext uri="{FF2B5EF4-FFF2-40B4-BE49-F238E27FC236}">
                <a16:creationId xmlns:a16="http://schemas.microsoft.com/office/drawing/2014/main" id="{AC8E5FBF-AD8F-6338-0F3E-1667C947BE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476250"/>
            <a:ext cx="1419225" cy="1417638"/>
          </a:xfrm>
          <a:prstGeom prst="smileyFace">
            <a:avLst>
              <a:gd name="adj" fmla="val 4653"/>
            </a:avLst>
          </a:prstGeom>
          <a:solidFill>
            <a:schemeClr val="hlink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lang="en-U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3DC2FF8E-AB28-39BF-01A4-75A4BB51262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927225"/>
          </a:xfrm>
        </p:spPr>
        <p:txBody>
          <a:bodyPr anchorCtr="1"/>
          <a:lstStyle/>
          <a:p>
            <a:pPr eaLnBrk="1" hangingPunct="1"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Какое из этих слов не обозначает корабль?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C74D5952-0940-D40B-E020-3A9872CA8A13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endParaRPr lang="ru-RU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endParaRPr lang="ru-RU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r>
              <a:rPr lang="ru-RU" sz="4000">
                <a:effectLst>
                  <a:outerShdw blurRad="38100" dist="38100" dir="2700000" algn="tl">
                    <a:srgbClr val="000000"/>
                  </a:outerShdw>
                </a:effectLst>
              </a:rPr>
              <a:t>1.    парусник</a:t>
            </a:r>
          </a:p>
          <a:p>
            <a:pPr eaLnBrk="1" hangingPunct="1">
              <a:defRPr/>
            </a:pPr>
            <a:r>
              <a:rPr lang="ru-RU" sz="4000">
                <a:effectLst>
                  <a:outerShdw blurRad="38100" dist="38100" dir="2700000" algn="tl">
                    <a:srgbClr val="000000"/>
                  </a:outerShdw>
                </a:effectLst>
              </a:rPr>
              <a:t>2.    крейсер</a:t>
            </a:r>
          </a:p>
          <a:p>
            <a:pPr eaLnBrk="1" hangingPunct="1">
              <a:defRPr/>
            </a:pPr>
            <a:r>
              <a:rPr lang="ru-RU" sz="4000">
                <a:effectLst>
                  <a:outerShdw blurRad="38100" dist="38100" dir="2700000" algn="tl">
                    <a:srgbClr val="000000"/>
                  </a:outerShdw>
                </a:effectLst>
              </a:rPr>
              <a:t>3.    фрегат</a:t>
            </a:r>
          </a:p>
          <a:p>
            <a:pPr eaLnBrk="1" hangingPunct="1">
              <a:defRPr/>
            </a:pPr>
            <a:r>
              <a:rPr lang="ru-RU" sz="4000">
                <a:effectLst>
                  <a:outerShdw blurRad="38100" dist="38100" dir="2700000" algn="tl">
                    <a:srgbClr val="000000"/>
                  </a:outerShdw>
                </a:effectLst>
              </a:rPr>
              <a:t>4.    авиалайнер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BED76F91-D378-497C-4AB8-3DC9D359114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2214562"/>
          </a:xfrm>
        </p:spPr>
        <p:txBody>
          <a:bodyPr anchorCtr="1"/>
          <a:lstStyle/>
          <a:p>
            <a:pPr eaLnBrk="1" hangingPunct="1"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Какие листья имеют узорную форму с острыми углами?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501ED9FD-EC5C-7947-695E-2F42F4A71257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endParaRPr lang="ru-RU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endParaRPr lang="ru-RU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1.    дубовые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2.    липовые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3.    еловые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4.    кленовые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E1A6A4DF-410B-0C74-68E1-5AB067D1EA6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711325"/>
          </a:xfrm>
        </p:spPr>
        <p:txBody>
          <a:bodyPr anchorCtr="1"/>
          <a:lstStyle/>
          <a:p>
            <a:pPr eaLnBrk="1" hangingPunct="1"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От чего страдают птицы зимой?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CCC62BD5-190F-8946-4982-481AB4D79B3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endParaRPr lang="ru-RU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1.  от холода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2.  от голода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3.  от ветра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4.  от снега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A40CD6A7-5139-E103-4923-ADD9DA4BDA0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711325"/>
          </a:xfrm>
        </p:spPr>
        <p:txBody>
          <a:bodyPr anchorCtr="1"/>
          <a:lstStyle/>
          <a:p>
            <a:pPr eaLnBrk="1" hangingPunct="1"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Какое из этих слов – название цветка?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C91D7A9D-D636-37C2-1C71-EA2C6F6959D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endParaRPr lang="ru-RU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.    неваляшка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2.    незнайка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3.    неумывайка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4.    незабудка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433E8F7F-8EDC-B2E3-2531-97A5371BE47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1"/>
          <a:lstStyle/>
          <a:p>
            <a:pPr eaLnBrk="1" hangingPunct="1"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Что не делают из дерева?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3F39595B-7FA3-DA33-48DC-B49E3A637A9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endParaRPr lang="ru-RU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1.  карандаши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2.  бумагу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3.  фломастеры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4.  спички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FABA6CA9-3F6D-84C2-8E5C-3CBD7F57CE9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692150"/>
            <a:ext cx="7772400" cy="2736850"/>
          </a:xfrm>
        </p:spPr>
        <p:txBody>
          <a:bodyPr/>
          <a:lstStyle/>
          <a:p>
            <a:pPr eaLnBrk="1" hangingPunct="1"/>
            <a:r>
              <a:rPr lang="ru-RU" altLang="en-US" sz="6600">
                <a:solidFill>
                  <a:schemeClr val="tx1"/>
                </a:solidFill>
                <a:effectLst/>
                <a:latin typeface="Tahoma" panose="020B0604030504040204" pitchFamily="34" charset="0"/>
              </a:rPr>
              <a:t>САМЫЙ</a:t>
            </a:r>
            <a:br>
              <a:rPr lang="ru-RU" altLang="en-US" sz="6600">
                <a:solidFill>
                  <a:schemeClr val="tx1"/>
                </a:solidFill>
                <a:effectLst/>
                <a:latin typeface="Tahoma" panose="020B0604030504040204" pitchFamily="34" charset="0"/>
              </a:rPr>
            </a:br>
            <a:r>
              <a:rPr lang="ru-RU" altLang="en-US" sz="6600">
                <a:solidFill>
                  <a:schemeClr val="tx1"/>
                </a:solidFill>
                <a:effectLst/>
                <a:latin typeface="Tahoma" panose="020B0604030504040204" pitchFamily="34" charset="0"/>
              </a:rPr>
              <a:t>УМНЫЙ</a:t>
            </a:r>
          </a:p>
        </p:txBody>
      </p:sp>
      <p:sp>
        <p:nvSpPr>
          <p:cNvPr id="77827" name="Rectangle 3">
            <a:extLst>
              <a:ext uri="{FF2B5EF4-FFF2-40B4-BE49-F238E27FC236}">
                <a16:creationId xmlns:a16="http://schemas.microsoft.com/office/drawing/2014/main" id="{06577245-A413-AA89-5B8B-271826DF98C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solidFill>
            <a:schemeClr val="hlink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6000">
                <a:solidFill>
                  <a:schemeClr val="accent1"/>
                </a:solidFill>
                <a:latin typeface="Tahoma" pitchFamily="34" charset="0"/>
              </a:rPr>
              <a:t>2 тур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6000">
                <a:solidFill>
                  <a:schemeClr val="accent1"/>
                </a:solidFill>
                <a:latin typeface="Tahoma" pitchFamily="34" charset="0"/>
              </a:rPr>
              <a:t>Можно-нельзя</a:t>
            </a:r>
          </a:p>
        </p:txBody>
      </p:sp>
      <p:pic>
        <p:nvPicPr>
          <p:cNvPr id="19460" name="Picture 4" descr="j0299125">
            <a:extLst>
              <a:ext uri="{FF2B5EF4-FFF2-40B4-BE49-F238E27FC236}">
                <a16:creationId xmlns:a16="http://schemas.microsoft.com/office/drawing/2014/main" id="{DC5A4013-C6E2-9435-5882-13BB286BCF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908050"/>
            <a:ext cx="1711325" cy="280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7829" name="j0213358.wav">
            <a:hlinkClick r:id="" action="ppaction://media"/>
            <a:extLst>
              <a:ext uri="{FF2B5EF4-FFF2-40B4-BE49-F238E27FC236}">
                <a16:creationId xmlns:a16="http://schemas.microsoft.com/office/drawing/2014/main" id="{845EAFC9-25CA-8D54-110C-D13EE11E4A22}"/>
              </a:ext>
            </a:extLst>
          </p:cNvPr>
          <p:cNvPicPr>
            <a:picLocks noRot="1" noChangeAspect="1" noChangeArrowheads="1"/>
          </p:cNvPicPr>
          <p:nvPr>
            <a:wavAudioFile r:embed="rId1" name="j0214098.wav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620713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16" fill="hold"/>
                                        <p:tgtEl>
                                          <p:spTgt spid="7782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7829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3F91B885-AE69-168F-B573-0E772D80E50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1"/>
          <a:lstStyle/>
          <a:p>
            <a:pPr eaLnBrk="1" hangingPunct="1"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Что нельзя делать на уроке?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2D3D09F8-F925-01EE-4864-EBCC22A8A5E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endParaRPr lang="ru-RU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1.  писать диктанты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2.  писать сочинения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3.  писать записки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4.  писать решения задач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F0C14FA1-FA77-A3C1-2453-F83F75E710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en-US"/>
              <a:t>Какое слово нельзя говорить?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BE3D152E-6D9D-7D61-B7A1-F74F248D5B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en-US" sz="4400"/>
              <a:t>1. Спасибо </a:t>
            </a:r>
          </a:p>
          <a:p>
            <a:pPr eaLnBrk="1" hangingPunct="1"/>
            <a:r>
              <a:rPr lang="ru-RU" altLang="en-US" sz="4400"/>
              <a:t>2. До свидания</a:t>
            </a:r>
          </a:p>
          <a:p>
            <a:pPr eaLnBrk="1" hangingPunct="1"/>
            <a:r>
              <a:rPr lang="ru-RU" altLang="en-US" sz="4400"/>
              <a:t>3. Заткнись </a:t>
            </a:r>
          </a:p>
          <a:p>
            <a:pPr eaLnBrk="1" hangingPunct="1"/>
            <a:r>
              <a:rPr lang="ru-RU" altLang="en-US" sz="4400"/>
              <a:t>4. Пожалуйста </a:t>
            </a:r>
          </a:p>
          <a:p>
            <a:pPr eaLnBrk="1" hangingPunct="1"/>
            <a:endParaRPr lang="ru-RU" altLang="en-US" sz="44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E88C6D51-4A4C-9727-EB33-48EB4DADCA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en-US"/>
              <a:t>Почему можно много гулять?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806A0D64-970F-E0B8-156C-A3248320C6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en-US" sz="3600"/>
              <a:t>1. Быстрее вырастешь</a:t>
            </a:r>
          </a:p>
          <a:p>
            <a:pPr eaLnBrk="1" hangingPunct="1"/>
            <a:r>
              <a:rPr lang="ru-RU" altLang="en-US" sz="3600"/>
              <a:t>2. Не будешь болеть</a:t>
            </a:r>
          </a:p>
          <a:p>
            <a:pPr eaLnBrk="1" hangingPunct="1"/>
            <a:r>
              <a:rPr lang="ru-RU" altLang="en-US" sz="3600"/>
              <a:t>3. Наиграешься с друзьями</a:t>
            </a:r>
          </a:p>
          <a:p>
            <a:pPr eaLnBrk="1" hangingPunct="1"/>
            <a:r>
              <a:rPr lang="ru-RU" altLang="en-US" sz="3600"/>
              <a:t>4. Мама разрешает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56FB6B84-E3A9-7217-6CB7-6F125312052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1"/>
          <a:lstStyle/>
          <a:p>
            <a:pPr eaLnBrk="1" hangingPunct="1"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Что нельзя назвать осадками?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A7AF31CD-52BD-89EE-A898-4D2E2FBBB26D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endParaRPr lang="ru-RU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1.   иней	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2.   град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3.   росу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4.   облака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>
            <a:extLst>
              <a:ext uri="{FF2B5EF4-FFF2-40B4-BE49-F238E27FC236}">
                <a16:creationId xmlns:a16="http://schemas.microsoft.com/office/drawing/2014/main" id="{4F3CB1A5-B75E-0F63-F846-ACD5C2F5C4E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692150"/>
            <a:ext cx="7772400" cy="2736850"/>
          </a:xfrm>
        </p:spPr>
        <p:txBody>
          <a:bodyPr/>
          <a:lstStyle/>
          <a:p>
            <a:pPr eaLnBrk="1" hangingPunct="1"/>
            <a:r>
              <a:rPr lang="ru-RU" altLang="en-US" sz="6600">
                <a:solidFill>
                  <a:schemeClr val="tx1"/>
                </a:solidFill>
                <a:effectLst/>
                <a:latin typeface="Tahoma" panose="020B0604030504040204" pitchFamily="34" charset="0"/>
              </a:rPr>
              <a:t>САМЫЙ</a:t>
            </a:r>
            <a:br>
              <a:rPr lang="ru-RU" altLang="en-US" sz="6600">
                <a:solidFill>
                  <a:schemeClr val="tx1"/>
                </a:solidFill>
                <a:effectLst/>
                <a:latin typeface="Tahoma" panose="020B0604030504040204" pitchFamily="34" charset="0"/>
              </a:rPr>
            </a:br>
            <a:r>
              <a:rPr lang="ru-RU" altLang="en-US" sz="6600">
                <a:solidFill>
                  <a:schemeClr val="tx1"/>
                </a:solidFill>
                <a:effectLst/>
                <a:latin typeface="Tahoma" panose="020B0604030504040204" pitchFamily="34" charset="0"/>
              </a:rPr>
              <a:t>УМНЫЙ</a:t>
            </a:r>
          </a:p>
        </p:txBody>
      </p:sp>
      <p:sp>
        <p:nvSpPr>
          <p:cNvPr id="75781" name="Rectangle 5">
            <a:extLst>
              <a:ext uri="{FF2B5EF4-FFF2-40B4-BE49-F238E27FC236}">
                <a16:creationId xmlns:a16="http://schemas.microsoft.com/office/drawing/2014/main" id="{DC05713A-B9DE-DD78-34DC-7ED0503B6A6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268538" y="3429000"/>
            <a:ext cx="5503862" cy="2209800"/>
          </a:xfrm>
          <a:solidFill>
            <a:schemeClr val="hlink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7200">
                <a:solidFill>
                  <a:schemeClr val="accent1"/>
                </a:solidFill>
                <a:latin typeface="Tahoma" pitchFamily="34" charset="0"/>
              </a:rPr>
              <a:t>1 тур</a:t>
            </a:r>
            <a:r>
              <a:rPr lang="en-US" sz="7200">
                <a:solidFill>
                  <a:schemeClr val="accent1"/>
                </a:solidFill>
                <a:latin typeface="Tahoma" pitchFamily="34" charset="0"/>
              </a:rPr>
              <a:t> </a:t>
            </a:r>
            <a:endParaRPr lang="ru-RU" sz="7200">
              <a:solidFill>
                <a:schemeClr val="accent1"/>
              </a:solidFill>
              <a:latin typeface="Tahoma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ru-RU" sz="7200">
                <a:solidFill>
                  <a:schemeClr val="accent1"/>
                </a:solidFill>
                <a:latin typeface="Tahoma" pitchFamily="34" charset="0"/>
              </a:rPr>
              <a:t>Разминка</a:t>
            </a:r>
          </a:p>
        </p:txBody>
      </p:sp>
      <p:pic>
        <p:nvPicPr>
          <p:cNvPr id="6148" name="Picture 6" descr="j0299125">
            <a:extLst>
              <a:ext uri="{FF2B5EF4-FFF2-40B4-BE49-F238E27FC236}">
                <a16:creationId xmlns:a16="http://schemas.microsoft.com/office/drawing/2014/main" id="{345C7F53-BD64-8C2E-230B-24E845AC4C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981075"/>
            <a:ext cx="1447800" cy="237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5783" name="j0213311.wav">
            <a:hlinkClick r:id="" action="ppaction://media"/>
            <a:extLst>
              <a:ext uri="{FF2B5EF4-FFF2-40B4-BE49-F238E27FC236}">
                <a16:creationId xmlns:a16="http://schemas.microsoft.com/office/drawing/2014/main" id="{53228B63-9380-9264-CEB1-F9C014CF5827}"/>
              </a:ext>
            </a:extLst>
          </p:cNvPr>
          <p:cNvPicPr>
            <a:picLocks noRot="1" noChangeAspect="1" noChangeArrowheads="1"/>
          </p:cNvPicPr>
          <p:nvPr>
            <a:wavAudioFile r:embed="rId1" name="j0214098.wav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69215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16" fill="hold"/>
                                        <p:tgtEl>
                                          <p:spTgt spid="7578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578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9B5F7DC0-CF0D-DE26-AAC9-A36B934EE9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en-US"/>
              <a:t>Что можно увидеть ночью?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B3809C71-6262-6C10-DB33-3DCB39B482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en-US" sz="4400"/>
              <a:t> </a:t>
            </a:r>
            <a:r>
              <a:rPr lang="en-US" altLang="en-US" sz="4400"/>
              <a:t>1. </a:t>
            </a:r>
            <a:r>
              <a:rPr lang="ru-RU" altLang="en-US" sz="4400"/>
              <a:t>Облака</a:t>
            </a:r>
          </a:p>
          <a:p>
            <a:pPr eaLnBrk="1" hangingPunct="1"/>
            <a:r>
              <a:rPr lang="ru-RU" altLang="en-US" sz="4400"/>
              <a:t> </a:t>
            </a:r>
            <a:r>
              <a:rPr lang="en-US" altLang="en-US" sz="4400"/>
              <a:t>2. </a:t>
            </a:r>
            <a:r>
              <a:rPr lang="ru-RU" altLang="en-US" sz="4400"/>
              <a:t>Горы </a:t>
            </a:r>
          </a:p>
          <a:p>
            <a:pPr eaLnBrk="1" hangingPunct="1"/>
            <a:r>
              <a:rPr lang="ru-RU" altLang="en-US" sz="4400"/>
              <a:t> З</a:t>
            </a:r>
            <a:r>
              <a:rPr lang="en-US" altLang="en-US" sz="4400"/>
              <a:t>. </a:t>
            </a:r>
            <a:r>
              <a:rPr lang="ru-RU" altLang="en-US" sz="4400"/>
              <a:t>Звёзды</a:t>
            </a:r>
          </a:p>
          <a:p>
            <a:pPr eaLnBrk="1" hangingPunct="1"/>
            <a:r>
              <a:rPr lang="ru-RU" altLang="en-US" sz="4400"/>
              <a:t> 4. Самолёт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C076682B-841D-D2A9-4C5F-55A267B6D01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1"/>
          <a:lstStyle/>
          <a:p>
            <a:pPr eaLnBrk="1" hangingPunct="1">
              <a:defRPr/>
            </a:pPr>
            <a:r>
              <a:rPr lang="ru-RU" sz="3600">
                <a:effectLst>
                  <a:outerShdw blurRad="38100" dist="38100" dir="2700000" algn="tl">
                    <a:srgbClr val="000000"/>
                  </a:outerShdw>
                </a:effectLst>
              </a:rPr>
              <a:t>Что нельзя назвать  молочным продуктом?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23D03D87-FCA1-7B33-63A0-79E7295B0068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endParaRPr lang="ru-RU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1.   сыр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2.  творог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3.  сметану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4.  растительное масло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3214E1CE-65D0-FFCB-EBFB-2628020D362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1"/>
          <a:lstStyle/>
          <a:p>
            <a:pPr eaLnBrk="1" hangingPunct="1">
              <a:defRPr/>
            </a:pPr>
            <a:r>
              <a:rPr lang="ru-RU" sz="3600">
                <a:effectLst>
                  <a:outerShdw blurRad="38100" dist="38100" dir="2700000" algn="tl">
                    <a:srgbClr val="000000"/>
                  </a:outerShdw>
                </a:effectLst>
              </a:rPr>
              <a:t>Что нельзя назвать планетой?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4ACE1ECF-C5FA-D08D-871B-7492BFA14188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endParaRPr lang="ru-RU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1. Юпитер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2.  Земля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3.  Луна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4.  Солнце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215ACA8D-5D3B-D355-0739-09A1E64CE21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1"/>
          <a:lstStyle/>
          <a:p>
            <a:pPr eaLnBrk="1" hangingPunct="1">
              <a:defRPr/>
            </a:pPr>
            <a:r>
              <a:rPr lang="ru-RU" sz="3600">
                <a:effectLst>
                  <a:outerShdw blurRad="38100" dist="38100" dir="2700000" algn="tl">
                    <a:srgbClr val="000000"/>
                  </a:outerShdw>
                </a:effectLst>
              </a:rPr>
              <a:t>Можно ли про этих птиц сказать - летает?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87367615-F145-1888-27FA-0FC982D2D62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endParaRPr lang="ru-RU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1.   пингвин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2.   курица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3.   страус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4.   чайка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F33AB52C-8DFA-6F66-ADCF-4FD6095A6E3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1"/>
          <a:lstStyle/>
          <a:p>
            <a:pPr eaLnBrk="1" hangingPunct="1">
              <a:defRPr/>
            </a:pPr>
            <a:r>
              <a:rPr lang="ru-RU" sz="3600">
                <a:effectLst>
                  <a:outerShdw blurRad="38100" dist="38100" dir="2700000" algn="tl">
                    <a:srgbClr val="000000"/>
                  </a:outerShdw>
                </a:effectLst>
              </a:rPr>
              <a:t>Почему нельзя пить воду из родника?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108DDDBD-8799-6FBC-2DB3-BD921780A308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endParaRPr lang="ru-RU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1.  в ней микробы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2.   её можно пить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3.  она горячая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4.  она очень холодная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7F068595-549A-884C-4A22-11C4043B51F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692150"/>
            <a:ext cx="7772400" cy="2736850"/>
          </a:xfrm>
        </p:spPr>
        <p:txBody>
          <a:bodyPr/>
          <a:lstStyle/>
          <a:p>
            <a:pPr eaLnBrk="1" hangingPunct="1"/>
            <a:r>
              <a:rPr lang="ru-RU" altLang="en-US" sz="6600">
                <a:solidFill>
                  <a:schemeClr val="tx1"/>
                </a:solidFill>
                <a:effectLst/>
                <a:latin typeface="Tahoma" panose="020B0604030504040204" pitchFamily="34" charset="0"/>
              </a:rPr>
              <a:t>САМЫЙ</a:t>
            </a:r>
            <a:br>
              <a:rPr lang="ru-RU" altLang="en-US" sz="6600">
                <a:solidFill>
                  <a:schemeClr val="tx1"/>
                </a:solidFill>
                <a:effectLst/>
                <a:latin typeface="Tahoma" panose="020B0604030504040204" pitchFamily="34" charset="0"/>
              </a:rPr>
            </a:br>
            <a:r>
              <a:rPr lang="ru-RU" altLang="en-US" sz="6600">
                <a:solidFill>
                  <a:schemeClr val="tx1"/>
                </a:solidFill>
                <a:effectLst/>
                <a:latin typeface="Tahoma" panose="020B0604030504040204" pitchFamily="34" charset="0"/>
              </a:rPr>
              <a:t>УМНЫЙ</a:t>
            </a:r>
          </a:p>
        </p:txBody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AB56068D-D8F6-CC48-20C9-1E9F5337940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solidFill>
            <a:schemeClr val="hlink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6000">
                <a:solidFill>
                  <a:schemeClr val="accent1"/>
                </a:solidFill>
                <a:latin typeface="Tahoma" pitchFamily="34" charset="0"/>
              </a:rPr>
              <a:t>3 тур Математический</a:t>
            </a:r>
          </a:p>
        </p:txBody>
      </p:sp>
      <p:pic>
        <p:nvPicPr>
          <p:cNvPr id="29700" name="Picture 4" descr="j0299125">
            <a:extLst>
              <a:ext uri="{FF2B5EF4-FFF2-40B4-BE49-F238E27FC236}">
                <a16:creationId xmlns:a16="http://schemas.microsoft.com/office/drawing/2014/main" id="{A0F6C2F5-619A-4476-81E3-018178E63F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549275"/>
            <a:ext cx="2592387" cy="295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8853" name="j0213374.wav">
            <a:hlinkClick r:id="" action="ppaction://media"/>
            <a:extLst>
              <a:ext uri="{FF2B5EF4-FFF2-40B4-BE49-F238E27FC236}">
                <a16:creationId xmlns:a16="http://schemas.microsoft.com/office/drawing/2014/main" id="{22F278FA-22B8-1090-D4BB-25263B36F62F}"/>
              </a:ext>
            </a:extLst>
          </p:cNvPr>
          <p:cNvPicPr>
            <a:picLocks noRot="1" noChangeAspect="1" noChangeArrowheads="1"/>
          </p:cNvPicPr>
          <p:nvPr>
            <a:wavAudioFile r:embed="rId1" name="j0214098.wav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620713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16" fill="hold"/>
                                        <p:tgtEl>
                                          <p:spTgt spid="7885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8853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201A8D03-980A-F00C-4C43-FF3102BE40B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1"/>
          <a:lstStyle/>
          <a:p>
            <a:pPr eaLnBrk="1" hangingPunct="1">
              <a:defRPr/>
            </a:pPr>
            <a:r>
              <a:rPr lang="ru-RU" sz="3600">
                <a:effectLst>
                  <a:outerShdw blurRad="38100" dist="38100" dir="2700000" algn="tl">
                    <a:srgbClr val="000000"/>
                  </a:outerShdw>
                </a:effectLst>
              </a:rPr>
              <a:t>Какой знак нарисован на машине «Скорой помощи»?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622BB298-61A4-DD91-79EE-7EDDCA03467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endParaRPr lang="ru-RU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1.   ромб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2.   крест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3.   квадрат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4.   круг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20D97682-5370-1EC5-DE3C-D9E6B7FA6AF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1"/>
          <a:lstStyle/>
          <a:p>
            <a:pPr eaLnBrk="1" hangingPunct="1">
              <a:defRPr/>
            </a:pPr>
            <a:r>
              <a:rPr lang="ru-RU" sz="3600">
                <a:effectLst>
                  <a:outerShdw blurRad="38100" dist="38100" dir="2700000" algn="tl">
                    <a:srgbClr val="000000"/>
                  </a:outerShdw>
                </a:effectLst>
              </a:rPr>
              <a:t>Сколько гласных звуков </a:t>
            </a:r>
            <a:br>
              <a:rPr lang="ru-RU" sz="360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3600">
                <a:effectLst>
                  <a:outerShdw blurRad="38100" dist="38100" dir="2700000" algn="tl">
                    <a:srgbClr val="000000"/>
                  </a:outerShdw>
                </a:effectLst>
              </a:rPr>
              <a:t>в русском языке?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2507E234-12F7-8AB1-0CB7-A0D881EA6A7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endParaRPr lang="ru-RU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1.     10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2.     8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3.     6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4.     5 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38B430B7-7B63-7621-DC2B-AC873131D1D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1"/>
          <a:lstStyle/>
          <a:p>
            <a:pPr eaLnBrk="1" hangingPunct="1">
              <a:defRPr/>
            </a:pPr>
            <a:r>
              <a:rPr lang="ru-RU" sz="3600">
                <a:effectLst>
                  <a:outerShdw blurRad="38100" dist="38100" dir="2700000" algn="tl">
                    <a:srgbClr val="000000"/>
                  </a:outerShdw>
                </a:effectLst>
              </a:rPr>
              <a:t>Какая цифра на циферблате часов находится напротив цифры 5?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2FDB5B81-6900-1C3D-1C79-08E0621CFF2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endParaRPr lang="ru-RU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1.    11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2.    12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3.    10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4.    9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2528268D-8615-994E-02E5-29335E8B924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1"/>
          <a:lstStyle/>
          <a:p>
            <a:pPr eaLnBrk="1" hangingPunct="1"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Сколько букв  в русском языке?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9822034E-5ABA-C6F0-C787-27DF7A2D04A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endParaRPr lang="ru-RU" sz="28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r>
              <a:rPr lang="ru-RU" sz="4000">
                <a:effectLst>
                  <a:outerShdw blurRad="38100" dist="38100" dir="2700000" algn="tl">
                    <a:srgbClr val="000000"/>
                  </a:outerShdw>
                </a:effectLst>
              </a:rPr>
              <a:t>1.  33</a:t>
            </a:r>
          </a:p>
          <a:p>
            <a:pPr eaLnBrk="1" hangingPunct="1">
              <a:defRPr/>
            </a:pPr>
            <a:r>
              <a:rPr lang="ru-RU" sz="4000">
                <a:effectLst>
                  <a:outerShdw blurRad="38100" dist="38100" dir="2700000" algn="tl">
                    <a:srgbClr val="000000"/>
                  </a:outerShdw>
                </a:effectLst>
              </a:rPr>
              <a:t>2.  если считать с конца – 35</a:t>
            </a:r>
          </a:p>
          <a:p>
            <a:pPr eaLnBrk="1" hangingPunct="1">
              <a:defRPr/>
            </a:pPr>
            <a:r>
              <a:rPr lang="ru-RU" sz="4000">
                <a:effectLst>
                  <a:outerShdw blurRad="38100" dist="38100" dir="2700000" algn="tl">
                    <a:srgbClr val="000000"/>
                  </a:outerShdw>
                </a:effectLst>
              </a:rPr>
              <a:t>3. пока сосчитать не удалось</a:t>
            </a:r>
          </a:p>
          <a:p>
            <a:pPr eaLnBrk="1" hangingPunct="1">
              <a:defRPr/>
            </a:pPr>
            <a:r>
              <a:rPr lang="ru-RU" sz="4000">
                <a:effectLst>
                  <a:outerShdw blurRad="38100" dist="38100" dir="2700000" algn="tl">
                    <a:srgbClr val="000000"/>
                  </a:outerShdw>
                </a:effectLst>
              </a:rPr>
              <a:t>4.    999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7">
            <a:extLst>
              <a:ext uri="{FF2B5EF4-FFF2-40B4-BE49-F238E27FC236}">
                <a16:creationId xmlns:a16="http://schemas.microsoft.com/office/drawing/2014/main" id="{58E5120A-EE2A-8B7F-5812-4F198B07970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1"/>
          <a:lstStyle/>
          <a:p>
            <a:pPr eaLnBrk="1" hangingPunct="1"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Какой слог обозначает ноту?</a:t>
            </a:r>
          </a:p>
        </p:txBody>
      </p:sp>
      <p:sp>
        <p:nvSpPr>
          <p:cNvPr id="6152" name="Rectangle 8">
            <a:extLst>
              <a:ext uri="{FF2B5EF4-FFF2-40B4-BE49-F238E27FC236}">
                <a16:creationId xmlns:a16="http://schemas.microsoft.com/office/drawing/2014/main" id="{6127E2C2-1471-0A75-4C97-608902C0D2B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ln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ru-RU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1.     фу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2.     ну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3.     фа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4.     ха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8726977A-7872-79F1-2C37-D4B99B5E915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1"/>
          <a:lstStyle/>
          <a:p>
            <a:pPr eaLnBrk="1" hangingPunct="1"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Сколько цветов у радуги?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6BAED5D8-BA82-7CE3-0866-FAC4BC8DE55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endParaRPr lang="ru-RU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1.   6 цветов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2.   7 цветов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3.   12 цветов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3.   8 цветов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32A9EFC6-07EB-81F8-6697-DF190D700AE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1"/>
          <a:lstStyle/>
          <a:p>
            <a:pPr eaLnBrk="1" hangingPunct="1"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Сколько пальцев у человека?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95AE3E6A-FDEF-4C51-C18B-0EF8522FC4B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endParaRPr lang="ru-RU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1.     10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2.     20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3.     50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4.     100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6798EFD3-7FB7-B64C-6598-665549463F5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147050" cy="2214562"/>
          </a:xfrm>
        </p:spPr>
        <p:txBody>
          <a:bodyPr anchorCtr="1"/>
          <a:lstStyle/>
          <a:p>
            <a:pPr eaLnBrk="1" hangingPunct="1"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Если у стола отпилить один угол, то  сколько  углов у него останется?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F81136A0-C743-7816-1F21-3D1C2FD3EF4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endParaRPr lang="ru-RU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1.    4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2.    3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3.    5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4.    два с половиной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79C9ECD2-35F9-D78E-7155-F4BFC33EA5C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692150"/>
            <a:ext cx="7772400" cy="2736850"/>
          </a:xfrm>
        </p:spPr>
        <p:txBody>
          <a:bodyPr/>
          <a:lstStyle/>
          <a:p>
            <a:pPr eaLnBrk="1" hangingPunct="1"/>
            <a:r>
              <a:rPr lang="ru-RU" altLang="en-US" sz="6600">
                <a:solidFill>
                  <a:schemeClr val="tx1"/>
                </a:solidFill>
                <a:effectLst/>
                <a:latin typeface="Tahoma" panose="020B0604030504040204" pitchFamily="34" charset="0"/>
              </a:rPr>
              <a:t>САМЫЙ</a:t>
            </a:r>
            <a:br>
              <a:rPr lang="ru-RU" altLang="en-US" sz="6600">
                <a:solidFill>
                  <a:schemeClr val="tx1"/>
                </a:solidFill>
                <a:effectLst/>
                <a:latin typeface="Tahoma" panose="020B0604030504040204" pitchFamily="34" charset="0"/>
              </a:rPr>
            </a:br>
            <a:r>
              <a:rPr lang="ru-RU" altLang="en-US" sz="6600">
                <a:solidFill>
                  <a:schemeClr val="tx1"/>
                </a:solidFill>
                <a:effectLst/>
                <a:latin typeface="Tahoma" panose="020B0604030504040204" pitchFamily="34" charset="0"/>
              </a:rPr>
              <a:t>УМНЫЙ</a:t>
            </a:r>
          </a:p>
        </p:txBody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id="{AD2B1D43-8446-0D85-678C-C026D41068E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solidFill>
            <a:schemeClr val="hlink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6600">
                <a:solidFill>
                  <a:schemeClr val="accent1"/>
                </a:solidFill>
                <a:latin typeface="Tahoma" pitchFamily="34" charset="0"/>
              </a:rPr>
              <a:t>4 тур загадочный</a:t>
            </a:r>
          </a:p>
        </p:txBody>
      </p:sp>
      <p:pic>
        <p:nvPicPr>
          <p:cNvPr id="37892" name="Picture 4" descr="j0299125">
            <a:extLst>
              <a:ext uri="{FF2B5EF4-FFF2-40B4-BE49-F238E27FC236}">
                <a16:creationId xmlns:a16="http://schemas.microsoft.com/office/drawing/2014/main" id="{73F5211E-A63D-2C3A-5089-11B7F97B63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1052513"/>
            <a:ext cx="1404937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878" name="j0213405.wav">
            <a:hlinkClick r:id="" action="ppaction://media"/>
            <a:extLst>
              <a:ext uri="{FF2B5EF4-FFF2-40B4-BE49-F238E27FC236}">
                <a16:creationId xmlns:a16="http://schemas.microsoft.com/office/drawing/2014/main" id="{6B6F9085-E948-75F0-F357-79A1A09CD186}"/>
              </a:ext>
            </a:extLst>
          </p:cNvPr>
          <p:cNvPicPr>
            <a:picLocks noRot="1" noChangeAspect="1" noChangeArrowheads="1"/>
          </p:cNvPicPr>
          <p:nvPr>
            <a:wavAudioFile r:embed="rId1" name="j0214098.wav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188913"/>
            <a:ext cx="65563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16" fill="hold"/>
                                        <p:tgtEl>
                                          <p:spTgt spid="7987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9878"/>
                </p:tgtEl>
              </p:cMediaNode>
            </p:audio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6ACF6978-647D-6587-0E81-67468A10DB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9075" y="227013"/>
            <a:ext cx="7377113" cy="4281487"/>
          </a:xfrm>
        </p:spPr>
        <p:txBody>
          <a:bodyPr/>
          <a:lstStyle/>
          <a:p>
            <a:pPr eaLnBrk="1" hangingPunct="1"/>
            <a:r>
              <a:rPr lang="ru-RU" altLang="en-US" sz="3600"/>
              <a:t>По желанью,</a:t>
            </a:r>
            <a:br>
              <a:rPr lang="ru-RU" altLang="en-US" sz="3600"/>
            </a:br>
            <a:r>
              <a:rPr lang="ru-RU" altLang="en-US" sz="3600"/>
              <a:t>Каждый раз,</a:t>
            </a:r>
            <a:br>
              <a:rPr lang="ru-RU" altLang="en-US" sz="3600"/>
            </a:br>
            <a:r>
              <a:rPr lang="ru-RU" altLang="en-US" sz="3600"/>
              <a:t>Дождик комнатный у нас</a:t>
            </a:r>
            <a:br>
              <a:rPr lang="ru-RU" altLang="en-US" sz="3600"/>
            </a:br>
            <a:r>
              <a:rPr lang="ru-RU" altLang="en-US" sz="3600"/>
              <a:t>Обливает</a:t>
            </a:r>
            <a:br>
              <a:rPr lang="ru-RU" altLang="en-US" sz="3600"/>
            </a:br>
            <a:r>
              <a:rPr lang="ru-RU" altLang="en-US" sz="3600"/>
              <a:t>Всех ребят</a:t>
            </a:r>
            <a:br>
              <a:rPr lang="ru-RU" altLang="en-US" sz="3600"/>
            </a:br>
            <a:r>
              <a:rPr lang="ru-RU" altLang="en-US" sz="3600"/>
              <a:t>С головы</a:t>
            </a:r>
            <a:br>
              <a:rPr lang="ru-RU" altLang="en-US" sz="3600"/>
            </a:br>
            <a:r>
              <a:rPr lang="ru-RU" altLang="en-US" sz="3600"/>
              <a:t>До самых пят.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E85882F2-6277-913F-9BAD-2EEC52A76D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445CE4F8-2CB9-0700-171F-1A29BE7864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ru-RU" altLang="en-US"/>
          </a:p>
          <a:p>
            <a:pPr eaLnBrk="1" hangingPunct="1">
              <a:buFontTx/>
              <a:buNone/>
            </a:pPr>
            <a:endParaRPr lang="ru-RU" altLang="en-US"/>
          </a:p>
          <a:p>
            <a:pPr eaLnBrk="1" hangingPunct="1">
              <a:buFontTx/>
              <a:buNone/>
            </a:pPr>
            <a:r>
              <a:rPr lang="ru-RU" altLang="en-US"/>
              <a:t>                       </a:t>
            </a:r>
            <a:r>
              <a:rPr lang="ru-RU" altLang="en-US" sz="7200"/>
              <a:t>Душ 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A2D5FC7F-4EFE-FD59-60E1-0B5EF20109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9075" y="227013"/>
            <a:ext cx="7232650" cy="4425950"/>
          </a:xfrm>
        </p:spPr>
        <p:txBody>
          <a:bodyPr/>
          <a:lstStyle/>
          <a:p>
            <a:pPr eaLnBrk="1" hangingPunct="1"/>
            <a:r>
              <a:rPr lang="ru-RU" altLang="en-US"/>
              <a:t>Ох, упала речка вниз</a:t>
            </a:r>
            <a:br>
              <a:rPr lang="ru-RU" altLang="en-US"/>
            </a:br>
            <a:r>
              <a:rPr lang="ru-RU" altLang="en-US"/>
              <a:t>Со скалы отвесной!</a:t>
            </a:r>
            <a:br>
              <a:rPr lang="ru-RU" altLang="en-US"/>
            </a:br>
            <a:r>
              <a:rPr lang="ru-RU" altLang="en-US"/>
              <a:t>Тут не спрятаться от брызг.</a:t>
            </a:r>
            <a:br>
              <a:rPr lang="ru-RU" altLang="en-US"/>
            </a:br>
            <a:r>
              <a:rPr lang="ru-RU" altLang="en-US"/>
              <a:t>Что это за место?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9D6CB10A-356B-114F-45F6-A68C9BF544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290DBC0C-B0E5-0FB5-8C0A-093FDAACAC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altLang="en-US"/>
              <a:t>                 </a:t>
            </a:r>
          </a:p>
          <a:p>
            <a:pPr eaLnBrk="1" hangingPunct="1">
              <a:buFontTx/>
              <a:buNone/>
            </a:pPr>
            <a:endParaRPr lang="ru-RU" altLang="en-US"/>
          </a:p>
          <a:p>
            <a:pPr eaLnBrk="1" hangingPunct="1">
              <a:buFontTx/>
              <a:buNone/>
            </a:pPr>
            <a:r>
              <a:rPr lang="ru-RU" altLang="en-US"/>
              <a:t>                 </a:t>
            </a:r>
            <a:r>
              <a:rPr lang="ru-RU" altLang="en-US" sz="6000"/>
              <a:t>Водопад 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7EF51D4F-AA45-3C71-8B08-DED3881CEA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9075" y="227013"/>
            <a:ext cx="7232650" cy="5434012"/>
          </a:xfrm>
        </p:spPr>
        <p:txBody>
          <a:bodyPr/>
          <a:lstStyle/>
          <a:p>
            <a:pPr eaLnBrk="1" hangingPunct="1"/>
            <a:r>
              <a:rPr lang="ru-RU" altLang="en-US"/>
              <a:t>Мимолётен,</a:t>
            </a:r>
            <a:br>
              <a:rPr lang="ru-RU" altLang="en-US"/>
            </a:br>
            <a:r>
              <a:rPr lang="ru-RU" altLang="en-US"/>
              <a:t>Непослушен,</a:t>
            </a:r>
            <a:br>
              <a:rPr lang="ru-RU" altLang="en-US"/>
            </a:br>
            <a:r>
              <a:rPr lang="ru-RU" altLang="en-US"/>
              <a:t>А вот с пеной</a:t>
            </a:r>
            <a:br>
              <a:rPr lang="ru-RU" altLang="en-US"/>
            </a:br>
            <a:r>
              <a:rPr lang="ru-RU" altLang="en-US"/>
              <a:t>Очень дружен.</a:t>
            </a:r>
            <a:br>
              <a:rPr lang="ru-RU" altLang="en-US"/>
            </a:br>
            <a:r>
              <a:rPr lang="ru-RU" altLang="en-US"/>
              <a:t>Как появится</a:t>
            </a:r>
            <a:br>
              <a:rPr lang="ru-RU" altLang="en-US"/>
            </a:br>
            <a:r>
              <a:rPr lang="ru-RU" altLang="en-US"/>
              <a:t>На свет —</a:t>
            </a:r>
            <a:br>
              <a:rPr lang="ru-RU" altLang="en-US"/>
            </a:br>
            <a:r>
              <a:rPr lang="ru-RU" altLang="en-US"/>
              <a:t>Ничего воздушней</a:t>
            </a:r>
            <a:br>
              <a:rPr lang="ru-RU" altLang="en-US"/>
            </a:br>
            <a:r>
              <a:rPr lang="ru-RU" altLang="en-US"/>
              <a:t>Нет.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8AE14DE2-2E08-2EAE-DE4D-9722A25173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2DE57473-D4E6-7BF2-8EF5-FA6EC0F8DF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ru-RU" altLang="en-US" sz="7200"/>
              <a:t>Мыльный пузырь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AC622799-B5EA-2C38-9BD9-6C57386A7B3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1"/>
          <a:lstStyle/>
          <a:p>
            <a:pPr eaLnBrk="1" hangingPunct="1">
              <a:defRPr/>
            </a:pPr>
            <a:r>
              <a:rPr lang="ru-RU" sz="3600">
                <a:effectLst>
                  <a:outerShdw blurRad="38100" dist="38100" dir="2700000" algn="tl">
                    <a:srgbClr val="000000"/>
                  </a:outerShdw>
                </a:effectLst>
              </a:rPr>
              <a:t>Какое животное не живёт в норе?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08AAB4FB-04C0-3511-19C3-D62D87A593ED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endParaRPr lang="ru-RU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r>
              <a:rPr lang="ru-RU" sz="4000">
                <a:effectLst>
                  <a:outerShdw blurRad="38100" dist="38100" dir="2700000" algn="tl">
                    <a:srgbClr val="000000"/>
                  </a:outerShdw>
                </a:effectLst>
              </a:rPr>
              <a:t>1.    крот</a:t>
            </a:r>
          </a:p>
          <a:p>
            <a:pPr eaLnBrk="1" hangingPunct="1">
              <a:defRPr/>
            </a:pPr>
            <a:r>
              <a:rPr lang="ru-RU" sz="4000">
                <a:effectLst>
                  <a:outerShdw blurRad="38100" dist="38100" dir="2700000" algn="tl">
                    <a:srgbClr val="000000"/>
                  </a:outerShdw>
                </a:effectLst>
              </a:rPr>
              <a:t>2.    барсук</a:t>
            </a:r>
          </a:p>
          <a:p>
            <a:pPr eaLnBrk="1" hangingPunct="1">
              <a:defRPr/>
            </a:pPr>
            <a:r>
              <a:rPr lang="ru-RU" sz="4000">
                <a:effectLst>
                  <a:outerShdw blurRad="38100" dist="38100" dir="2700000" algn="tl">
                    <a:srgbClr val="000000"/>
                  </a:outerShdw>
                </a:effectLst>
              </a:rPr>
              <a:t>3.    белка</a:t>
            </a:r>
          </a:p>
          <a:p>
            <a:pPr eaLnBrk="1" hangingPunct="1">
              <a:defRPr/>
            </a:pPr>
            <a:r>
              <a:rPr lang="ru-RU" sz="4000">
                <a:effectLst>
                  <a:outerShdw blurRad="38100" dist="38100" dir="2700000" algn="tl">
                    <a:srgbClr val="000000"/>
                  </a:outerShdw>
                </a:effectLst>
              </a:rPr>
              <a:t>4.    мышь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96344934-4E9A-E161-824D-0388EE31AF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9075" y="227013"/>
            <a:ext cx="7161213" cy="4425950"/>
          </a:xfrm>
        </p:spPr>
        <p:txBody>
          <a:bodyPr/>
          <a:lstStyle/>
          <a:p>
            <a:pPr eaLnBrk="1" hangingPunct="1"/>
            <a:r>
              <a:rPr lang="ru-RU" altLang="en-US"/>
              <a:t>Ты, читатель, мне поверь,</a:t>
            </a:r>
            <a:br>
              <a:rPr lang="ru-RU" altLang="en-US"/>
            </a:br>
            <a:r>
              <a:rPr lang="ru-RU" altLang="en-US"/>
              <a:t>Что не рыба я, а зверь.</a:t>
            </a:r>
            <a:br>
              <a:rPr lang="ru-RU" altLang="en-US"/>
            </a:br>
            <a:r>
              <a:rPr lang="ru-RU" altLang="en-US"/>
              <a:t>Нет характера добрей –</a:t>
            </a:r>
            <a:br>
              <a:rPr lang="ru-RU" altLang="en-US"/>
            </a:br>
            <a:r>
              <a:rPr lang="ru-RU" altLang="en-US"/>
              <a:t>В шторм спасаю я людей.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EEFE0905-C9A5-E386-649D-820BDBD7B7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952FE7D3-B1A5-FB68-FFAE-1C26D31033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altLang="en-US" sz="7200"/>
              <a:t>      </a:t>
            </a:r>
          </a:p>
          <a:p>
            <a:pPr eaLnBrk="1" hangingPunct="1">
              <a:buFontTx/>
              <a:buNone/>
            </a:pPr>
            <a:r>
              <a:rPr lang="ru-RU" altLang="en-US" sz="7200"/>
              <a:t>     Дельфин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228B45CD-FA77-C7E7-BE8C-F44FAE25F8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9075" y="227013"/>
            <a:ext cx="7161213" cy="5218112"/>
          </a:xfrm>
        </p:spPr>
        <p:txBody>
          <a:bodyPr/>
          <a:lstStyle/>
          <a:p>
            <a:pPr eaLnBrk="1" hangingPunct="1"/>
            <a:r>
              <a:rPr lang="ru-RU" altLang="en-US"/>
              <a:t>Голова и много ног,</a:t>
            </a:r>
            <a:br>
              <a:rPr lang="ru-RU" altLang="en-US"/>
            </a:br>
            <a:r>
              <a:rPr lang="ru-RU" altLang="en-US"/>
              <a:t>А характер очень строг:</a:t>
            </a:r>
            <a:br>
              <a:rPr lang="ru-RU" altLang="en-US"/>
            </a:br>
            <a:r>
              <a:rPr lang="ru-RU" altLang="en-US"/>
              <a:t>Если гость ко мне не зван,</a:t>
            </a:r>
            <a:br>
              <a:rPr lang="ru-RU" altLang="en-US"/>
            </a:br>
            <a:r>
              <a:rPr lang="ru-RU" altLang="en-US"/>
              <a:t>Поступаю мило —</a:t>
            </a:r>
            <a:br>
              <a:rPr lang="ru-RU" altLang="en-US"/>
            </a:br>
            <a:r>
              <a:rPr lang="ru-RU" altLang="en-US"/>
              <a:t>Выпускаю в океан</a:t>
            </a:r>
            <a:br>
              <a:rPr lang="ru-RU" altLang="en-US"/>
            </a:br>
            <a:r>
              <a:rPr lang="ru-RU" altLang="en-US"/>
              <a:t>Черные чернила.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F8C20249-2C4A-339F-58B4-459B34F0BC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581EA178-454E-061F-1478-126FAD8BDD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endParaRPr lang="ru-RU" altLang="en-US" sz="6600"/>
          </a:p>
          <a:p>
            <a:pPr algn="ctr" eaLnBrk="1" hangingPunct="1">
              <a:buFontTx/>
              <a:buNone/>
            </a:pPr>
            <a:r>
              <a:rPr lang="ru-RU" altLang="en-US" sz="6600"/>
              <a:t>Осьминог 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CA5022E0-225D-1A5D-1C1F-F86035140C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9075" y="227013"/>
            <a:ext cx="7016750" cy="5218112"/>
          </a:xfrm>
        </p:spPr>
        <p:txBody>
          <a:bodyPr/>
          <a:lstStyle/>
          <a:p>
            <a:pPr eaLnBrk="1" hangingPunct="1"/>
            <a:r>
              <a:rPr lang="ru-RU" altLang="en-US"/>
              <a:t>Порой идут,</a:t>
            </a:r>
            <a:br>
              <a:rPr lang="ru-RU" altLang="en-US"/>
            </a:br>
            <a:r>
              <a:rPr lang="ru-RU" altLang="en-US"/>
              <a:t>Порой стоят,</a:t>
            </a:r>
            <a:br>
              <a:rPr lang="ru-RU" altLang="en-US"/>
            </a:br>
            <a:r>
              <a:rPr lang="ru-RU" altLang="en-US"/>
              <a:t>Порой лежат,</a:t>
            </a:r>
            <a:br>
              <a:rPr lang="ru-RU" altLang="en-US"/>
            </a:br>
            <a:r>
              <a:rPr lang="ru-RU" altLang="en-US"/>
              <a:t>Порой висят.</a:t>
            </a:r>
            <a:br>
              <a:rPr lang="ru-RU" altLang="en-US"/>
            </a:br>
            <a:r>
              <a:rPr lang="ru-RU" altLang="en-US"/>
              <a:t>А вот сидеть,</a:t>
            </a:r>
            <a:br>
              <a:rPr lang="ru-RU" altLang="en-US"/>
            </a:br>
            <a:r>
              <a:rPr lang="ru-RU" altLang="en-US"/>
              <a:t>Скажу вам сразу,</a:t>
            </a:r>
            <a:br>
              <a:rPr lang="ru-RU" altLang="en-US"/>
            </a:br>
            <a:r>
              <a:rPr lang="ru-RU" altLang="en-US"/>
              <a:t>Не приходилось им</a:t>
            </a:r>
            <a:br>
              <a:rPr lang="ru-RU" altLang="en-US"/>
            </a:br>
            <a:r>
              <a:rPr lang="ru-RU" altLang="en-US"/>
              <a:t>Ни разу.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68F51423-CD54-3FFE-AEFE-11EFB18BEC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29016B23-1043-A837-D306-F1BAB09CB1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ru-RU" altLang="en-US" sz="8000"/>
              <a:t>Часы 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414342D5-A144-3396-D7F9-AA4925CD405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692150"/>
            <a:ext cx="7772400" cy="2736850"/>
          </a:xfrm>
        </p:spPr>
        <p:txBody>
          <a:bodyPr/>
          <a:lstStyle/>
          <a:p>
            <a:pPr eaLnBrk="1" hangingPunct="1"/>
            <a:r>
              <a:rPr lang="ru-RU" altLang="en-US" sz="6600">
                <a:solidFill>
                  <a:schemeClr val="tx1"/>
                </a:solidFill>
                <a:effectLst/>
                <a:latin typeface="Tahoma" panose="020B0604030504040204" pitchFamily="34" charset="0"/>
              </a:rPr>
              <a:t>САМЫЙ</a:t>
            </a:r>
            <a:br>
              <a:rPr lang="ru-RU" altLang="en-US" sz="6600">
                <a:solidFill>
                  <a:schemeClr val="tx1"/>
                </a:solidFill>
                <a:effectLst/>
                <a:latin typeface="Tahoma" panose="020B0604030504040204" pitchFamily="34" charset="0"/>
              </a:rPr>
            </a:br>
            <a:r>
              <a:rPr lang="ru-RU" altLang="en-US" sz="6600">
                <a:solidFill>
                  <a:schemeClr val="tx1"/>
                </a:solidFill>
                <a:effectLst/>
                <a:latin typeface="Tahoma" panose="020B0604030504040204" pitchFamily="34" charset="0"/>
              </a:rPr>
              <a:t>УМНЫЙ</a:t>
            </a:r>
          </a:p>
        </p:txBody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EC360F15-71A4-28EB-C650-0F8CBC7E677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00438"/>
            <a:ext cx="6656388" cy="2736850"/>
          </a:xfrm>
          <a:solidFill>
            <a:schemeClr val="hlink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8000">
                <a:solidFill>
                  <a:schemeClr val="accent1"/>
                </a:solidFill>
                <a:latin typeface="Tahoma" pitchFamily="34" charset="0"/>
              </a:rPr>
              <a:t>5 тур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8000">
                <a:solidFill>
                  <a:schemeClr val="accent1"/>
                </a:solidFill>
                <a:latin typeface="Tahoma" pitchFamily="34" charset="0"/>
              </a:rPr>
              <a:t>Родной </a:t>
            </a:r>
          </a:p>
        </p:txBody>
      </p:sp>
      <p:pic>
        <p:nvPicPr>
          <p:cNvPr id="51204" name="Picture 4" descr="j0299125">
            <a:extLst>
              <a:ext uri="{FF2B5EF4-FFF2-40B4-BE49-F238E27FC236}">
                <a16:creationId xmlns:a16="http://schemas.microsoft.com/office/drawing/2014/main" id="{4C77310E-CABC-05DF-B492-D88D587CEA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1052513"/>
            <a:ext cx="1404937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9093" name="j0213405.wav">
            <a:hlinkClick r:id="" action="ppaction://media"/>
            <a:extLst>
              <a:ext uri="{FF2B5EF4-FFF2-40B4-BE49-F238E27FC236}">
                <a16:creationId xmlns:a16="http://schemas.microsoft.com/office/drawing/2014/main" id="{0DF5127C-5FBB-AA85-FBD4-A5F083958C2F}"/>
              </a:ext>
            </a:extLst>
          </p:cNvPr>
          <p:cNvPicPr>
            <a:picLocks noRot="1" noChangeAspect="1" noChangeArrowheads="1"/>
          </p:cNvPicPr>
          <p:nvPr>
            <a:wavAudioFile r:embed="rId1" name="j0214098.wav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404813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16" fill="hold"/>
                                        <p:tgtEl>
                                          <p:spTgt spid="8909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9093"/>
                </p:tgtEl>
              </p:cMediaNode>
            </p:audio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A7F235C1-B047-BAE9-6F96-69E79672DAB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1"/>
          <a:lstStyle/>
          <a:p>
            <a:pPr algn="ctr" eaLnBrk="1" hangingPunct="1">
              <a:defRPr/>
            </a:pPr>
            <a:r>
              <a:rPr lang="ru-RU" sz="3600">
                <a:effectLst>
                  <a:outerShdw blurRad="38100" dist="38100" dir="2700000" algn="tl">
                    <a:srgbClr val="000000"/>
                  </a:outerShdw>
                </a:effectLst>
              </a:rPr>
              <a:t> Какое животное изображено на гербе России?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05DB4DC1-5060-7900-8CCF-67DB28F45EA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endParaRPr lang="ru-RU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1.  лев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2.  медведь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3.  орёл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4.  лебедь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id="{C125EB67-C2CC-900C-0691-84B22F664DA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1"/>
          <a:lstStyle/>
          <a:p>
            <a:pPr algn="ctr" eaLnBrk="1" hangingPunct="1">
              <a:defRPr/>
            </a:pPr>
            <a:r>
              <a:rPr lang="ru-RU" sz="3600">
                <a:effectLst>
                  <a:outerShdw blurRad="38100" dist="38100" dir="2700000" algn="tl">
                    <a:srgbClr val="000000"/>
                  </a:outerShdw>
                </a:effectLst>
              </a:rPr>
              <a:t>Какое из этих имён – имя собственное?</a:t>
            </a:r>
          </a:p>
        </p:txBody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6B43FDAF-A4A9-5A5E-EFB5-1BAA0CA275F3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endParaRPr lang="ru-RU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1.   колокольчик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2.   собака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3.   Москва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4.   подруга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>
            <a:extLst>
              <a:ext uri="{FF2B5EF4-FFF2-40B4-BE49-F238E27FC236}">
                <a16:creationId xmlns:a16="http://schemas.microsoft.com/office/drawing/2014/main" id="{CB793B06-2B4F-7C36-F7E6-D8A3C125A44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1"/>
          <a:lstStyle/>
          <a:p>
            <a:pPr eaLnBrk="1" hangingPunct="1"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Какой цвет лишний?</a:t>
            </a:r>
          </a:p>
        </p:txBody>
      </p:sp>
      <p:sp>
        <p:nvSpPr>
          <p:cNvPr id="93187" name="Rectangle 3">
            <a:extLst>
              <a:ext uri="{FF2B5EF4-FFF2-40B4-BE49-F238E27FC236}">
                <a16:creationId xmlns:a16="http://schemas.microsoft.com/office/drawing/2014/main" id="{523923D9-0ACD-BD09-31DF-4C1D3AA809CD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endParaRPr lang="ru-RU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1.  белый 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2.  жёлтый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3.  синий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4.  красный</a:t>
            </a:r>
          </a:p>
          <a:p>
            <a:pPr eaLnBrk="1" hangingPunct="1">
              <a:defRPr/>
            </a:pPr>
            <a:endParaRPr lang="ru-RU" sz="44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B52C9AD3-19C6-7B16-3210-BCDAE997DB2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1"/>
          <a:lstStyle/>
          <a:p>
            <a:pPr eaLnBrk="1" hangingPunct="1">
              <a:defRPr/>
            </a:pPr>
            <a:r>
              <a:rPr lang="ru-RU" sz="3600">
                <a:effectLst>
                  <a:outerShdw blurRad="38100" dist="38100" dir="2700000" algn="tl">
                    <a:srgbClr val="000000"/>
                  </a:outerShdw>
                </a:effectLst>
              </a:rPr>
              <a:t>Когда у большинства птиц появляются птенцы?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453FEC42-7AE9-3A83-E81F-445F7ACDFDD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endParaRPr lang="ru-RU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1.    летом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2.    зимой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3.    весной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4.    осенью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>
            <a:extLst>
              <a:ext uri="{FF2B5EF4-FFF2-40B4-BE49-F238E27FC236}">
                <a16:creationId xmlns:a16="http://schemas.microsoft.com/office/drawing/2014/main" id="{9209E6BE-B2B7-2B20-313E-70CF7003BF2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1"/>
          <a:lstStyle/>
          <a:p>
            <a:pPr algn="ctr" eaLnBrk="1" hangingPunct="1">
              <a:defRPr/>
            </a:pPr>
            <a:r>
              <a:rPr lang="ru-RU" sz="3600">
                <a:effectLst>
                  <a:outerShdw blurRad="38100" dist="38100" dir="2700000" algn="tl">
                    <a:srgbClr val="000000"/>
                  </a:outerShdw>
                </a:effectLst>
              </a:rPr>
              <a:t>Какое дерево является символом России?</a:t>
            </a:r>
          </a:p>
        </p:txBody>
      </p:sp>
      <p:sp>
        <p:nvSpPr>
          <p:cNvPr id="96259" name="Rectangle 3">
            <a:extLst>
              <a:ext uri="{FF2B5EF4-FFF2-40B4-BE49-F238E27FC236}">
                <a16:creationId xmlns:a16="http://schemas.microsoft.com/office/drawing/2014/main" id="{52A046FE-7144-B5C0-DE23-EAD347266A2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endParaRPr lang="ru-RU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1.  дуб зелёный</a:t>
            </a:r>
          </a:p>
          <a:p>
            <a:pPr eaLnBrk="1" hangingPunct="1"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2.  белая берёза</a:t>
            </a:r>
          </a:p>
          <a:p>
            <a:pPr eaLnBrk="1" hangingPunct="1"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3.  золотой клён</a:t>
            </a:r>
          </a:p>
          <a:p>
            <a:pPr eaLnBrk="1" hangingPunct="1"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4.  голубая ель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>
            <a:extLst>
              <a:ext uri="{FF2B5EF4-FFF2-40B4-BE49-F238E27FC236}">
                <a16:creationId xmlns:a16="http://schemas.microsoft.com/office/drawing/2014/main" id="{437BDF02-5010-53D9-7B78-63678980D3B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 anchorCtr="1"/>
          <a:lstStyle/>
          <a:p>
            <a:pPr eaLnBrk="1" hangingPunct="1">
              <a:defRPr/>
            </a:pPr>
            <a:r>
              <a:rPr lang="ru-RU" sz="3600">
                <a:effectLst>
                  <a:outerShdw blurRad="38100" dist="38100" dir="2700000" algn="tl">
                    <a:srgbClr val="000000"/>
                  </a:outerShdw>
                </a:effectLst>
              </a:rPr>
              <a:t>Кто руководит нашей страной?</a:t>
            </a:r>
          </a:p>
        </p:txBody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id="{88E039B1-EBC0-0F20-CF39-9A96C9A1D3A8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endParaRPr lang="ru-RU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1. царь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2. канцлер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3. президент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4. султан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Oval 2">
            <a:extLst>
              <a:ext uri="{FF2B5EF4-FFF2-40B4-BE49-F238E27FC236}">
                <a16:creationId xmlns:a16="http://schemas.microsoft.com/office/drawing/2014/main" id="{DDDD1AF1-2D82-DA9C-89F6-A7630432F7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1196975"/>
            <a:ext cx="6624637" cy="37449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ru-RU" altLang="en-US" sz="8800"/>
              <a:t>САМЫЙ</a:t>
            </a:r>
          </a:p>
          <a:p>
            <a:pPr algn="ctr" eaLnBrk="1" hangingPunct="1"/>
            <a:r>
              <a:rPr lang="ru-RU" altLang="en-US" sz="8800"/>
              <a:t>УМНЫЙ</a:t>
            </a:r>
          </a:p>
        </p:txBody>
      </p:sp>
      <p:sp>
        <p:nvSpPr>
          <p:cNvPr id="57347" name="Line 3">
            <a:extLst>
              <a:ext uri="{FF2B5EF4-FFF2-40B4-BE49-F238E27FC236}">
                <a16:creationId xmlns:a16="http://schemas.microsoft.com/office/drawing/2014/main" id="{1F51FE7B-3BCC-3978-69B0-236B5EBA92C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35150" y="1196975"/>
            <a:ext cx="2736850" cy="280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48" name="Line 4">
            <a:extLst>
              <a:ext uri="{FF2B5EF4-FFF2-40B4-BE49-F238E27FC236}">
                <a16:creationId xmlns:a16="http://schemas.microsoft.com/office/drawing/2014/main" id="{6B00D21F-1EFC-D00D-F572-FC9F3C598FE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03575" y="1268413"/>
            <a:ext cx="1368425" cy="3455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49" name="Line 5">
            <a:extLst>
              <a:ext uri="{FF2B5EF4-FFF2-40B4-BE49-F238E27FC236}">
                <a16:creationId xmlns:a16="http://schemas.microsoft.com/office/drawing/2014/main" id="{8EBBC640-3FEB-77F2-5E7D-002E661F001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76600" y="1773238"/>
            <a:ext cx="3887788" cy="2951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0" name="Line 6">
            <a:extLst>
              <a:ext uri="{FF2B5EF4-FFF2-40B4-BE49-F238E27FC236}">
                <a16:creationId xmlns:a16="http://schemas.microsoft.com/office/drawing/2014/main" id="{264E349D-5AA3-9A46-3E88-B4B0CD6BA56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95963" y="1844675"/>
            <a:ext cx="1296987" cy="3024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1" name="AutoShape 7">
            <a:extLst>
              <a:ext uri="{FF2B5EF4-FFF2-40B4-BE49-F238E27FC236}">
                <a16:creationId xmlns:a16="http://schemas.microsoft.com/office/drawing/2014/main" id="{445E49BC-09D1-6F6B-2AAD-5C99197BDB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4581525"/>
            <a:ext cx="1419225" cy="1417638"/>
          </a:xfrm>
          <a:prstGeom prst="smileyFace">
            <a:avLst>
              <a:gd name="adj" fmla="val 4653"/>
            </a:avLst>
          </a:prstGeom>
          <a:solidFill>
            <a:schemeClr val="hlink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57352" name="AutoShape 8">
            <a:extLst>
              <a:ext uri="{FF2B5EF4-FFF2-40B4-BE49-F238E27FC236}">
                <a16:creationId xmlns:a16="http://schemas.microsoft.com/office/drawing/2014/main" id="{9808FBCA-2422-F164-4BE6-663C274B2D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2950" y="4652963"/>
            <a:ext cx="1419225" cy="1417637"/>
          </a:xfrm>
          <a:prstGeom prst="smileyFace">
            <a:avLst>
              <a:gd name="adj" fmla="val 4653"/>
            </a:avLst>
          </a:prstGeom>
          <a:solidFill>
            <a:schemeClr val="hlink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57353" name="AutoShape 9">
            <a:extLst>
              <a:ext uri="{FF2B5EF4-FFF2-40B4-BE49-F238E27FC236}">
                <a16:creationId xmlns:a16="http://schemas.microsoft.com/office/drawing/2014/main" id="{4D2419C7-BB08-DB28-5CF2-E221B6140E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549275"/>
            <a:ext cx="1419225" cy="1417638"/>
          </a:xfrm>
          <a:prstGeom prst="smileyFace">
            <a:avLst>
              <a:gd name="adj" fmla="val 4653"/>
            </a:avLst>
          </a:prstGeom>
          <a:solidFill>
            <a:schemeClr val="hlink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57354" name="AutoShape 10">
            <a:extLst>
              <a:ext uri="{FF2B5EF4-FFF2-40B4-BE49-F238E27FC236}">
                <a16:creationId xmlns:a16="http://schemas.microsoft.com/office/drawing/2014/main" id="{FEA1DA3C-D3B2-13B2-06A2-95447B32FA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476250"/>
            <a:ext cx="1419225" cy="1417638"/>
          </a:xfrm>
          <a:prstGeom prst="smileyFace">
            <a:avLst>
              <a:gd name="adj" fmla="val 4653"/>
            </a:avLst>
          </a:prstGeom>
          <a:solidFill>
            <a:schemeClr val="hlink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lang="en-US" altLang="en-US">
              <a:solidFill>
                <a:schemeClr val="bg1"/>
              </a:solidFill>
            </a:endParaRPr>
          </a:p>
        </p:txBody>
      </p:sp>
      <p:pic>
        <p:nvPicPr>
          <p:cNvPr id="105483" name="j0213420.wav">
            <a:hlinkClick r:id="" action="ppaction://media"/>
            <a:extLst>
              <a:ext uri="{FF2B5EF4-FFF2-40B4-BE49-F238E27FC236}">
                <a16:creationId xmlns:a16="http://schemas.microsoft.com/office/drawing/2014/main" id="{6E8016D8-5531-11CA-DCE4-623087C58D8A}"/>
              </a:ext>
            </a:extLst>
          </p:cNvPr>
          <p:cNvPicPr>
            <a:picLocks noRot="1" noChangeAspect="1" noChangeArrowheads="1"/>
          </p:cNvPicPr>
          <p:nvPr>
            <a:wavAudioFile r:embed="rId1" name="j0214098.wav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5157788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16" fill="hold"/>
                                        <p:tgtEl>
                                          <p:spTgt spid="10548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5483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849F1840-9513-8571-605C-8C3E081D472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855787"/>
          </a:xfrm>
        </p:spPr>
        <p:txBody>
          <a:bodyPr anchorCtr="1"/>
          <a:lstStyle/>
          <a:p>
            <a:pPr eaLnBrk="1" hangingPunct="1">
              <a:defRPr/>
            </a:pPr>
            <a:r>
              <a:rPr lang="ru-RU" sz="3600">
                <a:effectLst>
                  <a:outerShdw blurRad="38100" dist="38100" dir="2700000" algn="tl">
                    <a:srgbClr val="000000"/>
                  </a:outerShdw>
                </a:effectLst>
              </a:rPr>
              <a:t>Каким словом можно назвать и дорожную разметку, и животное?</a:t>
            </a:r>
          </a:p>
        </p:txBody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FA76BD08-3A6F-DA54-37C5-AE432DB7E4C7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endParaRPr lang="ru-RU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1.   крокодил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2.   леопард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3.   зебра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4.   тигр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E9C059ED-5778-F516-D765-41358C4AACB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782762"/>
          </a:xfrm>
        </p:spPr>
        <p:txBody>
          <a:bodyPr anchorCtr="1"/>
          <a:lstStyle/>
          <a:p>
            <a:pPr eaLnBrk="1" hangingPunct="1">
              <a:defRPr/>
            </a:pPr>
            <a:r>
              <a:rPr lang="ru-RU" sz="3600">
                <a:effectLst>
                  <a:outerShdw blurRad="38100" dist="38100" dir="2700000" algn="tl">
                    <a:srgbClr val="000000"/>
                  </a:outerShdw>
                </a:effectLst>
              </a:rPr>
              <a:t>Какие из этих лиц нельзя назвать</a:t>
            </a:r>
            <a:br>
              <a:rPr lang="ru-RU" sz="360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3600">
                <a:effectLst>
                  <a:outerShdw blurRad="38100" dist="38100" dir="2700000" algn="tl">
                    <a:srgbClr val="000000"/>
                  </a:outerShdw>
                </a:effectLst>
              </a:rPr>
              <a:t>сказочным персонажем?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C55985F-C35D-B516-2651-4FF54DA943F8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endParaRPr lang="ru-RU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1.    Ивана-царевича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2.    Бабу-ягу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3.    Дюймовочку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4.    Водителя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A9553DB9-C783-436C-C778-553E3754F87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7931150" cy="2071687"/>
          </a:xfrm>
        </p:spPr>
        <p:txBody>
          <a:bodyPr anchorCtr="1"/>
          <a:lstStyle/>
          <a:p>
            <a:pPr eaLnBrk="1" hangingPunct="1"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Какое из перечисленных  животных не относится к рыбам?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5A02FF6B-3A8C-01BB-3883-81FCE36C52D3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endParaRPr lang="ru-RU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1.     сом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2.     треска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3.     кит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4.     щука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173A7F16-988E-B6E8-80A3-A5B60252596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638300"/>
          </a:xfrm>
        </p:spPr>
        <p:txBody>
          <a:bodyPr anchorCtr="1"/>
          <a:lstStyle/>
          <a:p>
            <a:pPr eaLnBrk="1" hangingPunct="1">
              <a:defRPr/>
            </a:pP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</a:rPr>
              <a:t>Чем не могут быть покрыты животные?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93F88C39-6FD9-45EB-DA8B-056436D33C4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endParaRPr lang="ru-RU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1.    чешуёй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2.    перьями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3.    шкурой</a:t>
            </a:r>
          </a:p>
          <a:p>
            <a:pPr eaLnBrk="1" hangingPunct="1">
              <a:defRPr/>
            </a:pPr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4.    корой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Кимоно">
  <a:themeElements>
    <a:clrScheme name="Кимоно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Кимоно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имоно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имоно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имоно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Занавес">
  <a:themeElements>
    <a:clrScheme name="Занавес 1">
      <a:dk1>
        <a:srgbClr val="602000"/>
      </a:dk1>
      <a:lt1>
        <a:srgbClr val="FFFFFF"/>
      </a:lt1>
      <a:dk2>
        <a:srgbClr val="800000"/>
      </a:dk2>
      <a:lt2>
        <a:srgbClr val="FFFFCC"/>
      </a:lt2>
      <a:accent1>
        <a:srgbClr val="FF3300"/>
      </a:accent1>
      <a:accent2>
        <a:srgbClr val="000000"/>
      </a:accent2>
      <a:accent3>
        <a:srgbClr val="C0AAAA"/>
      </a:accent3>
      <a:accent4>
        <a:srgbClr val="DADADA"/>
      </a:accent4>
      <a:accent5>
        <a:srgbClr val="FFADAA"/>
      </a:accent5>
      <a:accent6>
        <a:srgbClr val="000000"/>
      </a:accent6>
      <a:hlink>
        <a:srgbClr val="EBF25A"/>
      </a:hlink>
      <a:folHlink>
        <a:srgbClr val="F2AA68"/>
      </a:folHlink>
    </a:clrScheme>
    <a:fontScheme name="2_Занавес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Занавес 1">
        <a:dk1>
          <a:srgbClr val="602000"/>
        </a:dk1>
        <a:lt1>
          <a:srgbClr val="FFFFFF"/>
        </a:lt1>
        <a:dk2>
          <a:srgbClr val="800000"/>
        </a:dk2>
        <a:lt2>
          <a:srgbClr val="FFFFCC"/>
        </a:lt2>
        <a:accent1>
          <a:srgbClr val="FF3300"/>
        </a:accent1>
        <a:accent2>
          <a:srgbClr val="000000"/>
        </a:accent2>
        <a:accent3>
          <a:srgbClr val="C0AAAA"/>
        </a:accent3>
        <a:accent4>
          <a:srgbClr val="DADADA"/>
        </a:accent4>
        <a:accent5>
          <a:srgbClr val="FFADAA"/>
        </a:accent5>
        <a:accent6>
          <a:srgbClr val="000000"/>
        </a:accent6>
        <a:hlink>
          <a:srgbClr val="EBF25A"/>
        </a:hlink>
        <a:folHlink>
          <a:srgbClr val="F2AA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2">
        <a:dk1>
          <a:srgbClr val="000066"/>
        </a:dk1>
        <a:lt1>
          <a:srgbClr val="FFFFFF"/>
        </a:lt1>
        <a:dk2>
          <a:srgbClr val="000099"/>
        </a:dk2>
        <a:lt2>
          <a:srgbClr val="D8F6F8"/>
        </a:lt2>
        <a:accent1>
          <a:srgbClr val="0099FF"/>
        </a:accent1>
        <a:accent2>
          <a:srgbClr val="00003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34"/>
        </a:accent6>
        <a:hlink>
          <a:srgbClr val="DDD925"/>
        </a:hlink>
        <a:folHlink>
          <a:srgbClr val="72C67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3">
        <a:dk1>
          <a:srgbClr val="4C3D57"/>
        </a:dk1>
        <a:lt1>
          <a:srgbClr val="FFFFFF"/>
        </a:lt1>
        <a:dk2>
          <a:srgbClr val="660066"/>
        </a:dk2>
        <a:lt2>
          <a:srgbClr val="FDFBE3"/>
        </a:lt2>
        <a:accent1>
          <a:srgbClr val="976C9E"/>
        </a:accent1>
        <a:accent2>
          <a:srgbClr val="1E1822"/>
        </a:accent2>
        <a:accent3>
          <a:srgbClr val="B8AAB8"/>
        </a:accent3>
        <a:accent4>
          <a:srgbClr val="DADADA"/>
        </a:accent4>
        <a:accent5>
          <a:srgbClr val="C9BACC"/>
        </a:accent5>
        <a:accent6>
          <a:srgbClr val="1A151E"/>
        </a:accent6>
        <a:hlink>
          <a:srgbClr val="D8C460"/>
        </a:hlink>
        <a:folHlink>
          <a:srgbClr val="C3C2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4">
        <a:dk1>
          <a:srgbClr val="334D3F"/>
        </a:dk1>
        <a:lt1>
          <a:srgbClr val="FFFFFF"/>
        </a:lt1>
        <a:dk2>
          <a:srgbClr val="008000"/>
        </a:dk2>
        <a:lt2>
          <a:srgbClr val="D3F1DB"/>
        </a:lt2>
        <a:accent1>
          <a:srgbClr val="4A6D84"/>
        </a:accent1>
        <a:accent2>
          <a:srgbClr val="213329"/>
        </a:accent2>
        <a:accent3>
          <a:srgbClr val="AAC0AA"/>
        </a:accent3>
        <a:accent4>
          <a:srgbClr val="DADADA"/>
        </a:accent4>
        <a:accent5>
          <a:srgbClr val="B1BAC2"/>
        </a:accent5>
        <a:accent6>
          <a:srgbClr val="1D2D24"/>
        </a:accent6>
        <a:hlink>
          <a:srgbClr val="F0B100"/>
        </a:hlink>
        <a:folHlink>
          <a:srgbClr val="C3710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5">
        <a:dk1>
          <a:srgbClr val="566858"/>
        </a:dk1>
        <a:lt1>
          <a:srgbClr val="FFFFFF"/>
        </a:lt1>
        <a:dk2>
          <a:srgbClr val="6D8771"/>
        </a:dk2>
        <a:lt2>
          <a:srgbClr val="ECECB2"/>
        </a:lt2>
        <a:accent1>
          <a:srgbClr val="76A571"/>
        </a:accent1>
        <a:accent2>
          <a:srgbClr val="465648"/>
        </a:accent2>
        <a:accent3>
          <a:srgbClr val="BAC3BB"/>
        </a:accent3>
        <a:accent4>
          <a:srgbClr val="DADADA"/>
        </a:accent4>
        <a:accent5>
          <a:srgbClr val="BDCFBB"/>
        </a:accent5>
        <a:accent6>
          <a:srgbClr val="3F4D40"/>
        </a:accent6>
        <a:hlink>
          <a:srgbClr val="FFDC0B"/>
        </a:hlink>
        <a:folHlink>
          <a:srgbClr val="FC991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6">
        <a:dk1>
          <a:srgbClr val="0A6866"/>
        </a:dk1>
        <a:lt1>
          <a:srgbClr val="FFFFFF"/>
        </a:lt1>
        <a:dk2>
          <a:srgbClr val="0D8784"/>
        </a:dk2>
        <a:lt2>
          <a:srgbClr val="B8DEC6"/>
        </a:lt2>
        <a:accent1>
          <a:srgbClr val="3C7652"/>
        </a:accent1>
        <a:accent2>
          <a:srgbClr val="005250"/>
        </a:accent2>
        <a:accent3>
          <a:srgbClr val="AAC3C2"/>
        </a:accent3>
        <a:accent4>
          <a:srgbClr val="DADADA"/>
        </a:accent4>
        <a:accent5>
          <a:srgbClr val="AFBDB3"/>
        </a:accent5>
        <a:accent6>
          <a:srgbClr val="004948"/>
        </a:accent6>
        <a:hlink>
          <a:srgbClr val="00E0A5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7">
        <a:dk1>
          <a:srgbClr val="50688C"/>
        </a:dk1>
        <a:lt1>
          <a:srgbClr val="FFFFFF"/>
        </a:lt1>
        <a:dk2>
          <a:srgbClr val="6E87AC"/>
        </a:dk2>
        <a:lt2>
          <a:srgbClr val="FFFFFF"/>
        </a:lt2>
        <a:accent1>
          <a:srgbClr val="376EA5"/>
        </a:accent1>
        <a:accent2>
          <a:srgbClr val="445876"/>
        </a:accent2>
        <a:accent3>
          <a:srgbClr val="BAC3D2"/>
        </a:accent3>
        <a:accent4>
          <a:srgbClr val="DADADA"/>
        </a:accent4>
        <a:accent5>
          <a:srgbClr val="AEBACF"/>
        </a:accent5>
        <a:accent6>
          <a:srgbClr val="3D4F6A"/>
        </a:accent6>
        <a:hlink>
          <a:srgbClr val="66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8">
        <a:dk1>
          <a:srgbClr val="000000"/>
        </a:dk1>
        <a:lt1>
          <a:srgbClr val="DDDCC5"/>
        </a:lt1>
        <a:dk2>
          <a:srgbClr val="000000"/>
        </a:dk2>
        <a:lt2>
          <a:srgbClr val="C9C6A5"/>
        </a:lt2>
        <a:accent1>
          <a:srgbClr val="C0C0C0"/>
        </a:accent1>
        <a:accent2>
          <a:srgbClr val="B0AC90"/>
        </a:accent2>
        <a:accent3>
          <a:srgbClr val="EBEBDF"/>
        </a:accent3>
        <a:accent4>
          <a:srgbClr val="000000"/>
        </a:accent4>
        <a:accent5>
          <a:srgbClr val="DCDCDC"/>
        </a:accent5>
        <a:accent6>
          <a:srgbClr val="9F9B82"/>
        </a:accent6>
        <a:hlink>
          <a:srgbClr val="666699"/>
        </a:hlink>
        <a:folHlink>
          <a:srgbClr val="905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навес 9">
        <a:dk1>
          <a:srgbClr val="000000"/>
        </a:dk1>
        <a:lt1>
          <a:srgbClr val="FFFFFF"/>
        </a:lt1>
        <a:dk2>
          <a:srgbClr val="000099"/>
        </a:dk2>
        <a:lt2>
          <a:srgbClr val="DDDDDD"/>
        </a:lt2>
        <a:accent1>
          <a:srgbClr val="C6D4D4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DFE6E6"/>
        </a:accent5>
        <a:accent6>
          <a:srgbClr val="AEAEAE"/>
        </a:accent6>
        <a:hlink>
          <a:srgbClr val="6600FF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Curtain Call</Template>
  <TotalTime>397</TotalTime>
  <Words>723</Words>
  <Application>Microsoft Office PowerPoint</Application>
  <PresentationFormat>Экран (4:3)</PresentationFormat>
  <Paragraphs>233</Paragraphs>
  <Slides>52</Slides>
  <Notes>0</Notes>
  <HiddenSlides>0</HiddenSlides>
  <MMClips>6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52</vt:i4>
      </vt:variant>
    </vt:vector>
  </HeadingPairs>
  <TitlesOfParts>
    <vt:vector size="54" baseType="lpstr">
      <vt:lpstr>Кимоно</vt:lpstr>
      <vt:lpstr>2_Занавес</vt:lpstr>
      <vt:lpstr>Презентация PowerPoint</vt:lpstr>
      <vt:lpstr>САМЫЙ УМНЫЙ</vt:lpstr>
      <vt:lpstr>Какой слог обозначает ноту?</vt:lpstr>
      <vt:lpstr>Какое животное не живёт в норе?</vt:lpstr>
      <vt:lpstr>Когда у большинства птиц появляются птенцы?</vt:lpstr>
      <vt:lpstr>Каким словом можно назвать и дорожную разметку, и животное?</vt:lpstr>
      <vt:lpstr>Какие из этих лиц нельзя назвать сказочным персонажем?</vt:lpstr>
      <vt:lpstr>Какое из перечисленных  животных не относится к рыбам?</vt:lpstr>
      <vt:lpstr>Чем не могут быть покрыты животные?</vt:lpstr>
      <vt:lpstr>Какое из этих слов не обозначает корабль?</vt:lpstr>
      <vt:lpstr>Какие листья имеют узорную форму с острыми углами?</vt:lpstr>
      <vt:lpstr>От чего страдают птицы зимой?</vt:lpstr>
      <vt:lpstr>Какое из этих слов – название цветка?</vt:lpstr>
      <vt:lpstr>Что не делают из дерева?</vt:lpstr>
      <vt:lpstr>САМЫЙ УМНЫЙ</vt:lpstr>
      <vt:lpstr>Что нельзя делать на уроке?</vt:lpstr>
      <vt:lpstr>Какое слово нельзя говорить?</vt:lpstr>
      <vt:lpstr>Почему можно много гулять?</vt:lpstr>
      <vt:lpstr>Что нельзя назвать осадками?</vt:lpstr>
      <vt:lpstr>Что можно увидеть ночью?</vt:lpstr>
      <vt:lpstr>Что нельзя назвать  молочным продуктом?</vt:lpstr>
      <vt:lpstr>Что нельзя назвать планетой?</vt:lpstr>
      <vt:lpstr>Можно ли про этих птиц сказать - летает?</vt:lpstr>
      <vt:lpstr>Почему нельзя пить воду из родника?</vt:lpstr>
      <vt:lpstr>САМЫЙ УМНЫЙ</vt:lpstr>
      <vt:lpstr>Какой знак нарисован на машине «Скорой помощи»?</vt:lpstr>
      <vt:lpstr>Сколько гласных звуков  в русском языке?</vt:lpstr>
      <vt:lpstr>Какая цифра на циферблате часов находится напротив цифры 5?</vt:lpstr>
      <vt:lpstr>Сколько букв  в русском языке?</vt:lpstr>
      <vt:lpstr>Сколько цветов у радуги?</vt:lpstr>
      <vt:lpstr>Сколько пальцев у человека?</vt:lpstr>
      <vt:lpstr>Если у стола отпилить один угол, то  сколько  углов у него останется?</vt:lpstr>
      <vt:lpstr>САМЫЙ УМНЫЙ</vt:lpstr>
      <vt:lpstr>По желанью, Каждый раз, Дождик комнатный у нас Обливает Всех ребят С головы До самых пят.</vt:lpstr>
      <vt:lpstr>Презентация PowerPoint</vt:lpstr>
      <vt:lpstr>Ох, упала речка вниз Со скалы отвесной! Тут не спрятаться от брызг. Что это за место?</vt:lpstr>
      <vt:lpstr>Презентация PowerPoint</vt:lpstr>
      <vt:lpstr>Мимолётен, Непослушен, А вот с пеной Очень дружен. Как появится На свет — Ничего воздушней Нет.</vt:lpstr>
      <vt:lpstr>Презентация PowerPoint</vt:lpstr>
      <vt:lpstr>Ты, читатель, мне поверь, Что не рыба я, а зверь. Нет характера добрей – В шторм спасаю я людей.</vt:lpstr>
      <vt:lpstr>Презентация PowerPoint</vt:lpstr>
      <vt:lpstr>Голова и много ног, А характер очень строг: Если гость ко мне не зван, Поступаю мило — Выпускаю в океан Черные чернила.</vt:lpstr>
      <vt:lpstr>Презентация PowerPoint</vt:lpstr>
      <vt:lpstr>Порой идут, Порой стоят, Порой лежат, Порой висят. А вот сидеть, Скажу вам сразу, Не приходилось им Ни разу.</vt:lpstr>
      <vt:lpstr>Презентация PowerPoint</vt:lpstr>
      <vt:lpstr>САМЫЙ УМНЫЙ</vt:lpstr>
      <vt:lpstr> Какое животное изображено на гербе России?</vt:lpstr>
      <vt:lpstr>Какое из этих имён – имя собственное?</vt:lpstr>
      <vt:lpstr>Какой цвет лишний?</vt:lpstr>
      <vt:lpstr>Какое дерево является символом России?</vt:lpstr>
      <vt:lpstr>Кто руководит нашей страной?</vt:lpstr>
      <vt:lpstr>Презентация PowerPoint</vt:lpstr>
    </vt:vector>
  </TitlesOfParts>
  <Company>HOME392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Моника Шаряева</cp:lastModifiedBy>
  <cp:revision>12</cp:revision>
  <dcterms:created xsi:type="dcterms:W3CDTF">2006-03-26T20:27:15Z</dcterms:created>
  <dcterms:modified xsi:type="dcterms:W3CDTF">2024-11-22T17:32:14Z</dcterms:modified>
</cp:coreProperties>
</file>