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40"/>
    <p:sldId id="257" r:id="rId41"/>
    <p:sldId id="258" r:id="rId42"/>
    <p:sldId id="259" r:id="rId43"/>
    <p:sldId id="260" r:id="rId44"/>
    <p:sldId id="261" r:id="rId45"/>
    <p:sldId id="262" r:id="rId46"/>
    <p:sldId id="263" r:id="rId47"/>
    <p:sldId id="264" r:id="rId48"/>
    <p:sldId id="265" r:id="rId49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Balsamiq Sans" charset="1" panose="02000603000000000000"/>
      <p:regular r:id="rId10"/>
    </p:embeddedFont>
    <p:embeddedFont>
      <p:font typeface="Balsamiq Sans Bold" charset="1" panose="02000603000000000000"/>
      <p:regular r:id="rId11"/>
    </p:embeddedFont>
    <p:embeddedFont>
      <p:font typeface="Balsamiq Sans Italics" charset="1" panose="02000603000000000000"/>
      <p:regular r:id="rId12"/>
    </p:embeddedFont>
    <p:embeddedFont>
      <p:font typeface="Balsamiq Sans Bold Italics" charset="1" panose="02000603000000000000"/>
      <p:regular r:id="rId13"/>
    </p:embeddedFont>
    <p:embeddedFont>
      <p:font typeface="Canva Sans" charset="1" panose="020B0503030501040103"/>
      <p:regular r:id="rId14"/>
    </p:embeddedFont>
    <p:embeddedFont>
      <p:font typeface="Canva Sans Bold" charset="1" panose="020B0803030501040103"/>
      <p:regular r:id="rId15"/>
    </p:embeddedFont>
    <p:embeddedFont>
      <p:font typeface="Canva Sans Italics" charset="1" panose="020B0503030501040103"/>
      <p:regular r:id="rId16"/>
    </p:embeddedFont>
    <p:embeddedFont>
      <p:font typeface="Canva Sans Bold Italics" charset="1" panose="020B0803030501040103"/>
      <p:regular r:id="rId17"/>
    </p:embeddedFont>
    <p:embeddedFont>
      <p:font typeface="Canva Sans Medium" charset="1" panose="020B0603030501040103"/>
      <p:regular r:id="rId18"/>
    </p:embeddedFont>
    <p:embeddedFont>
      <p:font typeface="Canva Sans Medium Italics" charset="1" panose="020B0603030501040103"/>
      <p:regular r:id="rId19"/>
    </p:embeddedFont>
    <p:embeddedFont>
      <p:font typeface="Roca One" charset="1" panose="00000500000000000000"/>
      <p:regular r:id="rId20"/>
    </p:embeddedFont>
    <p:embeddedFont>
      <p:font typeface="Roca One Bold" charset="1" panose="00000800000000000000"/>
      <p:regular r:id="rId21"/>
    </p:embeddedFont>
    <p:embeddedFont>
      <p:font typeface="Roca One Italics" charset="1" panose="00000500000000000000"/>
      <p:regular r:id="rId22"/>
    </p:embeddedFont>
    <p:embeddedFont>
      <p:font typeface="Roca One Bold Italics" charset="1" panose="00000800000000000000"/>
      <p:regular r:id="rId23"/>
    </p:embeddedFont>
    <p:embeddedFont>
      <p:font typeface="Roca One Thin" charset="1" panose="00000200000000000000"/>
      <p:regular r:id="rId24"/>
    </p:embeddedFont>
    <p:embeddedFont>
      <p:font typeface="Roca One Thin Italics" charset="1" panose="00000200000000000000"/>
      <p:regular r:id="rId25"/>
    </p:embeddedFont>
    <p:embeddedFont>
      <p:font typeface="Roca One Light" charset="1" panose="00000400000000000000"/>
      <p:regular r:id="rId26"/>
    </p:embeddedFont>
    <p:embeddedFont>
      <p:font typeface="Roca One Light Italics" charset="1" panose="00000400000000000000"/>
      <p:regular r:id="rId27"/>
    </p:embeddedFont>
    <p:embeddedFont>
      <p:font typeface="Roca One Ultra-Bold" charset="1" panose="00000A00000000000000"/>
      <p:regular r:id="rId28"/>
    </p:embeddedFont>
    <p:embeddedFont>
      <p:font typeface="Roca One Ultra-Bold Italics" charset="1" panose="00000A00000000000000"/>
      <p:regular r:id="rId29"/>
    </p:embeddedFont>
    <p:embeddedFont>
      <p:font typeface="Roca One Heavy" charset="1" panose="00000A00000000000000"/>
      <p:regular r:id="rId30"/>
    </p:embeddedFont>
    <p:embeddedFont>
      <p:font typeface="Roca One Heavy Italics" charset="1" panose="00000A00000000000000"/>
      <p:regular r:id="rId31"/>
    </p:embeddedFont>
    <p:embeddedFont>
      <p:font typeface="Open Sans" charset="1" panose="020B0606030504020204"/>
      <p:regular r:id="rId32"/>
    </p:embeddedFont>
    <p:embeddedFont>
      <p:font typeface="Open Sans Bold" charset="1" panose="020B0806030504020204"/>
      <p:regular r:id="rId33"/>
    </p:embeddedFont>
    <p:embeddedFont>
      <p:font typeface="Open Sans Italics" charset="1" panose="020B0606030504020204"/>
      <p:regular r:id="rId34"/>
    </p:embeddedFont>
    <p:embeddedFont>
      <p:font typeface="Open Sans Bold Italics" charset="1" panose="020B0806030504020204"/>
      <p:regular r:id="rId35"/>
    </p:embeddedFont>
    <p:embeddedFont>
      <p:font typeface="Open Sans Light" charset="1" panose="020B0306030504020204"/>
      <p:regular r:id="rId36"/>
    </p:embeddedFont>
    <p:embeddedFont>
      <p:font typeface="Open Sans Light Italics" charset="1" panose="020B0306030504020204"/>
      <p:regular r:id="rId37"/>
    </p:embeddedFont>
    <p:embeddedFont>
      <p:font typeface="Open Sans Ultra-Bold" charset="1" panose="00000000000000000000"/>
      <p:regular r:id="rId38"/>
    </p:embeddedFont>
    <p:embeddedFont>
      <p:font typeface="Open Sans Ultra-Bold Italics" charset="1" panose="0000000000000000000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slides/slide1.xml" Type="http://schemas.openxmlformats.org/officeDocument/2006/relationships/slide"/><Relationship Id="rId41" Target="slides/slide2.xml" Type="http://schemas.openxmlformats.org/officeDocument/2006/relationships/slide"/><Relationship Id="rId42" Target="slides/slide3.xml" Type="http://schemas.openxmlformats.org/officeDocument/2006/relationships/slide"/><Relationship Id="rId43" Target="slides/slide4.xml" Type="http://schemas.openxmlformats.org/officeDocument/2006/relationships/slide"/><Relationship Id="rId44" Target="slides/slide5.xml" Type="http://schemas.openxmlformats.org/officeDocument/2006/relationships/slide"/><Relationship Id="rId45" Target="slides/slide6.xml" Type="http://schemas.openxmlformats.org/officeDocument/2006/relationships/slide"/><Relationship Id="rId46" Target="slides/slide7.xml" Type="http://schemas.openxmlformats.org/officeDocument/2006/relationships/slide"/><Relationship Id="rId47" Target="slides/slide8.xml" Type="http://schemas.openxmlformats.org/officeDocument/2006/relationships/slide"/><Relationship Id="rId48" Target="slides/slide9.xml" Type="http://schemas.openxmlformats.org/officeDocument/2006/relationships/slide"/><Relationship Id="rId49" Target="slides/slide10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12.pn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Relationship Id="rId8" Target="../media/image13.png" Type="http://schemas.openxmlformats.org/officeDocument/2006/relationships/image"/><Relationship Id="rId9" Target="../media/image14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png" Type="http://schemas.openxmlformats.org/officeDocument/2006/relationships/image"/><Relationship Id="rId11" Target="../media/image20.svg" Type="http://schemas.openxmlformats.org/officeDocument/2006/relationships/image"/><Relationship Id="rId12" Target="../media/image21.png" Type="http://schemas.openxmlformats.org/officeDocument/2006/relationships/image"/><Relationship Id="rId13" Target="../media/image22.svg" Type="http://schemas.openxmlformats.org/officeDocument/2006/relationships/image"/><Relationship Id="rId14" Target="../media/image23.png" Type="http://schemas.openxmlformats.org/officeDocument/2006/relationships/image"/><Relationship Id="rId15" Target="../media/image24.sv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18.png" Type="http://schemas.openxmlformats.org/officeDocument/2006/relationships/image"/><Relationship Id="rId8" Target="../media/image6.png" Type="http://schemas.openxmlformats.org/officeDocument/2006/relationships/image"/><Relationship Id="rId9" Target="../media/image7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27.png" Type="http://schemas.openxmlformats.org/officeDocument/2006/relationships/image"/><Relationship Id="rId5" Target="../media/image28.png" Type="http://schemas.openxmlformats.org/officeDocument/2006/relationships/image"/><Relationship Id="rId6" Target="../media/image29.png" Type="http://schemas.openxmlformats.org/officeDocument/2006/relationships/image"/><Relationship Id="rId7" Target="../media/image30.svg" Type="http://schemas.openxmlformats.org/officeDocument/2006/relationships/image"/><Relationship Id="rId8" Target="../media/image1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svg" Type="http://schemas.openxmlformats.org/officeDocument/2006/relationships/image"/><Relationship Id="rId11" Target="../media/image33.png" Type="http://schemas.openxmlformats.org/officeDocument/2006/relationships/image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29.png" Type="http://schemas.openxmlformats.org/officeDocument/2006/relationships/image"/><Relationship Id="rId5" Target="../media/image30.svg" Type="http://schemas.openxmlformats.org/officeDocument/2006/relationships/image"/><Relationship Id="rId6" Target="../media/image1.pn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31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svg" Type="http://schemas.openxmlformats.org/officeDocument/2006/relationships/image"/><Relationship Id="rId11" Target="../media/image6.png" Type="http://schemas.openxmlformats.org/officeDocument/2006/relationships/image"/><Relationship Id="rId12" Target="../media/image7.svg" Type="http://schemas.openxmlformats.org/officeDocument/2006/relationships/image"/><Relationship Id="rId2" Target="../media/image1.png" Type="http://schemas.openxmlformats.org/officeDocument/2006/relationships/image"/><Relationship Id="rId3" Target="../media/image34.png" Type="http://schemas.openxmlformats.org/officeDocument/2006/relationships/image"/><Relationship Id="rId4" Target="../media/image35.svg" Type="http://schemas.openxmlformats.org/officeDocument/2006/relationships/image"/><Relationship Id="rId5" Target="../media/image36.png" Type="http://schemas.openxmlformats.org/officeDocument/2006/relationships/image"/><Relationship Id="rId6" Target="../media/image37.svg" Type="http://schemas.openxmlformats.org/officeDocument/2006/relationships/image"/><Relationship Id="rId7" Target="../media/image38.png" Type="http://schemas.openxmlformats.org/officeDocument/2006/relationships/image"/><Relationship Id="rId8" Target="../media/image39.svg" Type="http://schemas.openxmlformats.org/officeDocument/2006/relationships/image"/><Relationship Id="rId9" Target="../media/image40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svg" Type="http://schemas.openxmlformats.org/officeDocument/2006/relationships/image"/><Relationship Id="rId11" Target="../media/image6.png" Type="http://schemas.openxmlformats.org/officeDocument/2006/relationships/image"/><Relationship Id="rId12" Target="../media/image7.svg" Type="http://schemas.openxmlformats.org/officeDocument/2006/relationships/image"/><Relationship Id="rId2" Target="../media/image1.png" Type="http://schemas.openxmlformats.org/officeDocument/2006/relationships/image"/><Relationship Id="rId3" Target="../media/image34.png" Type="http://schemas.openxmlformats.org/officeDocument/2006/relationships/image"/><Relationship Id="rId4" Target="../media/image35.svg" Type="http://schemas.openxmlformats.org/officeDocument/2006/relationships/image"/><Relationship Id="rId5" Target="../media/image36.png" Type="http://schemas.openxmlformats.org/officeDocument/2006/relationships/image"/><Relationship Id="rId6" Target="../media/image37.svg" Type="http://schemas.openxmlformats.org/officeDocument/2006/relationships/image"/><Relationship Id="rId7" Target="../media/image38.png" Type="http://schemas.openxmlformats.org/officeDocument/2006/relationships/image"/><Relationship Id="rId8" Target="../media/image39.svg" Type="http://schemas.openxmlformats.org/officeDocument/2006/relationships/image"/><Relationship Id="rId9" Target="../media/image40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.svg" Type="http://schemas.openxmlformats.org/officeDocument/2006/relationships/image"/><Relationship Id="rId11" Target="../media/image6.png" Type="http://schemas.openxmlformats.org/officeDocument/2006/relationships/image"/><Relationship Id="rId12" Target="../media/image7.svg" Type="http://schemas.openxmlformats.org/officeDocument/2006/relationships/image"/><Relationship Id="rId13" Target="../media/image48.jpeg" Type="http://schemas.openxmlformats.org/officeDocument/2006/relationships/image"/><Relationship Id="rId14" Target="../media/image49.jpeg" Type="http://schemas.openxmlformats.org/officeDocument/2006/relationships/image"/><Relationship Id="rId2" Target="../media/image1.png" Type="http://schemas.openxmlformats.org/officeDocument/2006/relationships/image"/><Relationship Id="rId3" Target="../media/image42.png" Type="http://schemas.openxmlformats.org/officeDocument/2006/relationships/image"/><Relationship Id="rId4" Target="../media/image43.svg" Type="http://schemas.openxmlformats.org/officeDocument/2006/relationships/image"/><Relationship Id="rId5" Target="../media/image44.png" Type="http://schemas.openxmlformats.org/officeDocument/2006/relationships/image"/><Relationship Id="rId6" Target="../media/image45.svg" Type="http://schemas.openxmlformats.org/officeDocument/2006/relationships/image"/><Relationship Id="rId7" Target="../media/image46.png" Type="http://schemas.openxmlformats.org/officeDocument/2006/relationships/image"/><Relationship Id="rId8" Target="../media/image47.png" Type="http://schemas.openxmlformats.org/officeDocument/2006/relationships/image"/><Relationship Id="rId9" Target="../media/image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CF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10309573" y="3720381"/>
            <a:ext cx="12238495" cy="11075838"/>
          </a:xfrm>
          <a:custGeom>
            <a:avLst/>
            <a:gdLst/>
            <a:ahLst/>
            <a:cxnLst/>
            <a:rect r="r" b="b" t="t" l="l"/>
            <a:pathLst>
              <a:path h="11075838" w="12238495">
                <a:moveTo>
                  <a:pt x="12238495" y="0"/>
                </a:moveTo>
                <a:lnTo>
                  <a:pt x="0" y="0"/>
                </a:lnTo>
                <a:lnTo>
                  <a:pt x="0" y="11075838"/>
                </a:lnTo>
                <a:lnTo>
                  <a:pt x="12238495" y="11075838"/>
                </a:lnTo>
                <a:lnTo>
                  <a:pt x="12238495" y="0"/>
                </a:lnTo>
                <a:close/>
              </a:path>
            </a:pathLst>
          </a:custGeom>
          <a:blipFill>
            <a:blip r:embed="rId2">
              <a:alphaModFix amt="56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033841" y="-5932461"/>
            <a:ext cx="9093481" cy="8229600"/>
          </a:xfrm>
          <a:custGeom>
            <a:avLst/>
            <a:gdLst/>
            <a:ahLst/>
            <a:cxnLst/>
            <a:rect r="r" b="b" t="t" l="l"/>
            <a:pathLst>
              <a:path h="8229600" w="9093481">
                <a:moveTo>
                  <a:pt x="0" y="0"/>
                </a:moveTo>
                <a:lnTo>
                  <a:pt x="9093480" y="0"/>
                </a:lnTo>
                <a:lnTo>
                  <a:pt x="90934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518040" y="7611130"/>
            <a:ext cx="9093481" cy="8229600"/>
          </a:xfrm>
          <a:custGeom>
            <a:avLst/>
            <a:gdLst/>
            <a:ahLst/>
            <a:cxnLst/>
            <a:rect r="r" b="b" t="t" l="l"/>
            <a:pathLst>
              <a:path h="8229600" w="9093481">
                <a:moveTo>
                  <a:pt x="0" y="0"/>
                </a:moveTo>
                <a:lnTo>
                  <a:pt x="9093480" y="0"/>
                </a:lnTo>
                <a:lnTo>
                  <a:pt x="90934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081182" y="5143500"/>
            <a:ext cx="9152462" cy="7127480"/>
          </a:xfrm>
          <a:custGeom>
            <a:avLst/>
            <a:gdLst/>
            <a:ahLst/>
            <a:cxnLst/>
            <a:rect r="r" b="b" t="t" l="l"/>
            <a:pathLst>
              <a:path h="7127480" w="9152462">
                <a:moveTo>
                  <a:pt x="0" y="0"/>
                </a:moveTo>
                <a:lnTo>
                  <a:pt x="9152462" y="0"/>
                </a:lnTo>
                <a:lnTo>
                  <a:pt x="9152462" y="7127480"/>
                </a:lnTo>
                <a:lnTo>
                  <a:pt x="0" y="7127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910543" y="1310661"/>
            <a:ext cx="4697514" cy="1972956"/>
          </a:xfrm>
          <a:custGeom>
            <a:avLst/>
            <a:gdLst/>
            <a:ahLst/>
            <a:cxnLst/>
            <a:rect r="r" b="b" t="t" l="l"/>
            <a:pathLst>
              <a:path h="1972956" w="4697514">
                <a:moveTo>
                  <a:pt x="0" y="0"/>
                </a:moveTo>
                <a:lnTo>
                  <a:pt x="4697514" y="0"/>
                </a:lnTo>
                <a:lnTo>
                  <a:pt x="4697514" y="1972956"/>
                </a:lnTo>
                <a:lnTo>
                  <a:pt x="0" y="19729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437748" y="7424111"/>
            <a:ext cx="3643434" cy="1530242"/>
          </a:xfrm>
          <a:custGeom>
            <a:avLst/>
            <a:gdLst/>
            <a:ahLst/>
            <a:cxnLst/>
            <a:rect r="r" b="b" t="t" l="l"/>
            <a:pathLst>
              <a:path h="1530242" w="3643434">
                <a:moveTo>
                  <a:pt x="0" y="0"/>
                </a:moveTo>
                <a:lnTo>
                  <a:pt x="3643434" y="0"/>
                </a:lnTo>
                <a:lnTo>
                  <a:pt x="3643434" y="1530242"/>
                </a:lnTo>
                <a:lnTo>
                  <a:pt x="0" y="15302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462463" y="6590352"/>
            <a:ext cx="3246054" cy="1226095"/>
            <a:chOff x="0" y="0"/>
            <a:chExt cx="940291" cy="35516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40291" cy="355165"/>
            </a:xfrm>
            <a:custGeom>
              <a:avLst/>
              <a:gdLst/>
              <a:ahLst/>
              <a:cxnLst/>
              <a:rect r="r" b="b" t="t" l="l"/>
              <a:pathLst>
                <a:path h="355165" w="940291">
                  <a:moveTo>
                    <a:pt x="0" y="0"/>
                  </a:moveTo>
                  <a:lnTo>
                    <a:pt x="940291" y="0"/>
                  </a:lnTo>
                  <a:lnTo>
                    <a:pt x="940291" y="355165"/>
                  </a:lnTo>
                  <a:lnTo>
                    <a:pt x="0" y="35516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728E58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940291" cy="3932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1683681" y="1632866"/>
            <a:ext cx="1054080" cy="1098000"/>
          </a:xfrm>
          <a:custGeom>
            <a:avLst/>
            <a:gdLst/>
            <a:ahLst/>
            <a:cxnLst/>
            <a:rect r="r" b="b" t="t" l="l"/>
            <a:pathLst>
              <a:path h="1098000" w="1054080">
                <a:moveTo>
                  <a:pt x="0" y="0"/>
                </a:moveTo>
                <a:lnTo>
                  <a:pt x="1054081" y="0"/>
                </a:lnTo>
                <a:lnTo>
                  <a:pt x="1054081" y="1098001"/>
                </a:lnTo>
                <a:lnTo>
                  <a:pt x="0" y="10980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581982" y="2347913"/>
            <a:ext cx="12457744" cy="12866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966"/>
              </a:lnSpc>
            </a:pPr>
            <a:r>
              <a:rPr lang="en-US" sz="9060" spc="181">
                <a:solidFill>
                  <a:srgbClr val="50665B"/>
                </a:solidFill>
                <a:latin typeface="Roca One Bold"/>
              </a:rPr>
              <a:t>ТАЗАЛЫҚ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81982" y="4986678"/>
            <a:ext cx="11665189" cy="7105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47"/>
              </a:lnSpc>
            </a:pPr>
            <a:r>
              <a:rPr lang="en-US" sz="4952" spc="148">
                <a:solidFill>
                  <a:srgbClr val="728E58"/>
                </a:solidFill>
                <a:latin typeface="Balsamiq Sans"/>
              </a:rPr>
              <a:t>Тәні саудың - жаны сау.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526035" y="6514152"/>
            <a:ext cx="3182482" cy="1260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98"/>
              </a:lnSpc>
            </a:pPr>
            <a:r>
              <a:rPr lang="en-US" sz="3641" spc="109">
                <a:solidFill>
                  <a:srgbClr val="728E58"/>
                </a:solidFill>
                <a:latin typeface="Balsamiq Sans"/>
              </a:rPr>
              <a:t>Халық даналығы</a:t>
            </a:r>
          </a:p>
        </p:txBody>
      </p:sp>
      <p:sp>
        <p:nvSpPr>
          <p:cNvPr name="Freeform 15" id="15"/>
          <p:cNvSpPr/>
          <p:nvPr/>
        </p:nvSpPr>
        <p:spPr>
          <a:xfrm flipH="true" flipV="false" rot="0">
            <a:off x="4521360" y="8493179"/>
            <a:ext cx="1054080" cy="1098000"/>
          </a:xfrm>
          <a:custGeom>
            <a:avLst/>
            <a:gdLst/>
            <a:ahLst/>
            <a:cxnLst/>
            <a:rect r="r" b="b" t="t" l="l"/>
            <a:pathLst>
              <a:path h="1098000" w="1054080">
                <a:moveTo>
                  <a:pt x="1054080" y="0"/>
                </a:moveTo>
                <a:lnTo>
                  <a:pt x="0" y="0"/>
                </a:lnTo>
                <a:lnTo>
                  <a:pt x="0" y="1098000"/>
                </a:lnTo>
                <a:lnTo>
                  <a:pt x="1054080" y="1098000"/>
                </a:lnTo>
                <a:lnTo>
                  <a:pt x="105408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-3624567">
            <a:off x="-953026" y="218817"/>
            <a:ext cx="2492086" cy="2428651"/>
          </a:xfrm>
          <a:custGeom>
            <a:avLst/>
            <a:gdLst/>
            <a:ahLst/>
            <a:cxnLst/>
            <a:rect r="r" b="b" t="t" l="l"/>
            <a:pathLst>
              <a:path h="2428651" w="2492086">
                <a:moveTo>
                  <a:pt x="2492086" y="0"/>
                </a:moveTo>
                <a:lnTo>
                  <a:pt x="0" y="0"/>
                </a:lnTo>
                <a:lnTo>
                  <a:pt x="0" y="2428651"/>
                </a:lnTo>
                <a:lnTo>
                  <a:pt x="2492086" y="2428651"/>
                </a:lnTo>
                <a:lnTo>
                  <a:pt x="249208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-1378226" y="9151177"/>
            <a:ext cx="3643434" cy="1530242"/>
          </a:xfrm>
          <a:custGeom>
            <a:avLst/>
            <a:gdLst/>
            <a:ahLst/>
            <a:cxnLst/>
            <a:rect r="r" b="b" t="t" l="l"/>
            <a:pathLst>
              <a:path h="1530242" w="3643434">
                <a:moveTo>
                  <a:pt x="0" y="0"/>
                </a:moveTo>
                <a:lnTo>
                  <a:pt x="3643433" y="0"/>
                </a:lnTo>
                <a:lnTo>
                  <a:pt x="3643433" y="1530242"/>
                </a:lnTo>
                <a:lnTo>
                  <a:pt x="0" y="15302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>
  <p:cSld>
    <p:bg>
      <p:bgPr>
        <a:solidFill>
          <a:srgbClr val="ECF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0" y="3606921"/>
            <a:ext cx="18288000" cy="2379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71"/>
              </a:lnSpc>
            </a:pPr>
            <a:r>
              <a:rPr lang="en-US" sz="6836">
                <a:solidFill>
                  <a:srgbClr val="000000"/>
                </a:solidFill>
                <a:latin typeface="Roca One Bold"/>
              </a:rPr>
              <a:t>Қателіктерімізді мойындап, сол қателіктермен жұмыс жасау.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CF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40" y="1461527"/>
            <a:ext cx="8331591" cy="7363946"/>
            <a:chOff x="0" y="0"/>
            <a:chExt cx="2194329" cy="19394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94328" cy="1939475"/>
            </a:xfrm>
            <a:custGeom>
              <a:avLst/>
              <a:gdLst/>
              <a:ahLst/>
              <a:cxnLst/>
              <a:rect r="r" b="b" t="t" l="l"/>
              <a:pathLst>
                <a:path h="1939475" w="2194328">
                  <a:moveTo>
                    <a:pt x="0" y="0"/>
                  </a:moveTo>
                  <a:lnTo>
                    <a:pt x="2194328" y="0"/>
                  </a:lnTo>
                  <a:lnTo>
                    <a:pt x="2194328" y="1939475"/>
                  </a:lnTo>
                  <a:lnTo>
                    <a:pt x="0" y="193947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728E58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194329" cy="19775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1028740" y="4394916"/>
            <a:ext cx="8331591" cy="23241"/>
          </a:xfrm>
          <a:prstGeom prst="line">
            <a:avLst/>
          </a:prstGeom>
          <a:ln cap="flat" w="28575">
            <a:solidFill>
              <a:srgbClr val="728E58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2761567" y="-106819"/>
            <a:ext cx="10348198" cy="9365119"/>
          </a:xfrm>
          <a:custGeom>
            <a:avLst/>
            <a:gdLst/>
            <a:ahLst/>
            <a:cxnLst/>
            <a:rect r="r" b="b" t="t" l="l"/>
            <a:pathLst>
              <a:path h="9365119" w="10348198">
                <a:moveTo>
                  <a:pt x="0" y="0"/>
                </a:moveTo>
                <a:lnTo>
                  <a:pt x="10348198" y="0"/>
                </a:lnTo>
                <a:lnTo>
                  <a:pt x="10348198" y="9365119"/>
                </a:lnTo>
                <a:lnTo>
                  <a:pt x="0" y="9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761567" y="6617612"/>
            <a:ext cx="7315200" cy="2207860"/>
          </a:xfrm>
          <a:custGeom>
            <a:avLst/>
            <a:gdLst/>
            <a:ahLst/>
            <a:cxnLst/>
            <a:rect r="r" b="b" t="t" l="l"/>
            <a:pathLst>
              <a:path h="2207860" w="7315200">
                <a:moveTo>
                  <a:pt x="0" y="0"/>
                </a:moveTo>
                <a:lnTo>
                  <a:pt x="7315200" y="0"/>
                </a:lnTo>
                <a:lnTo>
                  <a:pt x="7315200" y="2207861"/>
                </a:lnTo>
                <a:lnTo>
                  <a:pt x="0" y="2207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107371" y="2624305"/>
            <a:ext cx="7828294" cy="7495592"/>
          </a:xfrm>
          <a:custGeom>
            <a:avLst/>
            <a:gdLst/>
            <a:ahLst/>
            <a:cxnLst/>
            <a:rect r="r" b="b" t="t" l="l"/>
            <a:pathLst>
              <a:path h="7495592" w="7828294">
                <a:moveTo>
                  <a:pt x="0" y="0"/>
                </a:moveTo>
                <a:lnTo>
                  <a:pt x="7828295" y="0"/>
                </a:lnTo>
                <a:lnTo>
                  <a:pt x="7828295" y="7495592"/>
                </a:lnTo>
                <a:lnTo>
                  <a:pt x="0" y="74955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562787" y="9258300"/>
            <a:ext cx="7315200" cy="2207860"/>
          </a:xfrm>
          <a:custGeom>
            <a:avLst/>
            <a:gdLst/>
            <a:ahLst/>
            <a:cxnLst/>
            <a:rect r="r" b="b" t="t" l="l"/>
            <a:pathLst>
              <a:path h="2207860" w="7315200">
                <a:moveTo>
                  <a:pt x="0" y="0"/>
                </a:moveTo>
                <a:lnTo>
                  <a:pt x="7315200" y="0"/>
                </a:lnTo>
                <a:lnTo>
                  <a:pt x="7315200" y="2207860"/>
                </a:lnTo>
                <a:lnTo>
                  <a:pt x="0" y="2207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2008783" y="8678396"/>
            <a:ext cx="7315200" cy="2207860"/>
          </a:xfrm>
          <a:custGeom>
            <a:avLst/>
            <a:gdLst/>
            <a:ahLst/>
            <a:cxnLst/>
            <a:rect r="r" b="b" t="t" l="l"/>
            <a:pathLst>
              <a:path h="2207860" w="7315200">
                <a:moveTo>
                  <a:pt x="0" y="0"/>
                </a:moveTo>
                <a:lnTo>
                  <a:pt x="7315200" y="0"/>
                </a:lnTo>
                <a:lnTo>
                  <a:pt x="7315200" y="2207860"/>
                </a:lnTo>
                <a:lnTo>
                  <a:pt x="0" y="2207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4381600">
            <a:off x="9760639" y="858280"/>
            <a:ext cx="1238007" cy="1206494"/>
          </a:xfrm>
          <a:custGeom>
            <a:avLst/>
            <a:gdLst/>
            <a:ahLst/>
            <a:cxnLst/>
            <a:rect r="r" b="b" t="t" l="l"/>
            <a:pathLst>
              <a:path h="1206494" w="1238007">
                <a:moveTo>
                  <a:pt x="0" y="0"/>
                </a:moveTo>
                <a:lnTo>
                  <a:pt x="1238007" y="0"/>
                </a:lnTo>
                <a:lnTo>
                  <a:pt x="1238007" y="1206494"/>
                </a:lnTo>
                <a:lnTo>
                  <a:pt x="0" y="12064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394491" y="1461527"/>
            <a:ext cx="3456324" cy="3192386"/>
          </a:xfrm>
          <a:custGeom>
            <a:avLst/>
            <a:gdLst/>
            <a:ahLst/>
            <a:cxnLst/>
            <a:rect r="r" b="b" t="t" l="l"/>
            <a:pathLst>
              <a:path h="3192386" w="3456324">
                <a:moveTo>
                  <a:pt x="0" y="0"/>
                </a:moveTo>
                <a:lnTo>
                  <a:pt x="3456324" y="0"/>
                </a:lnTo>
                <a:lnTo>
                  <a:pt x="3456324" y="3192387"/>
                </a:lnTo>
                <a:lnTo>
                  <a:pt x="0" y="31923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67102" y="1933972"/>
            <a:ext cx="8854867" cy="20847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40"/>
              </a:lnSpc>
            </a:pPr>
            <a:r>
              <a:rPr lang="en-US" sz="7400" spc="222">
                <a:solidFill>
                  <a:srgbClr val="50665B"/>
                </a:solidFill>
                <a:latin typeface="Balsamiq Sans"/>
              </a:rPr>
              <a:t>ТАЗАЛЫҚТЫҢ МАҢЫЗДЫЛЫҒЫ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43013" y="4717583"/>
            <a:ext cx="7703045" cy="3600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80"/>
              </a:lnSpc>
            </a:pPr>
            <a:r>
              <a:rPr lang="en-US" sz="3400" spc="102">
                <a:solidFill>
                  <a:srgbClr val="728E58"/>
                </a:solidFill>
                <a:latin typeface="Balsamiq Sans Bold"/>
              </a:rPr>
              <a:t>Тазалық пен денсаулық қатар ұғым. Екеуін бір-бірінен ажырату мүмкін емес. Тазалық болмаған жерде түрлі қиындық туындайды. Денедегі тазалық маңызды болған секілді, рухани тазалық та қатты маңызды.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57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17836" y="1401031"/>
            <a:ext cx="15252328" cy="7484939"/>
          </a:xfrm>
          <a:custGeom>
            <a:avLst/>
            <a:gdLst/>
            <a:ahLst/>
            <a:cxnLst/>
            <a:rect r="r" b="b" t="t" l="l"/>
            <a:pathLst>
              <a:path h="7484939" w="15252328">
                <a:moveTo>
                  <a:pt x="0" y="0"/>
                </a:moveTo>
                <a:lnTo>
                  <a:pt x="15252328" y="0"/>
                </a:lnTo>
                <a:lnTo>
                  <a:pt x="15252328" y="7484938"/>
                </a:lnTo>
                <a:lnTo>
                  <a:pt x="0" y="74849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700" y="605046"/>
            <a:ext cx="16230600" cy="0"/>
          </a:xfrm>
          <a:prstGeom prst="line">
            <a:avLst/>
          </a:prstGeom>
          <a:ln cap="flat" w="1143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flipV="true">
            <a:off x="1028700" y="9603466"/>
            <a:ext cx="16230600" cy="0"/>
          </a:xfrm>
          <a:prstGeom prst="line">
            <a:avLst/>
          </a:prstGeom>
          <a:ln cap="flat" w="14287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>
            <a:off x="1047750" y="1897380"/>
            <a:ext cx="0" cy="6492240"/>
          </a:xfrm>
          <a:prstGeom prst="line">
            <a:avLst/>
          </a:prstGeom>
          <a:ln cap="flat" w="10477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>
            <a:off x="17240250" y="1897380"/>
            <a:ext cx="0" cy="6492240"/>
          </a:xfrm>
          <a:prstGeom prst="line">
            <a:avLst/>
          </a:prstGeom>
          <a:ln cap="flat" w="1143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CF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947204" y="4286355"/>
            <a:ext cx="4393592" cy="4396348"/>
            <a:chOff x="0" y="0"/>
            <a:chExt cx="1157160" cy="115788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57160" cy="1157886"/>
            </a:xfrm>
            <a:custGeom>
              <a:avLst/>
              <a:gdLst/>
              <a:ahLst/>
              <a:cxnLst/>
              <a:rect r="r" b="b" t="t" l="l"/>
              <a:pathLst>
                <a:path h="1157886" w="1157160">
                  <a:moveTo>
                    <a:pt x="0" y="0"/>
                  </a:moveTo>
                  <a:lnTo>
                    <a:pt x="1157160" y="0"/>
                  </a:lnTo>
                  <a:lnTo>
                    <a:pt x="1157160" y="1157886"/>
                  </a:lnTo>
                  <a:lnTo>
                    <a:pt x="0" y="115788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728E58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157160" cy="11959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5174099" y="-6888894"/>
            <a:ext cx="10348198" cy="9365119"/>
          </a:xfrm>
          <a:custGeom>
            <a:avLst/>
            <a:gdLst/>
            <a:ahLst/>
            <a:cxnLst/>
            <a:rect r="r" b="b" t="t" l="l"/>
            <a:pathLst>
              <a:path h="9365119" w="10348198">
                <a:moveTo>
                  <a:pt x="0" y="0"/>
                </a:moveTo>
                <a:lnTo>
                  <a:pt x="10348198" y="0"/>
                </a:lnTo>
                <a:lnTo>
                  <a:pt x="10348198" y="9365119"/>
                </a:lnTo>
                <a:lnTo>
                  <a:pt x="0" y="9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2297566" y="4286355"/>
            <a:ext cx="4393592" cy="4396348"/>
            <a:chOff x="0" y="0"/>
            <a:chExt cx="1157160" cy="115788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157160" cy="1157886"/>
            </a:xfrm>
            <a:custGeom>
              <a:avLst/>
              <a:gdLst/>
              <a:ahLst/>
              <a:cxnLst/>
              <a:rect r="r" b="b" t="t" l="l"/>
              <a:pathLst>
                <a:path h="1157886" w="1157160">
                  <a:moveTo>
                    <a:pt x="0" y="0"/>
                  </a:moveTo>
                  <a:lnTo>
                    <a:pt x="1157160" y="0"/>
                  </a:lnTo>
                  <a:lnTo>
                    <a:pt x="1157160" y="1157886"/>
                  </a:lnTo>
                  <a:lnTo>
                    <a:pt x="0" y="115788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728E58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157160" cy="11959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  <a:p>
              <a:pPr algn="ctr">
                <a:lnSpc>
                  <a:spcPts val="2659"/>
                </a:lnSpc>
              </a:pPr>
            </a:p>
            <a:p>
              <a:pPr algn="ctr">
                <a:lnSpc>
                  <a:spcPts val="2659"/>
                </a:lnSpc>
              </a:pPr>
            </a:p>
            <a:p>
              <a:pPr algn="ctr">
                <a:lnSpc>
                  <a:spcPts val="2659"/>
                </a:lnSpc>
              </a:pPr>
            </a:p>
            <a:p>
              <a:pPr algn="ctr">
                <a:lnSpc>
                  <a:spcPts val="2659"/>
                </a:lnSpc>
              </a:pPr>
            </a:p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3113901" y="-6339894"/>
            <a:ext cx="10348198" cy="9365119"/>
          </a:xfrm>
          <a:custGeom>
            <a:avLst/>
            <a:gdLst/>
            <a:ahLst/>
            <a:cxnLst/>
            <a:rect r="r" b="b" t="t" l="l"/>
            <a:pathLst>
              <a:path h="9365119" w="10348198">
                <a:moveTo>
                  <a:pt x="0" y="0"/>
                </a:moveTo>
                <a:lnTo>
                  <a:pt x="10348198" y="0"/>
                </a:lnTo>
                <a:lnTo>
                  <a:pt x="10348198" y="9365119"/>
                </a:lnTo>
                <a:lnTo>
                  <a:pt x="0" y="9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1597971" y="4286355"/>
            <a:ext cx="4393592" cy="4396348"/>
            <a:chOff x="0" y="0"/>
            <a:chExt cx="1157160" cy="115788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57160" cy="1157886"/>
            </a:xfrm>
            <a:custGeom>
              <a:avLst/>
              <a:gdLst/>
              <a:ahLst/>
              <a:cxnLst/>
              <a:rect r="r" b="b" t="t" l="l"/>
              <a:pathLst>
                <a:path h="1157886" w="1157160">
                  <a:moveTo>
                    <a:pt x="0" y="0"/>
                  </a:moveTo>
                  <a:lnTo>
                    <a:pt x="1157160" y="0"/>
                  </a:lnTo>
                  <a:lnTo>
                    <a:pt x="1157160" y="1157886"/>
                  </a:lnTo>
                  <a:lnTo>
                    <a:pt x="0" y="115788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728E58"/>
              </a:solidFill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1157160" cy="11959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-1991452" y="1420607"/>
            <a:ext cx="4706633" cy="1976786"/>
          </a:xfrm>
          <a:custGeom>
            <a:avLst/>
            <a:gdLst/>
            <a:ahLst/>
            <a:cxnLst/>
            <a:rect r="r" b="b" t="t" l="l"/>
            <a:pathLst>
              <a:path h="1976786" w="4706633">
                <a:moveTo>
                  <a:pt x="0" y="0"/>
                </a:moveTo>
                <a:lnTo>
                  <a:pt x="4706633" y="0"/>
                </a:lnTo>
                <a:lnTo>
                  <a:pt x="4706633" y="1976786"/>
                </a:lnTo>
                <a:lnTo>
                  <a:pt x="0" y="19767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5236212" y="1420607"/>
            <a:ext cx="4706633" cy="1976786"/>
          </a:xfrm>
          <a:custGeom>
            <a:avLst/>
            <a:gdLst/>
            <a:ahLst/>
            <a:cxnLst/>
            <a:rect r="r" b="b" t="t" l="l"/>
            <a:pathLst>
              <a:path h="1976786" w="4706633">
                <a:moveTo>
                  <a:pt x="4706633" y="0"/>
                </a:moveTo>
                <a:lnTo>
                  <a:pt x="0" y="0"/>
                </a:lnTo>
                <a:lnTo>
                  <a:pt x="0" y="1976786"/>
                </a:lnTo>
                <a:lnTo>
                  <a:pt x="4706633" y="1976786"/>
                </a:lnTo>
                <a:lnTo>
                  <a:pt x="470663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8841734" y="8854153"/>
            <a:ext cx="9906065" cy="1873147"/>
          </a:xfrm>
          <a:custGeom>
            <a:avLst/>
            <a:gdLst/>
            <a:ahLst/>
            <a:cxnLst/>
            <a:rect r="r" b="b" t="t" l="l"/>
            <a:pathLst>
              <a:path h="1873147" w="9906065">
                <a:moveTo>
                  <a:pt x="9906065" y="0"/>
                </a:moveTo>
                <a:lnTo>
                  <a:pt x="0" y="0"/>
                </a:lnTo>
                <a:lnTo>
                  <a:pt x="0" y="1873147"/>
                </a:lnTo>
                <a:lnTo>
                  <a:pt x="9906065" y="1873147"/>
                </a:lnTo>
                <a:lnTo>
                  <a:pt x="990606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-458670" y="8682703"/>
            <a:ext cx="9906065" cy="1873147"/>
          </a:xfrm>
          <a:custGeom>
            <a:avLst/>
            <a:gdLst/>
            <a:ahLst/>
            <a:cxnLst/>
            <a:rect r="r" b="b" t="t" l="l"/>
            <a:pathLst>
              <a:path h="1873147" w="9906065">
                <a:moveTo>
                  <a:pt x="0" y="0"/>
                </a:moveTo>
                <a:lnTo>
                  <a:pt x="9906065" y="0"/>
                </a:lnTo>
                <a:lnTo>
                  <a:pt x="9906065" y="1873147"/>
                </a:lnTo>
                <a:lnTo>
                  <a:pt x="0" y="18731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-1272865" y="6484529"/>
            <a:ext cx="3570432" cy="5137312"/>
          </a:xfrm>
          <a:custGeom>
            <a:avLst/>
            <a:gdLst/>
            <a:ahLst/>
            <a:cxnLst/>
            <a:rect r="r" b="b" t="t" l="l"/>
            <a:pathLst>
              <a:path h="5137312" w="3570432">
                <a:moveTo>
                  <a:pt x="0" y="0"/>
                </a:moveTo>
                <a:lnTo>
                  <a:pt x="3570431" y="0"/>
                </a:lnTo>
                <a:lnTo>
                  <a:pt x="3570431" y="5137312"/>
                </a:lnTo>
                <a:lnTo>
                  <a:pt x="0" y="51373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6115931" y="6509569"/>
            <a:ext cx="3570432" cy="5137312"/>
          </a:xfrm>
          <a:custGeom>
            <a:avLst/>
            <a:gdLst/>
            <a:ahLst/>
            <a:cxnLst/>
            <a:rect r="r" b="b" t="t" l="l"/>
            <a:pathLst>
              <a:path h="5137312" w="3570432">
                <a:moveTo>
                  <a:pt x="0" y="0"/>
                </a:moveTo>
                <a:lnTo>
                  <a:pt x="3570432" y="0"/>
                </a:lnTo>
                <a:lnTo>
                  <a:pt x="3570432" y="5137312"/>
                </a:lnTo>
                <a:lnTo>
                  <a:pt x="0" y="51373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2964342" y="1300925"/>
            <a:ext cx="12359315" cy="1158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spc="240">
                <a:solidFill>
                  <a:srgbClr val="50665B"/>
                </a:solidFill>
                <a:latin typeface="Balsamiq Sans"/>
              </a:rPr>
              <a:t>ТАЗАЛЫҚ ТҮРЛЕРІ</a:t>
            </a:r>
          </a:p>
        </p:txBody>
      </p:sp>
      <p:sp>
        <p:nvSpPr>
          <p:cNvPr name="Freeform 20" id="20"/>
          <p:cNvSpPr/>
          <p:nvPr/>
        </p:nvSpPr>
        <p:spPr>
          <a:xfrm flipH="true" flipV="false" rot="0">
            <a:off x="3440282" y="2476225"/>
            <a:ext cx="1054080" cy="1098000"/>
          </a:xfrm>
          <a:custGeom>
            <a:avLst/>
            <a:gdLst/>
            <a:ahLst/>
            <a:cxnLst/>
            <a:rect r="r" b="b" t="t" l="l"/>
            <a:pathLst>
              <a:path h="1098000" w="1054080">
                <a:moveTo>
                  <a:pt x="1054080" y="0"/>
                </a:moveTo>
                <a:lnTo>
                  <a:pt x="0" y="0"/>
                </a:lnTo>
                <a:lnTo>
                  <a:pt x="0" y="1098000"/>
                </a:lnTo>
                <a:lnTo>
                  <a:pt x="1054080" y="1098000"/>
                </a:lnTo>
                <a:lnTo>
                  <a:pt x="105408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3552932" y="2476225"/>
            <a:ext cx="1054080" cy="1098000"/>
          </a:xfrm>
          <a:custGeom>
            <a:avLst/>
            <a:gdLst/>
            <a:ahLst/>
            <a:cxnLst/>
            <a:rect r="r" b="b" t="t" l="l"/>
            <a:pathLst>
              <a:path h="1098000" w="1054080">
                <a:moveTo>
                  <a:pt x="0" y="0"/>
                </a:moveTo>
                <a:lnTo>
                  <a:pt x="1054081" y="0"/>
                </a:lnTo>
                <a:lnTo>
                  <a:pt x="1054081" y="1098000"/>
                </a:lnTo>
                <a:lnTo>
                  <a:pt x="0" y="1098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2964342" y="4415892"/>
            <a:ext cx="2954980" cy="3032163"/>
          </a:xfrm>
          <a:custGeom>
            <a:avLst/>
            <a:gdLst/>
            <a:ahLst/>
            <a:cxnLst/>
            <a:rect r="r" b="b" t="t" l="l"/>
            <a:pathLst>
              <a:path h="3032163" w="2954980">
                <a:moveTo>
                  <a:pt x="0" y="0"/>
                </a:moveTo>
                <a:lnTo>
                  <a:pt x="2954981" y="0"/>
                </a:lnTo>
                <a:lnTo>
                  <a:pt x="2954981" y="3032163"/>
                </a:lnTo>
                <a:lnTo>
                  <a:pt x="0" y="30321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8134467" y="4356042"/>
            <a:ext cx="2168104" cy="3092012"/>
          </a:xfrm>
          <a:custGeom>
            <a:avLst/>
            <a:gdLst/>
            <a:ahLst/>
            <a:cxnLst/>
            <a:rect r="r" b="b" t="t" l="l"/>
            <a:pathLst>
              <a:path h="3092012" w="2168104">
                <a:moveTo>
                  <a:pt x="0" y="0"/>
                </a:moveTo>
                <a:lnTo>
                  <a:pt x="2168104" y="0"/>
                </a:lnTo>
                <a:lnTo>
                  <a:pt x="2168104" y="3092013"/>
                </a:lnTo>
                <a:lnTo>
                  <a:pt x="0" y="30920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2714204" y="4632106"/>
            <a:ext cx="2522008" cy="2815949"/>
          </a:xfrm>
          <a:custGeom>
            <a:avLst/>
            <a:gdLst/>
            <a:ahLst/>
            <a:cxnLst/>
            <a:rect r="r" b="b" t="t" l="l"/>
            <a:pathLst>
              <a:path h="2815949" w="2522008">
                <a:moveTo>
                  <a:pt x="0" y="0"/>
                </a:moveTo>
                <a:lnTo>
                  <a:pt x="2522008" y="0"/>
                </a:lnTo>
                <a:lnTo>
                  <a:pt x="2522008" y="2815949"/>
                </a:lnTo>
                <a:lnTo>
                  <a:pt x="0" y="28159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7085176" y="7476630"/>
            <a:ext cx="4093695" cy="501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50"/>
              </a:lnSpc>
            </a:pPr>
            <a:r>
              <a:rPr lang="en-US" sz="3500" spc="105">
                <a:solidFill>
                  <a:srgbClr val="728E58"/>
                </a:solidFill>
                <a:latin typeface="Balsamiq Sans"/>
              </a:rPr>
              <a:t>Жан тазалығы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715181" y="7476630"/>
            <a:ext cx="3558362" cy="501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50"/>
              </a:lnSpc>
            </a:pPr>
            <a:r>
              <a:rPr lang="en-US" sz="3500" spc="105">
                <a:solidFill>
                  <a:srgbClr val="728E58"/>
                </a:solidFill>
                <a:latin typeface="Balsamiq Sans Bold"/>
              </a:rPr>
              <a:t>Киім тазалығы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2136454" y="7476630"/>
            <a:ext cx="3316626" cy="987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50"/>
              </a:lnSpc>
            </a:pPr>
            <a:r>
              <a:rPr lang="en-US" sz="3500" spc="105">
                <a:solidFill>
                  <a:srgbClr val="728E58"/>
                </a:solidFill>
                <a:latin typeface="Balsamiq Sans"/>
              </a:rPr>
              <a:t>Қоршаған орта тазалығы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CF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245945" y="-242502"/>
            <a:ext cx="8084111" cy="10871053"/>
          </a:xfrm>
          <a:custGeom>
            <a:avLst/>
            <a:gdLst/>
            <a:ahLst/>
            <a:cxnLst/>
            <a:rect r="r" b="b" t="t" l="l"/>
            <a:pathLst>
              <a:path h="10871053" w="8084111">
                <a:moveTo>
                  <a:pt x="0" y="0"/>
                </a:moveTo>
                <a:lnTo>
                  <a:pt x="8084110" y="0"/>
                </a:lnTo>
                <a:lnTo>
                  <a:pt x="8084110" y="10871053"/>
                </a:lnTo>
                <a:lnTo>
                  <a:pt x="0" y="108710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297558" y="2398951"/>
            <a:ext cx="2961742" cy="6090986"/>
          </a:xfrm>
          <a:custGeom>
            <a:avLst/>
            <a:gdLst/>
            <a:ahLst/>
            <a:cxnLst/>
            <a:rect r="r" b="b" t="t" l="l"/>
            <a:pathLst>
              <a:path h="6090986" w="2961742">
                <a:moveTo>
                  <a:pt x="0" y="0"/>
                </a:moveTo>
                <a:lnTo>
                  <a:pt x="2961742" y="0"/>
                </a:lnTo>
                <a:lnTo>
                  <a:pt x="2961742" y="6090985"/>
                </a:lnTo>
                <a:lnTo>
                  <a:pt x="0" y="60909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720834" y="2398951"/>
            <a:ext cx="7643241" cy="8229600"/>
          </a:xfrm>
          <a:custGeom>
            <a:avLst/>
            <a:gdLst/>
            <a:ahLst/>
            <a:cxnLst/>
            <a:rect r="r" b="b" t="t" l="l"/>
            <a:pathLst>
              <a:path h="8229600" w="7643241">
                <a:moveTo>
                  <a:pt x="0" y="0"/>
                </a:moveTo>
                <a:lnTo>
                  <a:pt x="7643241" y="0"/>
                </a:lnTo>
                <a:lnTo>
                  <a:pt x="764324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1631627" y="8801100"/>
            <a:ext cx="5320655" cy="2457175"/>
          </a:xfrm>
          <a:custGeom>
            <a:avLst/>
            <a:gdLst/>
            <a:ahLst/>
            <a:cxnLst/>
            <a:rect r="r" b="b" t="t" l="l"/>
            <a:pathLst>
              <a:path h="2457175" w="5320655">
                <a:moveTo>
                  <a:pt x="5320654" y="0"/>
                </a:moveTo>
                <a:lnTo>
                  <a:pt x="0" y="0"/>
                </a:lnTo>
                <a:lnTo>
                  <a:pt x="0" y="2457175"/>
                </a:lnTo>
                <a:lnTo>
                  <a:pt x="5320654" y="2457175"/>
                </a:lnTo>
                <a:lnTo>
                  <a:pt x="532065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12016" y="5076825"/>
            <a:ext cx="8631984" cy="29715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739"/>
              </a:lnSpc>
            </a:pPr>
            <a:r>
              <a:rPr lang="en-US" sz="3385" spc="101">
                <a:solidFill>
                  <a:srgbClr val="50665B"/>
                </a:solidFill>
                <a:latin typeface="Balsamiq Sans Bold"/>
              </a:rPr>
              <a:t>Әркім біреудікін жинамаса да, өз артынан қоқыс жинап жүрсе қоғамда тазалық болады. Потенциал одан артыққа жетіп тұрса біреудікін де жинай жүру керек:)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-6173982" y="-4974586"/>
            <a:ext cx="10348198" cy="9365119"/>
          </a:xfrm>
          <a:custGeom>
            <a:avLst/>
            <a:gdLst/>
            <a:ahLst/>
            <a:cxnLst/>
            <a:rect r="r" b="b" t="t" l="l"/>
            <a:pathLst>
              <a:path h="9365119" w="10348198">
                <a:moveTo>
                  <a:pt x="0" y="0"/>
                </a:moveTo>
                <a:lnTo>
                  <a:pt x="10348198" y="0"/>
                </a:lnTo>
                <a:lnTo>
                  <a:pt x="10348198" y="9365119"/>
                </a:lnTo>
                <a:lnTo>
                  <a:pt x="0" y="9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401510" y="1204594"/>
            <a:ext cx="8045885" cy="3387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800"/>
              </a:lnSpc>
            </a:pPr>
            <a:r>
              <a:rPr lang="en-US" sz="8000" spc="240">
                <a:solidFill>
                  <a:srgbClr val="50665B"/>
                </a:solidFill>
                <a:latin typeface="Balsamiq Sans Bold"/>
              </a:rPr>
              <a:t>ҚОҒАМ ҮШІН НЕ ІСТЕЙ АЛАМЫЗ?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4381600">
            <a:off x="9586065" y="1312341"/>
            <a:ext cx="1238007" cy="1206494"/>
          </a:xfrm>
          <a:custGeom>
            <a:avLst/>
            <a:gdLst/>
            <a:ahLst/>
            <a:cxnLst/>
            <a:rect r="r" b="b" t="t" l="l"/>
            <a:pathLst>
              <a:path h="1206494" w="1238007">
                <a:moveTo>
                  <a:pt x="0" y="0"/>
                </a:moveTo>
                <a:lnTo>
                  <a:pt x="1238007" y="0"/>
                </a:lnTo>
                <a:lnTo>
                  <a:pt x="1238007" y="1206494"/>
                </a:lnTo>
                <a:lnTo>
                  <a:pt x="0" y="12064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CF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245945" y="-242502"/>
            <a:ext cx="8084111" cy="10871053"/>
          </a:xfrm>
          <a:custGeom>
            <a:avLst/>
            <a:gdLst/>
            <a:ahLst/>
            <a:cxnLst/>
            <a:rect r="r" b="b" t="t" l="l"/>
            <a:pathLst>
              <a:path h="10871053" w="8084111">
                <a:moveTo>
                  <a:pt x="0" y="0"/>
                </a:moveTo>
                <a:lnTo>
                  <a:pt x="8084110" y="0"/>
                </a:lnTo>
                <a:lnTo>
                  <a:pt x="8084110" y="10871053"/>
                </a:lnTo>
                <a:lnTo>
                  <a:pt x="0" y="108710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1631627" y="8801100"/>
            <a:ext cx="5320655" cy="2457175"/>
          </a:xfrm>
          <a:custGeom>
            <a:avLst/>
            <a:gdLst/>
            <a:ahLst/>
            <a:cxnLst/>
            <a:rect r="r" b="b" t="t" l="l"/>
            <a:pathLst>
              <a:path h="2457175" w="5320655">
                <a:moveTo>
                  <a:pt x="5320654" y="0"/>
                </a:moveTo>
                <a:lnTo>
                  <a:pt x="0" y="0"/>
                </a:lnTo>
                <a:lnTo>
                  <a:pt x="0" y="2457175"/>
                </a:lnTo>
                <a:lnTo>
                  <a:pt x="5320654" y="2457175"/>
                </a:lnTo>
                <a:lnTo>
                  <a:pt x="532065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6173982" y="-4974586"/>
            <a:ext cx="10348198" cy="9365119"/>
          </a:xfrm>
          <a:custGeom>
            <a:avLst/>
            <a:gdLst/>
            <a:ahLst/>
            <a:cxnLst/>
            <a:rect r="r" b="b" t="t" l="l"/>
            <a:pathLst>
              <a:path h="9365119" w="10348198">
                <a:moveTo>
                  <a:pt x="0" y="0"/>
                </a:moveTo>
                <a:lnTo>
                  <a:pt x="10348198" y="0"/>
                </a:lnTo>
                <a:lnTo>
                  <a:pt x="10348198" y="9365119"/>
                </a:lnTo>
                <a:lnTo>
                  <a:pt x="0" y="9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4381600">
            <a:off x="9586065" y="1312341"/>
            <a:ext cx="1238007" cy="1206494"/>
          </a:xfrm>
          <a:custGeom>
            <a:avLst/>
            <a:gdLst/>
            <a:ahLst/>
            <a:cxnLst/>
            <a:rect r="r" b="b" t="t" l="l"/>
            <a:pathLst>
              <a:path h="1206494" w="1238007">
                <a:moveTo>
                  <a:pt x="0" y="0"/>
                </a:moveTo>
                <a:lnTo>
                  <a:pt x="1238007" y="0"/>
                </a:lnTo>
                <a:lnTo>
                  <a:pt x="1238007" y="1206494"/>
                </a:lnTo>
                <a:lnTo>
                  <a:pt x="0" y="12064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309006" y="3785552"/>
            <a:ext cx="2936938" cy="4114800"/>
          </a:xfrm>
          <a:custGeom>
            <a:avLst/>
            <a:gdLst/>
            <a:ahLst/>
            <a:cxnLst/>
            <a:rect r="r" b="b" t="t" l="l"/>
            <a:pathLst>
              <a:path h="4114800" w="2936938">
                <a:moveTo>
                  <a:pt x="0" y="0"/>
                </a:moveTo>
                <a:lnTo>
                  <a:pt x="2936939" y="0"/>
                </a:lnTo>
                <a:lnTo>
                  <a:pt x="2936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900907" y="2398951"/>
            <a:ext cx="7334631" cy="8229600"/>
          </a:xfrm>
          <a:custGeom>
            <a:avLst/>
            <a:gdLst/>
            <a:ahLst/>
            <a:cxnLst/>
            <a:rect r="r" b="b" t="t" l="l"/>
            <a:pathLst>
              <a:path h="8229600" w="7334631">
                <a:moveTo>
                  <a:pt x="0" y="0"/>
                </a:moveTo>
                <a:lnTo>
                  <a:pt x="7334631" y="0"/>
                </a:lnTo>
                <a:lnTo>
                  <a:pt x="733463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4063191"/>
            <a:ext cx="8631984" cy="23733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739"/>
              </a:lnSpc>
            </a:pPr>
            <a:r>
              <a:rPr lang="en-US" sz="3385" spc="101">
                <a:solidFill>
                  <a:srgbClr val="50665B"/>
                </a:solidFill>
                <a:latin typeface="Balsamiq Sans Bold"/>
              </a:rPr>
              <a:t>Адамның жанының тазалығы тән тазалығынан әлдеқайда қайырлы. Адамдар киіміңе қарай күтіп алып, сөзіңе қарап шығарып салады.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43837" y="1204594"/>
            <a:ext cx="8803558" cy="1158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800"/>
              </a:lnSpc>
            </a:pPr>
            <a:r>
              <a:rPr lang="en-US" sz="8000" spc="240">
                <a:solidFill>
                  <a:srgbClr val="50665B"/>
                </a:solidFill>
                <a:latin typeface="Balsamiq Sans Bold"/>
              </a:rPr>
              <a:t>ЖАН ТАЗАЛЫҒЫ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102703" y="8383768"/>
            <a:ext cx="10689384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50665B"/>
                </a:solidFill>
                <a:latin typeface="Balsamiq Sans Bold"/>
              </a:rPr>
              <a:t>Олқылық жіберетін әдеттеріміз</a:t>
            </a:r>
            <a:r>
              <a:rPr lang="en-US" sz="3399">
                <a:solidFill>
                  <a:srgbClr val="50665B"/>
                </a:solidFill>
                <a:latin typeface="Balsamiq Sans"/>
              </a:rPr>
              <a:t>: боқауыз сөздер, жағымсыз іс-әрекеттер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CF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174099" y="-3992768"/>
            <a:ext cx="10348198" cy="9365119"/>
          </a:xfrm>
          <a:custGeom>
            <a:avLst/>
            <a:gdLst/>
            <a:ahLst/>
            <a:cxnLst/>
            <a:rect r="r" b="b" t="t" l="l"/>
            <a:pathLst>
              <a:path h="9365119" w="10348198">
                <a:moveTo>
                  <a:pt x="0" y="0"/>
                </a:moveTo>
                <a:lnTo>
                  <a:pt x="10348198" y="0"/>
                </a:lnTo>
                <a:lnTo>
                  <a:pt x="10348198" y="9365119"/>
                </a:lnTo>
                <a:lnTo>
                  <a:pt x="0" y="9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264170" y="-3992768"/>
            <a:ext cx="10348198" cy="9365119"/>
          </a:xfrm>
          <a:custGeom>
            <a:avLst/>
            <a:gdLst/>
            <a:ahLst/>
            <a:cxnLst/>
            <a:rect r="r" b="b" t="t" l="l"/>
            <a:pathLst>
              <a:path h="9365119" w="10348198">
                <a:moveTo>
                  <a:pt x="0" y="0"/>
                </a:moveTo>
                <a:lnTo>
                  <a:pt x="10348198" y="0"/>
                </a:lnTo>
                <a:lnTo>
                  <a:pt x="10348198" y="9365119"/>
                </a:lnTo>
                <a:lnTo>
                  <a:pt x="0" y="9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883420" y="1862743"/>
            <a:ext cx="3912922" cy="7395557"/>
          </a:xfrm>
          <a:custGeom>
            <a:avLst/>
            <a:gdLst/>
            <a:ahLst/>
            <a:cxnLst/>
            <a:rect r="r" b="b" t="t" l="l"/>
            <a:pathLst>
              <a:path h="7395557" w="3912922">
                <a:moveTo>
                  <a:pt x="0" y="0"/>
                </a:moveTo>
                <a:lnTo>
                  <a:pt x="3912922" y="0"/>
                </a:lnTo>
                <a:lnTo>
                  <a:pt x="3912922" y="7395557"/>
                </a:lnTo>
                <a:lnTo>
                  <a:pt x="0" y="73955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1510865" y="1674573"/>
            <a:ext cx="3912922" cy="7395557"/>
          </a:xfrm>
          <a:custGeom>
            <a:avLst/>
            <a:gdLst/>
            <a:ahLst/>
            <a:cxnLst/>
            <a:rect r="r" b="b" t="t" l="l"/>
            <a:pathLst>
              <a:path h="7395557" w="3912922">
                <a:moveTo>
                  <a:pt x="3912922" y="0"/>
                </a:moveTo>
                <a:lnTo>
                  <a:pt x="0" y="0"/>
                </a:lnTo>
                <a:lnTo>
                  <a:pt x="0" y="7395557"/>
                </a:lnTo>
                <a:lnTo>
                  <a:pt x="3912922" y="7395557"/>
                </a:lnTo>
                <a:lnTo>
                  <a:pt x="391292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8264276"/>
            <a:ext cx="19181006" cy="4045449"/>
          </a:xfrm>
          <a:custGeom>
            <a:avLst/>
            <a:gdLst/>
            <a:ahLst/>
            <a:cxnLst/>
            <a:rect r="r" b="b" t="t" l="l"/>
            <a:pathLst>
              <a:path h="4045449" w="19181006">
                <a:moveTo>
                  <a:pt x="0" y="0"/>
                </a:moveTo>
                <a:lnTo>
                  <a:pt x="19181006" y="0"/>
                </a:lnTo>
                <a:lnTo>
                  <a:pt x="19181006" y="4045448"/>
                </a:lnTo>
                <a:lnTo>
                  <a:pt x="0" y="40454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781641" y="4734816"/>
            <a:ext cx="5351484" cy="6031386"/>
          </a:xfrm>
          <a:custGeom>
            <a:avLst/>
            <a:gdLst/>
            <a:ahLst/>
            <a:cxnLst/>
            <a:rect r="r" b="b" t="t" l="l"/>
            <a:pathLst>
              <a:path h="6031386" w="5351484">
                <a:moveTo>
                  <a:pt x="0" y="0"/>
                </a:moveTo>
                <a:lnTo>
                  <a:pt x="5351484" y="0"/>
                </a:lnTo>
                <a:lnTo>
                  <a:pt x="5351484" y="6031386"/>
                </a:lnTo>
                <a:lnTo>
                  <a:pt x="0" y="60313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3446692" y="5560522"/>
            <a:ext cx="5500017" cy="5931391"/>
          </a:xfrm>
          <a:custGeom>
            <a:avLst/>
            <a:gdLst/>
            <a:ahLst/>
            <a:cxnLst/>
            <a:rect r="r" b="b" t="t" l="l"/>
            <a:pathLst>
              <a:path h="5931391" w="5500017">
                <a:moveTo>
                  <a:pt x="5500018" y="0"/>
                </a:moveTo>
                <a:lnTo>
                  <a:pt x="0" y="0"/>
                </a:lnTo>
                <a:lnTo>
                  <a:pt x="0" y="5931391"/>
                </a:lnTo>
                <a:lnTo>
                  <a:pt x="5500018" y="5931391"/>
                </a:lnTo>
                <a:lnTo>
                  <a:pt x="550001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983198" y="801950"/>
            <a:ext cx="837719" cy="872624"/>
          </a:xfrm>
          <a:custGeom>
            <a:avLst/>
            <a:gdLst/>
            <a:ahLst/>
            <a:cxnLst/>
            <a:rect r="r" b="b" t="t" l="l"/>
            <a:pathLst>
              <a:path h="872624" w="837719">
                <a:moveTo>
                  <a:pt x="837718" y="0"/>
                </a:moveTo>
                <a:lnTo>
                  <a:pt x="0" y="0"/>
                </a:lnTo>
                <a:lnTo>
                  <a:pt x="0" y="872623"/>
                </a:lnTo>
                <a:lnTo>
                  <a:pt x="837718" y="872623"/>
                </a:lnTo>
                <a:lnTo>
                  <a:pt x="83771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358983" y="801950"/>
            <a:ext cx="837719" cy="872624"/>
          </a:xfrm>
          <a:custGeom>
            <a:avLst/>
            <a:gdLst/>
            <a:ahLst/>
            <a:cxnLst/>
            <a:rect r="r" b="b" t="t" l="l"/>
            <a:pathLst>
              <a:path h="872624" w="837719">
                <a:moveTo>
                  <a:pt x="0" y="0"/>
                </a:moveTo>
                <a:lnTo>
                  <a:pt x="837718" y="0"/>
                </a:lnTo>
                <a:lnTo>
                  <a:pt x="837718" y="872623"/>
                </a:lnTo>
                <a:lnTo>
                  <a:pt x="0" y="8726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653970" y="607174"/>
            <a:ext cx="6978830" cy="1176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91"/>
              </a:lnSpc>
            </a:pPr>
            <a:r>
              <a:rPr lang="en-US" sz="6851">
                <a:solidFill>
                  <a:srgbClr val="000000"/>
                </a:solidFill>
                <a:latin typeface="Balsamiq Sans Bold"/>
              </a:rPr>
              <a:t>Мақал-мәтелдер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569843" y="2475759"/>
            <a:ext cx="9412534" cy="9308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852"/>
              </a:lnSpc>
            </a:pPr>
            <a:r>
              <a:rPr lang="en-US" sz="3010">
                <a:solidFill>
                  <a:srgbClr val="000000"/>
                </a:solidFill>
                <a:latin typeface="Balsamiq Sans"/>
              </a:rPr>
              <a:t>Денсаулық - байлықтан қымбат</a:t>
            </a:r>
          </a:p>
          <a:p>
            <a:pPr algn="just">
              <a:lnSpc>
                <a:spcPts val="3852"/>
              </a:lnSpc>
            </a:pPr>
            <a:r>
              <a:rPr lang="en-US" sz="3010">
                <a:solidFill>
                  <a:srgbClr val="000000"/>
                </a:solidFill>
                <a:latin typeface="Balsamiq Sans"/>
              </a:rPr>
              <a:t>                         </a:t>
            </a:r>
            <a:r>
              <a:rPr lang="en-US" sz="3010">
                <a:solidFill>
                  <a:srgbClr val="000000"/>
                </a:solidFill>
                <a:latin typeface="Balsamiq Sans"/>
              </a:rPr>
              <a:t>Джон Рей</a:t>
            </a:r>
          </a:p>
          <a:p>
            <a:pPr algn="just">
              <a:lnSpc>
                <a:spcPts val="3852"/>
              </a:lnSpc>
            </a:pPr>
          </a:p>
          <a:p>
            <a:pPr algn="just">
              <a:lnSpc>
                <a:spcPts val="3852"/>
              </a:lnSpc>
            </a:pPr>
            <a:r>
              <a:rPr lang="en-US" sz="3010">
                <a:solidFill>
                  <a:srgbClr val="000000"/>
                </a:solidFill>
                <a:latin typeface="Balsamiq Sans Bold Italics"/>
              </a:rPr>
              <a:t>Адам денесінің жетілуі - оның денсаулығы; егер денің сау болса, онда оны сақтамақ керек, ал егер сау болмаса, онда денсаулықты жетілдіру керек</a:t>
            </a:r>
          </a:p>
          <a:p>
            <a:pPr algn="just">
              <a:lnSpc>
                <a:spcPts val="3852"/>
              </a:lnSpc>
            </a:pPr>
          </a:p>
          <a:p>
            <a:pPr algn="just">
              <a:lnSpc>
                <a:spcPts val="3852"/>
              </a:lnSpc>
            </a:pPr>
            <a:r>
              <a:rPr lang="en-US" sz="3010">
                <a:solidFill>
                  <a:srgbClr val="000000"/>
                </a:solidFill>
                <a:latin typeface="Balsamiq Sans Bold Italics"/>
              </a:rPr>
              <a:t>                             </a:t>
            </a:r>
            <a:r>
              <a:rPr lang="en-US" sz="3010">
                <a:solidFill>
                  <a:srgbClr val="000000"/>
                </a:solidFill>
                <a:latin typeface="Balsamiq Sans Bold"/>
              </a:rPr>
              <a:t>әл-Фараби</a:t>
            </a:r>
          </a:p>
          <a:p>
            <a:pPr algn="just">
              <a:lnSpc>
                <a:spcPts val="2979"/>
              </a:lnSpc>
            </a:pPr>
          </a:p>
          <a:p>
            <a:pPr algn="just">
              <a:lnSpc>
                <a:spcPts val="2257"/>
              </a:lnSpc>
            </a:pPr>
            <a:r>
              <a:rPr lang="en-US" sz="3010">
                <a:solidFill>
                  <a:srgbClr val="000000"/>
                </a:solidFill>
                <a:latin typeface="Balsamiq Sans"/>
              </a:rPr>
              <a:t>Тазалық – саулық негiзi,</a:t>
            </a:r>
          </a:p>
          <a:p>
            <a:pPr algn="just">
              <a:lnSpc>
                <a:spcPts val="2257"/>
              </a:lnSpc>
            </a:pPr>
          </a:p>
          <a:p>
            <a:pPr algn="just">
              <a:lnSpc>
                <a:spcPts val="2257"/>
              </a:lnSpc>
            </a:pPr>
            <a:r>
              <a:rPr lang="en-US" sz="3010">
                <a:solidFill>
                  <a:srgbClr val="000000"/>
                </a:solidFill>
                <a:latin typeface="Balsamiq Sans"/>
              </a:rPr>
              <a:t>Саулық – байлық негiзi</a:t>
            </a:r>
          </a:p>
          <a:p>
            <a:pPr algn="just">
              <a:lnSpc>
                <a:spcPts val="3852"/>
              </a:lnSpc>
            </a:pPr>
          </a:p>
          <a:p>
            <a:pPr algn="just">
              <a:lnSpc>
                <a:spcPts val="3852"/>
              </a:lnSpc>
            </a:pPr>
            <a:r>
              <a:rPr lang="en-US" sz="3010">
                <a:solidFill>
                  <a:srgbClr val="000000"/>
                </a:solidFill>
                <a:latin typeface="Balsamiq Sans"/>
              </a:rPr>
              <a:t>                             </a:t>
            </a:r>
            <a:r>
              <a:rPr lang="en-US" sz="3010">
                <a:solidFill>
                  <a:srgbClr val="000000"/>
                </a:solidFill>
                <a:latin typeface="Balsamiq Sans Bold"/>
              </a:rPr>
              <a:t>Халық даналығы</a:t>
            </a:r>
          </a:p>
          <a:p>
            <a:pPr algn="just">
              <a:lnSpc>
                <a:spcPts val="4341"/>
              </a:lnSpc>
            </a:pPr>
          </a:p>
          <a:p>
            <a:pPr algn="just">
              <a:lnSpc>
                <a:spcPts val="4341"/>
              </a:lnSpc>
            </a:pPr>
          </a:p>
          <a:p>
            <a:pPr algn="ctr">
              <a:lnSpc>
                <a:spcPts val="4341"/>
              </a:lnSpc>
            </a:pPr>
          </a:p>
          <a:p>
            <a:pPr algn="ctr">
              <a:lnSpc>
                <a:spcPts val="4341"/>
              </a:lnSpc>
            </a:pPr>
          </a:p>
          <a:p>
            <a:pPr algn="ctr">
              <a:lnSpc>
                <a:spcPts val="4341"/>
              </a:lnSpc>
            </a:pPr>
          </a:p>
          <a:p>
            <a:pPr algn="ctr">
              <a:lnSpc>
                <a:spcPts val="4341"/>
              </a:lnSpc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CF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174099" y="-3992768"/>
            <a:ext cx="10348198" cy="9365119"/>
          </a:xfrm>
          <a:custGeom>
            <a:avLst/>
            <a:gdLst/>
            <a:ahLst/>
            <a:cxnLst/>
            <a:rect r="r" b="b" t="t" l="l"/>
            <a:pathLst>
              <a:path h="9365119" w="10348198">
                <a:moveTo>
                  <a:pt x="0" y="0"/>
                </a:moveTo>
                <a:lnTo>
                  <a:pt x="10348198" y="0"/>
                </a:lnTo>
                <a:lnTo>
                  <a:pt x="10348198" y="9365119"/>
                </a:lnTo>
                <a:lnTo>
                  <a:pt x="0" y="9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229050" y="2494444"/>
            <a:ext cx="12129932" cy="4669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327"/>
              </a:lnSpc>
            </a:pPr>
            <a:r>
              <a:rPr lang="en-US" sz="3393" spc="101">
                <a:solidFill>
                  <a:srgbClr val="50665B"/>
                </a:solidFill>
                <a:latin typeface="Balsamiq Sans Bold"/>
              </a:rPr>
              <a:t>ТАЗА МІНСІЗ АСЫЛ ТАС СУ ТҮБІНДЕ ЖАТАДЫ,</a:t>
            </a:r>
          </a:p>
          <a:p>
            <a:pPr algn="just">
              <a:lnSpc>
                <a:spcPts val="5327"/>
              </a:lnSpc>
            </a:pPr>
            <a:r>
              <a:rPr lang="en-US" sz="3393" spc="101">
                <a:solidFill>
                  <a:srgbClr val="50665B"/>
                </a:solidFill>
                <a:latin typeface="Balsamiq Sans Bold"/>
              </a:rPr>
              <a:t>Таза мінсіз асыл сөз ой түбінде жатады.</a:t>
            </a:r>
          </a:p>
          <a:p>
            <a:pPr algn="just">
              <a:lnSpc>
                <a:spcPts val="5327"/>
              </a:lnSpc>
            </a:pPr>
            <a:r>
              <a:rPr lang="en-US" sz="3393" spc="101">
                <a:solidFill>
                  <a:srgbClr val="50665B"/>
                </a:solidFill>
                <a:latin typeface="Balsamiq Sans Bold"/>
              </a:rPr>
              <a:t>Су түбіңде жатқан тас - жел толқытса шығады,</a:t>
            </a:r>
          </a:p>
          <a:p>
            <a:pPr algn="just">
              <a:lnSpc>
                <a:spcPts val="5327"/>
              </a:lnSpc>
            </a:pPr>
            <a:r>
              <a:rPr lang="en-US" sz="3393" spc="101">
                <a:solidFill>
                  <a:srgbClr val="50665B"/>
                </a:solidFill>
                <a:latin typeface="Balsamiq Sans Bold"/>
              </a:rPr>
              <a:t>Ой түбінде жатқан сөз - шер толқытса шығады.</a:t>
            </a:r>
          </a:p>
          <a:p>
            <a:pPr algn="just">
              <a:lnSpc>
                <a:spcPts val="5327"/>
              </a:lnSpc>
            </a:pPr>
          </a:p>
          <a:p>
            <a:pPr algn="just">
              <a:lnSpc>
                <a:spcPts val="5327"/>
              </a:lnSpc>
            </a:pPr>
            <a:r>
              <a:rPr lang="en-US" sz="3393" spc="101">
                <a:solidFill>
                  <a:srgbClr val="50665B"/>
                </a:solidFill>
                <a:latin typeface="Balsamiq Sans Bold"/>
              </a:rPr>
              <a:t>(с) Асан қайғы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4264170" y="-3992768"/>
            <a:ext cx="10348198" cy="9365119"/>
          </a:xfrm>
          <a:custGeom>
            <a:avLst/>
            <a:gdLst/>
            <a:ahLst/>
            <a:cxnLst/>
            <a:rect r="r" b="b" t="t" l="l"/>
            <a:pathLst>
              <a:path h="9365119" w="10348198">
                <a:moveTo>
                  <a:pt x="0" y="0"/>
                </a:moveTo>
                <a:lnTo>
                  <a:pt x="10348198" y="0"/>
                </a:lnTo>
                <a:lnTo>
                  <a:pt x="10348198" y="9365119"/>
                </a:lnTo>
                <a:lnTo>
                  <a:pt x="0" y="9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883420" y="1862743"/>
            <a:ext cx="3912922" cy="7395557"/>
          </a:xfrm>
          <a:custGeom>
            <a:avLst/>
            <a:gdLst/>
            <a:ahLst/>
            <a:cxnLst/>
            <a:rect r="r" b="b" t="t" l="l"/>
            <a:pathLst>
              <a:path h="7395557" w="3912922">
                <a:moveTo>
                  <a:pt x="0" y="0"/>
                </a:moveTo>
                <a:lnTo>
                  <a:pt x="3912922" y="0"/>
                </a:lnTo>
                <a:lnTo>
                  <a:pt x="3912922" y="7395557"/>
                </a:lnTo>
                <a:lnTo>
                  <a:pt x="0" y="73955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-1510865" y="1674573"/>
            <a:ext cx="3912922" cy="7395557"/>
          </a:xfrm>
          <a:custGeom>
            <a:avLst/>
            <a:gdLst/>
            <a:ahLst/>
            <a:cxnLst/>
            <a:rect r="r" b="b" t="t" l="l"/>
            <a:pathLst>
              <a:path h="7395557" w="3912922">
                <a:moveTo>
                  <a:pt x="3912922" y="0"/>
                </a:moveTo>
                <a:lnTo>
                  <a:pt x="0" y="0"/>
                </a:lnTo>
                <a:lnTo>
                  <a:pt x="0" y="7395557"/>
                </a:lnTo>
                <a:lnTo>
                  <a:pt x="3912922" y="7395557"/>
                </a:lnTo>
                <a:lnTo>
                  <a:pt x="391292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8264276"/>
            <a:ext cx="19181006" cy="4045449"/>
          </a:xfrm>
          <a:custGeom>
            <a:avLst/>
            <a:gdLst/>
            <a:ahLst/>
            <a:cxnLst/>
            <a:rect r="r" b="b" t="t" l="l"/>
            <a:pathLst>
              <a:path h="4045449" w="19181006">
                <a:moveTo>
                  <a:pt x="0" y="0"/>
                </a:moveTo>
                <a:lnTo>
                  <a:pt x="19181006" y="0"/>
                </a:lnTo>
                <a:lnTo>
                  <a:pt x="19181006" y="4045448"/>
                </a:lnTo>
                <a:lnTo>
                  <a:pt x="0" y="40454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781641" y="4734816"/>
            <a:ext cx="5351484" cy="6031386"/>
          </a:xfrm>
          <a:custGeom>
            <a:avLst/>
            <a:gdLst/>
            <a:ahLst/>
            <a:cxnLst/>
            <a:rect r="r" b="b" t="t" l="l"/>
            <a:pathLst>
              <a:path h="6031386" w="5351484">
                <a:moveTo>
                  <a:pt x="0" y="0"/>
                </a:moveTo>
                <a:lnTo>
                  <a:pt x="5351484" y="0"/>
                </a:lnTo>
                <a:lnTo>
                  <a:pt x="5351484" y="6031386"/>
                </a:lnTo>
                <a:lnTo>
                  <a:pt x="0" y="60313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3446692" y="5560522"/>
            <a:ext cx="5500017" cy="5931391"/>
          </a:xfrm>
          <a:custGeom>
            <a:avLst/>
            <a:gdLst/>
            <a:ahLst/>
            <a:cxnLst/>
            <a:rect r="r" b="b" t="t" l="l"/>
            <a:pathLst>
              <a:path h="5931391" w="5500017">
                <a:moveTo>
                  <a:pt x="5500018" y="0"/>
                </a:moveTo>
                <a:lnTo>
                  <a:pt x="0" y="0"/>
                </a:lnTo>
                <a:lnTo>
                  <a:pt x="0" y="5931391"/>
                </a:lnTo>
                <a:lnTo>
                  <a:pt x="5500018" y="5931391"/>
                </a:lnTo>
                <a:lnTo>
                  <a:pt x="550001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1983198" y="801950"/>
            <a:ext cx="837719" cy="872624"/>
          </a:xfrm>
          <a:custGeom>
            <a:avLst/>
            <a:gdLst/>
            <a:ahLst/>
            <a:cxnLst/>
            <a:rect r="r" b="b" t="t" l="l"/>
            <a:pathLst>
              <a:path h="872624" w="837719">
                <a:moveTo>
                  <a:pt x="837718" y="0"/>
                </a:moveTo>
                <a:lnTo>
                  <a:pt x="0" y="0"/>
                </a:lnTo>
                <a:lnTo>
                  <a:pt x="0" y="872623"/>
                </a:lnTo>
                <a:lnTo>
                  <a:pt x="837718" y="872623"/>
                </a:lnTo>
                <a:lnTo>
                  <a:pt x="83771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358983" y="801950"/>
            <a:ext cx="837719" cy="872624"/>
          </a:xfrm>
          <a:custGeom>
            <a:avLst/>
            <a:gdLst/>
            <a:ahLst/>
            <a:cxnLst/>
            <a:rect r="r" b="b" t="t" l="l"/>
            <a:pathLst>
              <a:path h="872624" w="837719">
                <a:moveTo>
                  <a:pt x="0" y="0"/>
                </a:moveTo>
                <a:lnTo>
                  <a:pt x="837718" y="0"/>
                </a:lnTo>
                <a:lnTo>
                  <a:pt x="837718" y="872623"/>
                </a:lnTo>
                <a:lnTo>
                  <a:pt x="0" y="8726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CF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878009" y="-3040578"/>
            <a:ext cx="10348198" cy="9365119"/>
          </a:xfrm>
          <a:custGeom>
            <a:avLst/>
            <a:gdLst/>
            <a:ahLst/>
            <a:cxnLst/>
            <a:rect r="r" b="b" t="t" l="l"/>
            <a:pathLst>
              <a:path h="9365119" w="10348198">
                <a:moveTo>
                  <a:pt x="0" y="0"/>
                </a:moveTo>
                <a:lnTo>
                  <a:pt x="10348197" y="0"/>
                </a:lnTo>
                <a:lnTo>
                  <a:pt x="10348197" y="9365119"/>
                </a:lnTo>
                <a:lnTo>
                  <a:pt x="0" y="9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0680" y="6924951"/>
            <a:ext cx="9133660" cy="1544094"/>
          </a:xfrm>
          <a:custGeom>
            <a:avLst/>
            <a:gdLst/>
            <a:ahLst/>
            <a:cxnLst/>
            <a:rect r="r" b="b" t="t" l="l"/>
            <a:pathLst>
              <a:path h="1544094" w="9133660">
                <a:moveTo>
                  <a:pt x="0" y="0"/>
                </a:moveTo>
                <a:lnTo>
                  <a:pt x="9133660" y="0"/>
                </a:lnTo>
                <a:lnTo>
                  <a:pt x="9133660" y="1544094"/>
                </a:lnTo>
                <a:lnTo>
                  <a:pt x="0" y="15440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236671" y="-3040578"/>
            <a:ext cx="10348198" cy="9365119"/>
          </a:xfrm>
          <a:custGeom>
            <a:avLst/>
            <a:gdLst/>
            <a:ahLst/>
            <a:cxnLst/>
            <a:rect r="r" b="b" t="t" l="l"/>
            <a:pathLst>
              <a:path h="9365119" w="10348198">
                <a:moveTo>
                  <a:pt x="0" y="0"/>
                </a:moveTo>
                <a:lnTo>
                  <a:pt x="10348198" y="0"/>
                </a:lnTo>
                <a:lnTo>
                  <a:pt x="10348198" y="9365119"/>
                </a:lnTo>
                <a:lnTo>
                  <a:pt x="0" y="9365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154340" y="6924951"/>
            <a:ext cx="9133660" cy="1544094"/>
          </a:xfrm>
          <a:custGeom>
            <a:avLst/>
            <a:gdLst/>
            <a:ahLst/>
            <a:cxnLst/>
            <a:rect r="r" b="b" t="t" l="l"/>
            <a:pathLst>
              <a:path h="1544094" w="9133660">
                <a:moveTo>
                  <a:pt x="0" y="0"/>
                </a:moveTo>
                <a:lnTo>
                  <a:pt x="9133660" y="0"/>
                </a:lnTo>
                <a:lnTo>
                  <a:pt x="9133660" y="1544094"/>
                </a:lnTo>
                <a:lnTo>
                  <a:pt x="0" y="15440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686058" y="8469045"/>
            <a:ext cx="18974058" cy="14247793"/>
          </a:xfrm>
          <a:custGeom>
            <a:avLst/>
            <a:gdLst/>
            <a:ahLst/>
            <a:cxnLst/>
            <a:rect r="r" b="b" t="t" l="l"/>
            <a:pathLst>
              <a:path h="14247793" w="18974058">
                <a:moveTo>
                  <a:pt x="0" y="0"/>
                </a:moveTo>
                <a:lnTo>
                  <a:pt x="18974058" y="0"/>
                </a:lnTo>
                <a:lnTo>
                  <a:pt x="18974058" y="14247793"/>
                </a:lnTo>
                <a:lnTo>
                  <a:pt x="0" y="142477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150234" y="5806303"/>
            <a:ext cx="8137766" cy="6184702"/>
          </a:xfrm>
          <a:custGeom>
            <a:avLst/>
            <a:gdLst/>
            <a:ahLst/>
            <a:cxnLst/>
            <a:rect r="r" b="b" t="t" l="l"/>
            <a:pathLst>
              <a:path h="6184702" w="8137766">
                <a:moveTo>
                  <a:pt x="0" y="0"/>
                </a:moveTo>
                <a:lnTo>
                  <a:pt x="8137766" y="0"/>
                </a:lnTo>
                <a:lnTo>
                  <a:pt x="8137766" y="6184702"/>
                </a:lnTo>
                <a:lnTo>
                  <a:pt x="0" y="6184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83472" y="5609889"/>
            <a:ext cx="5682877" cy="5071968"/>
          </a:xfrm>
          <a:custGeom>
            <a:avLst/>
            <a:gdLst/>
            <a:ahLst/>
            <a:cxnLst/>
            <a:rect r="r" b="b" t="t" l="l"/>
            <a:pathLst>
              <a:path h="5071968" w="5682877">
                <a:moveTo>
                  <a:pt x="0" y="0"/>
                </a:moveTo>
                <a:lnTo>
                  <a:pt x="5682877" y="0"/>
                </a:lnTo>
                <a:lnTo>
                  <a:pt x="5682877" y="5071967"/>
                </a:lnTo>
                <a:lnTo>
                  <a:pt x="0" y="50719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007094" y="1329827"/>
            <a:ext cx="3643434" cy="1530242"/>
          </a:xfrm>
          <a:custGeom>
            <a:avLst/>
            <a:gdLst/>
            <a:ahLst/>
            <a:cxnLst/>
            <a:rect r="r" b="b" t="t" l="l"/>
            <a:pathLst>
              <a:path h="1530242" w="3643434">
                <a:moveTo>
                  <a:pt x="0" y="0"/>
                </a:moveTo>
                <a:lnTo>
                  <a:pt x="3643434" y="0"/>
                </a:lnTo>
                <a:lnTo>
                  <a:pt x="3643434" y="1530242"/>
                </a:lnTo>
                <a:lnTo>
                  <a:pt x="0" y="15302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364507" y="1641982"/>
            <a:ext cx="3643434" cy="1530242"/>
          </a:xfrm>
          <a:custGeom>
            <a:avLst/>
            <a:gdLst/>
            <a:ahLst/>
            <a:cxnLst/>
            <a:rect r="r" b="b" t="t" l="l"/>
            <a:pathLst>
              <a:path h="1530242" w="3643434">
                <a:moveTo>
                  <a:pt x="0" y="0"/>
                </a:moveTo>
                <a:lnTo>
                  <a:pt x="3643433" y="0"/>
                </a:lnTo>
                <a:lnTo>
                  <a:pt x="3643433" y="1530242"/>
                </a:lnTo>
                <a:lnTo>
                  <a:pt x="0" y="15302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2635003" y="4500570"/>
            <a:ext cx="837719" cy="872624"/>
          </a:xfrm>
          <a:custGeom>
            <a:avLst/>
            <a:gdLst/>
            <a:ahLst/>
            <a:cxnLst/>
            <a:rect r="r" b="b" t="t" l="l"/>
            <a:pathLst>
              <a:path h="872624" w="837719">
                <a:moveTo>
                  <a:pt x="837718" y="0"/>
                </a:moveTo>
                <a:lnTo>
                  <a:pt x="0" y="0"/>
                </a:lnTo>
                <a:lnTo>
                  <a:pt x="0" y="872623"/>
                </a:lnTo>
                <a:lnTo>
                  <a:pt x="837718" y="872623"/>
                </a:lnTo>
                <a:lnTo>
                  <a:pt x="83771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817812" y="4500570"/>
            <a:ext cx="837719" cy="872624"/>
          </a:xfrm>
          <a:custGeom>
            <a:avLst/>
            <a:gdLst/>
            <a:ahLst/>
            <a:cxnLst/>
            <a:rect r="r" b="b" t="t" l="l"/>
            <a:pathLst>
              <a:path h="872624" w="837719">
                <a:moveTo>
                  <a:pt x="0" y="0"/>
                </a:moveTo>
                <a:lnTo>
                  <a:pt x="837718" y="0"/>
                </a:lnTo>
                <a:lnTo>
                  <a:pt x="837718" y="872623"/>
                </a:lnTo>
                <a:lnTo>
                  <a:pt x="0" y="8726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061402" y="2860069"/>
            <a:ext cx="6398231" cy="6398231"/>
          </a:xfrm>
          <a:custGeom>
            <a:avLst/>
            <a:gdLst/>
            <a:ahLst/>
            <a:cxnLst/>
            <a:rect r="r" b="b" t="t" l="l"/>
            <a:pathLst>
              <a:path h="6398231" w="6398231">
                <a:moveTo>
                  <a:pt x="0" y="0"/>
                </a:moveTo>
                <a:lnTo>
                  <a:pt x="6398231" y="0"/>
                </a:lnTo>
                <a:lnTo>
                  <a:pt x="6398231" y="6398231"/>
                </a:lnTo>
                <a:lnTo>
                  <a:pt x="0" y="639823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879069" y="2860069"/>
            <a:ext cx="5041766" cy="6336502"/>
          </a:xfrm>
          <a:custGeom>
            <a:avLst/>
            <a:gdLst/>
            <a:ahLst/>
            <a:cxnLst/>
            <a:rect r="r" b="b" t="t" l="l"/>
            <a:pathLst>
              <a:path h="6336502" w="5041766">
                <a:moveTo>
                  <a:pt x="0" y="0"/>
                </a:moveTo>
                <a:lnTo>
                  <a:pt x="5041766" y="0"/>
                </a:lnTo>
                <a:lnTo>
                  <a:pt x="5041766" y="6336502"/>
                </a:lnTo>
                <a:lnTo>
                  <a:pt x="0" y="633650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-12697" r="-4874" b="-12697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2437912" y="408760"/>
            <a:ext cx="14390899" cy="16516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40"/>
              </a:lnSpc>
            </a:pPr>
            <a:r>
              <a:rPr lang="en-US" sz="9600" spc="288">
                <a:solidFill>
                  <a:srgbClr val="50665B"/>
                </a:solidFill>
                <a:latin typeface="Balsamiq Sans Bold"/>
              </a:rPr>
              <a:t>ҰСЫНАТЫН КІТАПТАР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DAF1cLWZSfg</dc:identifier>
  <dcterms:modified xsi:type="dcterms:W3CDTF">2011-08-01T06:04:30Z</dcterms:modified>
  <cp:revision>1</cp:revision>
  <dc:title>Pastel Nature Illustrative Environment Presentation</dc:title>
</cp:coreProperties>
</file>