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419" y="38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Классическая рамка-орнамент элегантная винтажная каллиграфическая рамка |  Премиум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" t="3508" r="3515" b="3344"/>
          <a:stretch/>
        </p:blipFill>
        <p:spPr bwMode="auto">
          <a:xfrm rot="16200000">
            <a:off x="-1480636" y="1507039"/>
            <a:ext cx="10404533" cy="746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Бақытсыз Жамал» романы туралы бірер сө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71" y="251147"/>
            <a:ext cx="3562561" cy="29523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Пользователь\Downloads\IMG_181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"/>
          <a:stretch/>
        </p:blipFill>
        <p:spPr bwMode="auto">
          <a:xfrm>
            <a:off x="3877732" y="251148"/>
            <a:ext cx="3232505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89958" y="683196"/>
            <a:ext cx="136576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Тақырыбы: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61966" y="1121242"/>
            <a:ext cx="104810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Авторы: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52837" y="1617245"/>
            <a:ext cx="16400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Әдеби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4741" y="2096679"/>
            <a:ext cx="20161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Эпикалық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5219" y="2587989"/>
            <a:ext cx="10534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Идеясы: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Книга рисунок раскраска - 70 фото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62" b="8891"/>
          <a:stretch/>
        </p:blipFill>
        <p:spPr bwMode="auto">
          <a:xfrm>
            <a:off x="315170" y="5076110"/>
            <a:ext cx="693908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Овальная выноска 14"/>
          <p:cNvSpPr/>
          <p:nvPr/>
        </p:nvSpPr>
        <p:spPr>
          <a:xfrm flipH="1">
            <a:off x="315168" y="3203475"/>
            <a:ext cx="3406459" cy="1788623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5616" y="3395995"/>
            <a:ext cx="3205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Шығарманың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композициялық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құрылысы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 descr="Бақытсыз Жамал — Міржақып Дулатұлы — Общественный фонд «Мазмұндама» —  Купить за 2 522 ₸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9947">
            <a:off x="942880" y="5718923"/>
            <a:ext cx="848267" cy="123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1566268" y="5487161"/>
            <a:ext cx="134023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Басталуы: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0680" y="6503697"/>
            <a:ext cx="9514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Дамуы: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70852" y="7595402"/>
            <a:ext cx="147187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Байланысы: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14374" y="5463235"/>
            <a:ext cx="129445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Шиеленісі: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71600" y="6657998"/>
            <a:ext cx="190039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Шарықтау шегі: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00738" y="7783175"/>
            <a:ext cx="101341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Шешімі: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3621183" y="4161775"/>
            <a:ext cx="3489054" cy="105019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721630" y="4257770"/>
            <a:ext cx="218861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Басты кейіпкерлер: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E55D970-6CCC-E18C-B103-710F75C792B0}"/>
              </a:ext>
            </a:extLst>
          </p:cNvPr>
          <p:cNvSpPr/>
          <p:nvPr/>
        </p:nvSpPr>
        <p:spPr>
          <a:xfrm>
            <a:off x="4205313" y="9866676"/>
            <a:ext cx="266429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</a:t>
            </a:r>
          </a:p>
          <a:p>
            <a:pPr algn="ctr"/>
            <a:r>
              <a:rPr lang="en-US" sz="9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9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97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Классическая рамка-орнамент элегантная винтажная каллиграфическая рамка |  Премиум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" t="3508" r="3515" b="3344"/>
          <a:stretch/>
        </p:blipFill>
        <p:spPr bwMode="auto">
          <a:xfrm rot="16200000">
            <a:off x="-1480636" y="1507039"/>
            <a:ext cx="10404533" cy="746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Бақытсыз Жамал» романы туралы бірер сө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71" y="251147"/>
            <a:ext cx="3562561" cy="29523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Пользователь\Downloads\IMG_181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"/>
          <a:stretch/>
        </p:blipFill>
        <p:spPr bwMode="auto">
          <a:xfrm>
            <a:off x="3877732" y="251148"/>
            <a:ext cx="3232505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89958" y="683196"/>
            <a:ext cx="136576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Тақырыбы: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61966" y="1121242"/>
            <a:ext cx="104810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Авторы: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52837" y="1617245"/>
            <a:ext cx="16400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Әдеби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4741" y="2096679"/>
            <a:ext cx="20161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Эпикалық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5219" y="2587989"/>
            <a:ext cx="10534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Идеясы: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Книга рисунок раскраска - 70 фото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62" b="8891"/>
          <a:stretch/>
        </p:blipFill>
        <p:spPr bwMode="auto">
          <a:xfrm>
            <a:off x="315170" y="5076110"/>
            <a:ext cx="693908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Овальная выноска 14"/>
          <p:cNvSpPr/>
          <p:nvPr/>
        </p:nvSpPr>
        <p:spPr>
          <a:xfrm flipH="1">
            <a:off x="315168" y="3203475"/>
            <a:ext cx="3406459" cy="1788623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5616" y="3395995"/>
            <a:ext cx="3205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Шығарманың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композициялық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құрылысы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 descr="Бақытсыз Жамал — Міржақып Дулатұлы — Общественный фонд «Мазмұндама» —  Купить за 2 522 ₸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9947">
            <a:off x="942880" y="5718923"/>
            <a:ext cx="848267" cy="123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1566268" y="5487161"/>
            <a:ext cx="134023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Басталуы: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0680" y="6503697"/>
            <a:ext cx="9514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Дамуы: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70852" y="7595402"/>
            <a:ext cx="147187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Байланысы: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14374" y="5463235"/>
            <a:ext cx="129445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Шиеленісі: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71600" y="6657998"/>
            <a:ext cx="190039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Шарықтау шегі: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00738" y="7783175"/>
            <a:ext cx="101341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Шешімі: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3621183" y="4161775"/>
            <a:ext cx="3489054" cy="105019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721630" y="4257770"/>
            <a:ext cx="218861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Басты кейіпкерлер: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D86226E-D3F2-5701-C1E6-5E3A65119C51}"/>
              </a:ext>
            </a:extLst>
          </p:cNvPr>
          <p:cNvSpPr/>
          <p:nvPr/>
        </p:nvSpPr>
        <p:spPr>
          <a:xfrm>
            <a:off x="4205313" y="9866676"/>
            <a:ext cx="266429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</a:t>
            </a:r>
          </a:p>
          <a:p>
            <a:pPr algn="ctr"/>
            <a:r>
              <a:rPr lang="en-US" sz="9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9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2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Классическая рамка-орнамент элегантная винтажная каллиграфическая рамка |  Премиум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" t="3508" r="3515" b="3344"/>
          <a:stretch/>
        </p:blipFill>
        <p:spPr bwMode="auto">
          <a:xfrm rot="16200000">
            <a:off x="-1480636" y="1507039"/>
            <a:ext cx="10404533" cy="746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Бақытсыз Жамал» романы туралы бірер сө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71" y="251147"/>
            <a:ext cx="3562561" cy="29523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Пользователь\Downloads\IMG_181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"/>
          <a:stretch/>
        </p:blipFill>
        <p:spPr bwMode="auto">
          <a:xfrm>
            <a:off x="3877732" y="251148"/>
            <a:ext cx="3232505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89958" y="683196"/>
            <a:ext cx="136576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Тақырыбы: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61966" y="1121242"/>
            <a:ext cx="104810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Авторы: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52837" y="1617245"/>
            <a:ext cx="16400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Әдеби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4741" y="2096679"/>
            <a:ext cx="20161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Эпикалық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5219" y="2587989"/>
            <a:ext cx="10534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Идеясы: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Книга рисунок раскраска - 70 фото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62" b="8891"/>
          <a:stretch/>
        </p:blipFill>
        <p:spPr bwMode="auto">
          <a:xfrm>
            <a:off x="315170" y="5076110"/>
            <a:ext cx="693908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Овальная выноска 14"/>
          <p:cNvSpPr/>
          <p:nvPr/>
        </p:nvSpPr>
        <p:spPr>
          <a:xfrm flipH="1">
            <a:off x="315168" y="3203475"/>
            <a:ext cx="3406459" cy="1788623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5616" y="3395995"/>
            <a:ext cx="3205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Шығарманың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композициялық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құрылысы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 descr="Бақытсыз Жамал — Міржақып Дулатұлы — Общественный фонд «Мазмұндама» —  Купить за 2 522 ₸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9947">
            <a:off x="942880" y="5718923"/>
            <a:ext cx="848267" cy="123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1566268" y="5487161"/>
            <a:ext cx="134023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Басталуы: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0680" y="6503697"/>
            <a:ext cx="9514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Дамуы: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70852" y="7595402"/>
            <a:ext cx="147187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Байланысы: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14374" y="5463235"/>
            <a:ext cx="129445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Шиеленісі: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71600" y="6657998"/>
            <a:ext cx="190039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Шарықтау шегі: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00738" y="7783175"/>
            <a:ext cx="101341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Шешімі:</a:t>
            </a:r>
            <a:endParaRPr lang="ru-RU" sz="16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3621183" y="4161775"/>
            <a:ext cx="3489054" cy="105019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721630" y="4257770"/>
            <a:ext cx="218861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Басты кейіпкерлер: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3E7E914-FE71-7FB1-99C8-993C4CB7E032}"/>
              </a:ext>
            </a:extLst>
          </p:cNvPr>
          <p:cNvSpPr/>
          <p:nvPr/>
        </p:nvSpPr>
        <p:spPr>
          <a:xfrm>
            <a:off x="4205313" y="9866676"/>
            <a:ext cx="266429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9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</a:t>
            </a:r>
          </a:p>
          <a:p>
            <a:pPr algn="ctr"/>
            <a:r>
              <a:rPr lang="en-US" sz="9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9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5822D9F-E557-6017-BEE3-ABF2245B06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0"/>
            <a:ext cx="7448550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46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126</Words>
  <Application>Microsoft Office PowerPoint</Application>
  <PresentationFormat>Произвольный</PresentationFormat>
  <Paragraphs>45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Altyn Kenzhina</cp:lastModifiedBy>
  <cp:revision>8</cp:revision>
  <dcterms:created xsi:type="dcterms:W3CDTF">2022-11-24T15:13:53Z</dcterms:created>
  <dcterms:modified xsi:type="dcterms:W3CDTF">2024-10-10T19:00:14Z</dcterms:modified>
</cp:coreProperties>
</file>