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419" y="38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1"/>
            <a:ext cx="6333966" cy="223770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0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1"/>
            <a:ext cx="1676638" cy="89073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6" y="418061"/>
            <a:ext cx="4905719" cy="890732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1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336783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6" y="3310643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3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3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8" y="415643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0" y="7307580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0" y="932780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0" y="8170281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6" y="418060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435861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6" y="9675778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D0B56BB-48F7-EACE-7F93-80109D676E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" y="0"/>
            <a:ext cx="7448550" cy="1043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17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37090F3-7074-AB30-54BD-8BC908136D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" y="0"/>
            <a:ext cx="7448550" cy="1043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973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F9A687-AD2D-369F-38CB-342C4FF29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6AD2888-0795-0348-6583-0F997C8439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40" y="323156"/>
            <a:ext cx="6759573" cy="9473776"/>
          </a:xfrm>
        </p:spPr>
      </p:pic>
    </p:spTree>
    <p:extLst>
      <p:ext uri="{BB962C8B-B14F-4D97-AF65-F5344CB8AC3E}">
        <p14:creationId xmlns:p14="http://schemas.microsoft.com/office/powerpoint/2010/main" val="33366764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Произвольный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Altyn Kenzhina</cp:lastModifiedBy>
  <cp:revision>3</cp:revision>
  <dcterms:created xsi:type="dcterms:W3CDTF">2022-11-24T15:13:53Z</dcterms:created>
  <dcterms:modified xsi:type="dcterms:W3CDTF">2024-02-29T04:52:57Z</dcterms:modified>
</cp:coreProperties>
</file>