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7451725" cy="104394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288" userDrawn="1">
          <p15:clr>
            <a:srgbClr val="A4A3A4"/>
          </p15:clr>
        </p15:guide>
        <p15:guide id="2" pos="23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674" y="1680"/>
      </p:cViewPr>
      <p:guideLst>
        <p:guide orient="horz" pos="3288"/>
        <p:guide pos="234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58880" y="3242983"/>
            <a:ext cx="6333966" cy="22377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7759" y="5915661"/>
            <a:ext cx="5216208" cy="266784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95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91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87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83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4797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1756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871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567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402501" y="418063"/>
            <a:ext cx="1676638" cy="89073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2587" y="418063"/>
            <a:ext cx="4905719" cy="89073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35" y="6708282"/>
            <a:ext cx="6333966" cy="2073382"/>
          </a:xfrm>
        </p:spPr>
        <p:txBody>
          <a:bodyPr anchor="t"/>
          <a:lstStyle>
            <a:lvl1pPr algn="l">
              <a:defRPr sz="6089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88635" y="4424664"/>
            <a:ext cx="6333966" cy="2283618"/>
          </a:xfrm>
        </p:spPr>
        <p:txBody>
          <a:bodyPr anchor="b"/>
          <a:lstStyle>
            <a:lvl1pPr marL="0" indent="0">
              <a:buNone/>
              <a:defRPr sz="3044">
                <a:solidFill>
                  <a:schemeClr val="tx1">
                    <a:tint val="75000"/>
                  </a:schemeClr>
                </a:solidFill>
              </a:defRPr>
            </a:lvl1pPr>
            <a:lvl2pPr marL="695950" indent="0">
              <a:buNone/>
              <a:defRPr sz="2740">
                <a:solidFill>
                  <a:schemeClr val="tx1">
                    <a:tint val="75000"/>
                  </a:schemeClr>
                </a:solidFill>
              </a:defRPr>
            </a:lvl2pPr>
            <a:lvl3pPr marL="1391900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3pPr>
            <a:lvl4pPr marL="2087850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4pPr>
            <a:lvl5pPr marL="27837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5pPr>
            <a:lvl6pPr marL="347974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6pPr>
            <a:lvl7pPr marL="41756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7pPr>
            <a:lvl8pPr marL="487164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8pPr>
            <a:lvl9pPr marL="55675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72586" y="2435862"/>
            <a:ext cx="3291179" cy="6889521"/>
          </a:xfrm>
        </p:spPr>
        <p:txBody>
          <a:bodyPr/>
          <a:lstStyle>
            <a:lvl1pPr>
              <a:defRPr sz="4262"/>
            </a:lvl1pPr>
            <a:lvl2pPr>
              <a:defRPr sz="3653"/>
            </a:lvl2pPr>
            <a:lvl3pPr>
              <a:defRPr sz="3044"/>
            </a:lvl3pPr>
            <a:lvl4pPr>
              <a:defRPr sz="2740"/>
            </a:lvl4pPr>
            <a:lvl5pPr>
              <a:defRPr sz="2740"/>
            </a:lvl5pPr>
            <a:lvl6pPr>
              <a:defRPr sz="2740"/>
            </a:lvl6pPr>
            <a:lvl7pPr>
              <a:defRPr sz="2740"/>
            </a:lvl7pPr>
            <a:lvl8pPr>
              <a:defRPr sz="2740"/>
            </a:lvl8pPr>
            <a:lvl9pPr>
              <a:defRPr sz="274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87960" y="2435862"/>
            <a:ext cx="3291179" cy="6889521"/>
          </a:xfrm>
        </p:spPr>
        <p:txBody>
          <a:bodyPr/>
          <a:lstStyle>
            <a:lvl1pPr>
              <a:defRPr sz="4262"/>
            </a:lvl1pPr>
            <a:lvl2pPr>
              <a:defRPr sz="3653"/>
            </a:lvl2pPr>
            <a:lvl3pPr>
              <a:defRPr sz="3044"/>
            </a:lvl3pPr>
            <a:lvl4pPr>
              <a:defRPr sz="2740"/>
            </a:lvl4pPr>
            <a:lvl5pPr>
              <a:defRPr sz="2740"/>
            </a:lvl5pPr>
            <a:lvl6pPr>
              <a:defRPr sz="2740"/>
            </a:lvl6pPr>
            <a:lvl7pPr>
              <a:defRPr sz="2740"/>
            </a:lvl7pPr>
            <a:lvl8pPr>
              <a:defRPr sz="2740"/>
            </a:lvl8pPr>
            <a:lvl9pPr>
              <a:defRPr sz="274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2587" y="2336784"/>
            <a:ext cx="3292473" cy="973860"/>
          </a:xfrm>
        </p:spPr>
        <p:txBody>
          <a:bodyPr anchor="b"/>
          <a:lstStyle>
            <a:lvl1pPr marL="0" indent="0">
              <a:buNone/>
              <a:defRPr sz="3653" b="1"/>
            </a:lvl1pPr>
            <a:lvl2pPr marL="695950" indent="0">
              <a:buNone/>
              <a:defRPr sz="3044" b="1"/>
            </a:lvl2pPr>
            <a:lvl3pPr marL="1391900" indent="0">
              <a:buNone/>
              <a:defRPr sz="2740" b="1"/>
            </a:lvl3pPr>
            <a:lvl4pPr marL="2087850" indent="0">
              <a:buNone/>
              <a:defRPr sz="2436" b="1"/>
            </a:lvl4pPr>
            <a:lvl5pPr marL="2783799" indent="0">
              <a:buNone/>
              <a:defRPr sz="2436" b="1"/>
            </a:lvl5pPr>
            <a:lvl6pPr marL="3479749" indent="0">
              <a:buNone/>
              <a:defRPr sz="2436" b="1"/>
            </a:lvl6pPr>
            <a:lvl7pPr marL="4175699" indent="0">
              <a:buNone/>
              <a:defRPr sz="2436" b="1"/>
            </a:lvl7pPr>
            <a:lvl8pPr marL="4871649" indent="0">
              <a:buNone/>
              <a:defRPr sz="2436" b="1"/>
            </a:lvl8pPr>
            <a:lvl9pPr marL="5567599" indent="0">
              <a:buNone/>
              <a:defRPr sz="2436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2587" y="3310644"/>
            <a:ext cx="3292473" cy="6014738"/>
          </a:xfrm>
        </p:spPr>
        <p:txBody>
          <a:bodyPr/>
          <a:lstStyle>
            <a:lvl1pPr>
              <a:defRPr sz="3653"/>
            </a:lvl1pPr>
            <a:lvl2pPr>
              <a:defRPr sz="3044"/>
            </a:lvl2pPr>
            <a:lvl3pPr>
              <a:defRPr sz="2740"/>
            </a:lvl3pPr>
            <a:lvl4pPr>
              <a:defRPr sz="2436"/>
            </a:lvl4pPr>
            <a:lvl5pPr>
              <a:defRPr sz="2436"/>
            </a:lvl5pPr>
            <a:lvl6pPr>
              <a:defRPr sz="2436"/>
            </a:lvl6pPr>
            <a:lvl7pPr>
              <a:defRPr sz="2436"/>
            </a:lvl7pPr>
            <a:lvl8pPr>
              <a:defRPr sz="2436"/>
            </a:lvl8pPr>
            <a:lvl9pPr>
              <a:defRPr sz="2436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785373" y="2336784"/>
            <a:ext cx="3293766" cy="973860"/>
          </a:xfrm>
        </p:spPr>
        <p:txBody>
          <a:bodyPr anchor="b"/>
          <a:lstStyle>
            <a:lvl1pPr marL="0" indent="0">
              <a:buNone/>
              <a:defRPr sz="3653" b="1"/>
            </a:lvl1pPr>
            <a:lvl2pPr marL="695950" indent="0">
              <a:buNone/>
              <a:defRPr sz="3044" b="1"/>
            </a:lvl2pPr>
            <a:lvl3pPr marL="1391900" indent="0">
              <a:buNone/>
              <a:defRPr sz="2740" b="1"/>
            </a:lvl3pPr>
            <a:lvl4pPr marL="2087850" indent="0">
              <a:buNone/>
              <a:defRPr sz="2436" b="1"/>
            </a:lvl4pPr>
            <a:lvl5pPr marL="2783799" indent="0">
              <a:buNone/>
              <a:defRPr sz="2436" b="1"/>
            </a:lvl5pPr>
            <a:lvl6pPr marL="3479749" indent="0">
              <a:buNone/>
              <a:defRPr sz="2436" b="1"/>
            </a:lvl6pPr>
            <a:lvl7pPr marL="4175699" indent="0">
              <a:buNone/>
              <a:defRPr sz="2436" b="1"/>
            </a:lvl7pPr>
            <a:lvl8pPr marL="4871649" indent="0">
              <a:buNone/>
              <a:defRPr sz="2436" b="1"/>
            </a:lvl8pPr>
            <a:lvl9pPr marL="5567599" indent="0">
              <a:buNone/>
              <a:defRPr sz="2436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785373" y="3310644"/>
            <a:ext cx="3293766" cy="6014738"/>
          </a:xfrm>
        </p:spPr>
        <p:txBody>
          <a:bodyPr/>
          <a:lstStyle>
            <a:lvl1pPr>
              <a:defRPr sz="3653"/>
            </a:lvl1pPr>
            <a:lvl2pPr>
              <a:defRPr sz="3044"/>
            </a:lvl2pPr>
            <a:lvl3pPr>
              <a:defRPr sz="2740"/>
            </a:lvl3pPr>
            <a:lvl4pPr>
              <a:defRPr sz="2436"/>
            </a:lvl4pPr>
            <a:lvl5pPr>
              <a:defRPr sz="2436"/>
            </a:lvl5pPr>
            <a:lvl6pPr>
              <a:defRPr sz="2436"/>
            </a:lvl6pPr>
            <a:lvl7pPr>
              <a:defRPr sz="2436"/>
            </a:lvl7pPr>
            <a:lvl8pPr>
              <a:defRPr sz="2436"/>
            </a:lvl8pPr>
            <a:lvl9pPr>
              <a:defRPr sz="2436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2587" y="415643"/>
            <a:ext cx="2451566" cy="1768898"/>
          </a:xfrm>
        </p:spPr>
        <p:txBody>
          <a:bodyPr anchor="b"/>
          <a:lstStyle>
            <a:lvl1pPr algn="l">
              <a:defRPr sz="3044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13419" y="415645"/>
            <a:ext cx="4165721" cy="8909739"/>
          </a:xfrm>
        </p:spPr>
        <p:txBody>
          <a:bodyPr/>
          <a:lstStyle>
            <a:lvl1pPr>
              <a:defRPr sz="4871"/>
            </a:lvl1pPr>
            <a:lvl2pPr>
              <a:defRPr sz="4262"/>
            </a:lvl2pPr>
            <a:lvl3pPr>
              <a:defRPr sz="3653"/>
            </a:lvl3pPr>
            <a:lvl4pPr>
              <a:defRPr sz="3044"/>
            </a:lvl4pPr>
            <a:lvl5pPr>
              <a:defRPr sz="3044"/>
            </a:lvl5pPr>
            <a:lvl6pPr>
              <a:defRPr sz="3044"/>
            </a:lvl6pPr>
            <a:lvl7pPr>
              <a:defRPr sz="3044"/>
            </a:lvl7pPr>
            <a:lvl8pPr>
              <a:defRPr sz="3044"/>
            </a:lvl8pPr>
            <a:lvl9pPr>
              <a:defRPr sz="3044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2587" y="2184542"/>
            <a:ext cx="2451566" cy="7140840"/>
          </a:xfrm>
        </p:spPr>
        <p:txBody>
          <a:bodyPr/>
          <a:lstStyle>
            <a:lvl1pPr marL="0" indent="0">
              <a:buNone/>
              <a:defRPr sz="2131"/>
            </a:lvl1pPr>
            <a:lvl2pPr marL="695950" indent="0">
              <a:buNone/>
              <a:defRPr sz="1827"/>
            </a:lvl2pPr>
            <a:lvl3pPr marL="1391900" indent="0">
              <a:buNone/>
              <a:defRPr sz="1522"/>
            </a:lvl3pPr>
            <a:lvl4pPr marL="2087850" indent="0">
              <a:buNone/>
              <a:defRPr sz="1370"/>
            </a:lvl4pPr>
            <a:lvl5pPr marL="2783799" indent="0">
              <a:buNone/>
              <a:defRPr sz="1370"/>
            </a:lvl5pPr>
            <a:lvl6pPr marL="3479749" indent="0">
              <a:buNone/>
              <a:defRPr sz="1370"/>
            </a:lvl6pPr>
            <a:lvl7pPr marL="4175699" indent="0">
              <a:buNone/>
              <a:defRPr sz="1370"/>
            </a:lvl7pPr>
            <a:lvl8pPr marL="4871649" indent="0">
              <a:buNone/>
              <a:defRPr sz="1370"/>
            </a:lvl8pPr>
            <a:lvl9pPr marL="5567599" indent="0">
              <a:buNone/>
              <a:defRPr sz="137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0591" y="7307582"/>
            <a:ext cx="4471035" cy="862701"/>
          </a:xfrm>
        </p:spPr>
        <p:txBody>
          <a:bodyPr anchor="b"/>
          <a:lstStyle>
            <a:lvl1pPr algn="l">
              <a:defRPr sz="3044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60591" y="932781"/>
            <a:ext cx="4471035" cy="6263640"/>
          </a:xfrm>
        </p:spPr>
        <p:txBody>
          <a:bodyPr/>
          <a:lstStyle>
            <a:lvl1pPr marL="0" indent="0">
              <a:buNone/>
              <a:defRPr sz="4871"/>
            </a:lvl1pPr>
            <a:lvl2pPr marL="695950" indent="0">
              <a:buNone/>
              <a:defRPr sz="4262"/>
            </a:lvl2pPr>
            <a:lvl3pPr marL="1391900" indent="0">
              <a:buNone/>
              <a:defRPr sz="3653"/>
            </a:lvl3pPr>
            <a:lvl4pPr marL="2087850" indent="0">
              <a:buNone/>
              <a:defRPr sz="3044"/>
            </a:lvl4pPr>
            <a:lvl5pPr marL="2783799" indent="0">
              <a:buNone/>
              <a:defRPr sz="3044"/>
            </a:lvl5pPr>
            <a:lvl6pPr marL="3479749" indent="0">
              <a:buNone/>
              <a:defRPr sz="3044"/>
            </a:lvl6pPr>
            <a:lvl7pPr marL="4175699" indent="0">
              <a:buNone/>
              <a:defRPr sz="3044"/>
            </a:lvl7pPr>
            <a:lvl8pPr marL="4871649" indent="0">
              <a:buNone/>
              <a:defRPr sz="3044"/>
            </a:lvl8pPr>
            <a:lvl9pPr marL="5567599" indent="0">
              <a:buNone/>
              <a:defRPr sz="3044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60591" y="8170282"/>
            <a:ext cx="4471035" cy="1225179"/>
          </a:xfrm>
        </p:spPr>
        <p:txBody>
          <a:bodyPr/>
          <a:lstStyle>
            <a:lvl1pPr marL="0" indent="0">
              <a:buNone/>
              <a:defRPr sz="2131"/>
            </a:lvl1pPr>
            <a:lvl2pPr marL="695950" indent="0">
              <a:buNone/>
              <a:defRPr sz="1827"/>
            </a:lvl2pPr>
            <a:lvl3pPr marL="1391900" indent="0">
              <a:buNone/>
              <a:defRPr sz="1522"/>
            </a:lvl3pPr>
            <a:lvl4pPr marL="2087850" indent="0">
              <a:buNone/>
              <a:defRPr sz="1370"/>
            </a:lvl4pPr>
            <a:lvl5pPr marL="2783799" indent="0">
              <a:buNone/>
              <a:defRPr sz="1370"/>
            </a:lvl5pPr>
            <a:lvl6pPr marL="3479749" indent="0">
              <a:buNone/>
              <a:defRPr sz="1370"/>
            </a:lvl6pPr>
            <a:lvl7pPr marL="4175699" indent="0">
              <a:buNone/>
              <a:defRPr sz="1370"/>
            </a:lvl7pPr>
            <a:lvl8pPr marL="4871649" indent="0">
              <a:buNone/>
              <a:defRPr sz="1370"/>
            </a:lvl8pPr>
            <a:lvl9pPr marL="5567599" indent="0">
              <a:buNone/>
              <a:defRPr sz="137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2587" y="418061"/>
            <a:ext cx="6706553" cy="1739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2587" y="2435862"/>
            <a:ext cx="6706553" cy="68895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2586" y="9675779"/>
            <a:ext cx="1738736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46007" y="9675779"/>
            <a:ext cx="2359713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340403" y="9675779"/>
            <a:ext cx="1738736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91900" rtl="0" eaLnBrk="1" latinLnBrk="0" hangingPunct="1">
        <a:spcBef>
          <a:spcPct val="0"/>
        </a:spcBef>
        <a:buNone/>
        <a:defRPr sz="66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1962" indent="-521962" algn="l" defTabSz="1391900" rtl="0" eaLnBrk="1" latinLnBrk="0" hangingPunct="1">
        <a:spcBef>
          <a:spcPct val="20000"/>
        </a:spcBef>
        <a:buFont typeface="Arial" pitchFamily="34" charset="0"/>
        <a:buChar char="•"/>
        <a:defRPr sz="4871" kern="1200">
          <a:solidFill>
            <a:schemeClr val="tx1"/>
          </a:solidFill>
          <a:latin typeface="+mn-lt"/>
          <a:ea typeface="+mn-ea"/>
          <a:cs typeface="+mn-cs"/>
        </a:defRPr>
      </a:lvl1pPr>
      <a:lvl2pPr marL="1130918" indent="-434969" algn="l" defTabSz="1391900" rtl="0" eaLnBrk="1" latinLnBrk="0" hangingPunct="1">
        <a:spcBef>
          <a:spcPct val="20000"/>
        </a:spcBef>
        <a:buFont typeface="Arial" pitchFamily="34" charset="0"/>
        <a:buChar char="–"/>
        <a:defRPr sz="4262" kern="1200">
          <a:solidFill>
            <a:schemeClr val="tx1"/>
          </a:solidFill>
          <a:latin typeface="+mn-lt"/>
          <a:ea typeface="+mn-ea"/>
          <a:cs typeface="+mn-cs"/>
        </a:defRPr>
      </a:lvl2pPr>
      <a:lvl3pPr marL="1739875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653" kern="1200">
          <a:solidFill>
            <a:schemeClr val="tx1"/>
          </a:solidFill>
          <a:latin typeface="+mn-lt"/>
          <a:ea typeface="+mn-ea"/>
          <a:cs typeface="+mn-cs"/>
        </a:defRPr>
      </a:lvl3pPr>
      <a:lvl4pPr marL="2435824" indent="-347975" algn="l" defTabSz="1391900" rtl="0" eaLnBrk="1" latinLnBrk="0" hangingPunct="1">
        <a:spcBef>
          <a:spcPct val="20000"/>
        </a:spcBef>
        <a:buFont typeface="Arial" pitchFamily="34" charset="0"/>
        <a:buChar char="–"/>
        <a:defRPr sz="3044" kern="1200">
          <a:solidFill>
            <a:schemeClr val="tx1"/>
          </a:solidFill>
          <a:latin typeface="+mn-lt"/>
          <a:ea typeface="+mn-ea"/>
          <a:cs typeface="+mn-cs"/>
        </a:defRPr>
      </a:lvl4pPr>
      <a:lvl5pPr marL="3131774" indent="-347975" algn="l" defTabSz="1391900" rtl="0" eaLnBrk="1" latinLnBrk="0" hangingPunct="1">
        <a:spcBef>
          <a:spcPct val="20000"/>
        </a:spcBef>
        <a:buFont typeface="Arial" pitchFamily="34" charset="0"/>
        <a:buChar char="»"/>
        <a:defRPr sz="3044" kern="1200">
          <a:solidFill>
            <a:schemeClr val="tx1"/>
          </a:solidFill>
          <a:latin typeface="+mn-lt"/>
          <a:ea typeface="+mn-ea"/>
          <a:cs typeface="+mn-cs"/>
        </a:defRPr>
      </a:lvl5pPr>
      <a:lvl6pPr marL="382772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6pPr>
      <a:lvl7pPr marL="452367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7pPr>
      <a:lvl8pPr marL="521962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8pPr>
      <a:lvl9pPr marL="591557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1pPr>
      <a:lvl2pPr marL="69595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9190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3pPr>
      <a:lvl4pPr marL="208785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27837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47974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1756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487164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5675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МОИ РАБОТЫ\ҚАЗАҚ ӘДЕБИЕТІ\Оралхан Бөкей\Слайд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7448550" cy="1043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 rot="5400000">
            <a:off x="5775344" y="8642826"/>
            <a:ext cx="2256323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400" b="0" cap="none" spc="0" dirty="0" err="1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Электронды</a:t>
            </a:r>
            <a:r>
              <a:rPr lang="ru-RU" sz="1400" b="0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</a:t>
            </a:r>
            <a:r>
              <a:rPr lang="kk-KZ" sz="1400" b="0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ұсқада</a:t>
            </a:r>
          </a:p>
          <a:p>
            <a:pPr algn="ctr"/>
            <a:r>
              <a:rPr lang="kk-KZ" sz="1400" b="0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таратуға </a:t>
            </a:r>
            <a:r>
              <a:rPr lang="kk-KZ" sz="1400" b="0" cap="none" spc="0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тыйым </a:t>
            </a:r>
            <a:r>
              <a:rPr lang="kk-KZ" sz="1400" b="0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салынады</a:t>
            </a:r>
          </a:p>
          <a:p>
            <a:pPr algn="ctr"/>
            <a:r>
              <a:rPr lang="en-US" sz="1400" b="1" cap="none" spc="0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@kornekilikter_777</a:t>
            </a:r>
            <a:endParaRPr lang="ru-RU" sz="1400" b="1" cap="none" spc="0" dirty="0">
              <a:ln w="0"/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833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МОИ РАБОТЫ\ҚАЗАҚ ӘДЕБИЕТІ\Оралхан Бөкей\Слайд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7448550" cy="1043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 rot="5400000">
            <a:off x="5775344" y="5402466"/>
            <a:ext cx="2256323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400" b="0" cap="none" spc="0" dirty="0" err="1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Электронды</a:t>
            </a:r>
            <a:r>
              <a:rPr lang="ru-RU" sz="1400" b="0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</a:t>
            </a:r>
            <a:r>
              <a:rPr lang="kk-KZ" sz="1400" b="0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ұсқада</a:t>
            </a:r>
          </a:p>
          <a:p>
            <a:pPr algn="ctr"/>
            <a:r>
              <a:rPr lang="kk-KZ" sz="1400" b="0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таратуға </a:t>
            </a:r>
            <a:r>
              <a:rPr lang="kk-KZ" sz="1400" b="0" cap="none" spc="0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тыйым </a:t>
            </a:r>
            <a:r>
              <a:rPr lang="kk-KZ" sz="1400" b="0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салынады</a:t>
            </a:r>
          </a:p>
          <a:p>
            <a:pPr algn="ctr"/>
            <a:r>
              <a:rPr lang="en-US" sz="1400" b="1" cap="none" spc="0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@kornekilikter_777</a:t>
            </a:r>
            <a:endParaRPr lang="ru-RU" sz="1400" b="1" cap="none" spc="0" dirty="0">
              <a:ln w="0"/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5400000">
            <a:off x="5801221" y="8570818"/>
            <a:ext cx="2256323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400" b="0" cap="none" spc="0" dirty="0" err="1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Электронды</a:t>
            </a:r>
            <a:r>
              <a:rPr lang="ru-RU" sz="1400" b="0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</a:t>
            </a:r>
            <a:r>
              <a:rPr lang="kk-KZ" sz="1400" b="0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ұсқада</a:t>
            </a:r>
          </a:p>
          <a:p>
            <a:pPr algn="ctr"/>
            <a:r>
              <a:rPr lang="kk-KZ" sz="1400" b="0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таратуға </a:t>
            </a:r>
            <a:r>
              <a:rPr lang="kk-KZ" sz="1400" b="0" cap="none" spc="0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тыйым </a:t>
            </a:r>
            <a:r>
              <a:rPr lang="kk-KZ" sz="1400" b="0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салынады</a:t>
            </a:r>
          </a:p>
          <a:p>
            <a:pPr algn="ctr"/>
            <a:r>
              <a:rPr lang="en-US" sz="1400" b="1" cap="none" spc="0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@kornekilikter_777</a:t>
            </a:r>
            <a:endParaRPr lang="ru-RU" sz="1400" b="1" cap="none" spc="0" dirty="0">
              <a:ln w="0"/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0664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27</Words>
  <Application>Microsoft Office PowerPoint</Application>
  <PresentationFormat>Произвольный</PresentationFormat>
  <Paragraphs>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Фариза</dc:creator>
  <cp:lastModifiedBy>Пользователь</cp:lastModifiedBy>
  <cp:revision>9</cp:revision>
  <dcterms:created xsi:type="dcterms:W3CDTF">2022-11-24T15:13:53Z</dcterms:created>
  <dcterms:modified xsi:type="dcterms:W3CDTF">2024-02-07T13:26:39Z</dcterms:modified>
</cp:coreProperties>
</file>