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0439400" cy="7451725"/>
  <p:notesSz cx="10233025" cy="7100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14" y="77"/>
      </p:cViewPr>
      <p:guideLst>
        <p:guide orient="horz" pos="2347"/>
        <p:guide pos="3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956" y="2314866"/>
            <a:ext cx="8873490" cy="159729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910" y="4222645"/>
            <a:ext cx="7307581" cy="1904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9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8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83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79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75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7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6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8565" y="298416"/>
            <a:ext cx="2348865" cy="63581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970" y="298416"/>
            <a:ext cx="6872605" cy="63581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41" y="4788424"/>
            <a:ext cx="8873490" cy="1479996"/>
          </a:xfrm>
        </p:spPr>
        <p:txBody>
          <a:bodyPr anchor="t"/>
          <a:lstStyle>
            <a:lvl1pPr algn="l">
              <a:defRPr sz="608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641" y="3158360"/>
            <a:ext cx="8873490" cy="1630064"/>
          </a:xfrm>
        </p:spPr>
        <p:txBody>
          <a:bodyPr anchor="b"/>
          <a:lstStyle>
            <a:lvl1pPr marL="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1pPr>
            <a:lvl2pPr marL="69595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1970" y="1738737"/>
            <a:ext cx="4610736" cy="4917794"/>
          </a:xfrm>
        </p:spPr>
        <p:txBody>
          <a:bodyPr/>
          <a:lstStyle>
            <a:lvl1pPr>
              <a:defRPr sz="4262"/>
            </a:lvl1pPr>
            <a:lvl2pPr>
              <a:defRPr sz="3653"/>
            </a:lvl2pPr>
            <a:lvl3pPr>
              <a:defRPr sz="3044"/>
            </a:lvl3pPr>
            <a:lvl4pPr>
              <a:defRPr sz="2740"/>
            </a:lvl4pPr>
            <a:lvl5pPr>
              <a:defRPr sz="2740"/>
            </a:lvl5pPr>
            <a:lvl6pPr>
              <a:defRPr sz="2740"/>
            </a:lvl6pPr>
            <a:lvl7pPr>
              <a:defRPr sz="2740"/>
            </a:lvl7pPr>
            <a:lvl8pPr>
              <a:defRPr sz="2740"/>
            </a:lvl8pPr>
            <a:lvl9pPr>
              <a:defRPr sz="27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6695" y="1738737"/>
            <a:ext cx="4610736" cy="4917794"/>
          </a:xfrm>
        </p:spPr>
        <p:txBody>
          <a:bodyPr/>
          <a:lstStyle>
            <a:lvl1pPr>
              <a:defRPr sz="4262"/>
            </a:lvl1pPr>
            <a:lvl2pPr>
              <a:defRPr sz="3653"/>
            </a:lvl2pPr>
            <a:lvl3pPr>
              <a:defRPr sz="3044"/>
            </a:lvl3pPr>
            <a:lvl4pPr>
              <a:defRPr sz="2740"/>
            </a:lvl4pPr>
            <a:lvl5pPr>
              <a:defRPr sz="2740"/>
            </a:lvl5pPr>
            <a:lvl6pPr>
              <a:defRPr sz="2740"/>
            </a:lvl6pPr>
            <a:lvl7pPr>
              <a:defRPr sz="2740"/>
            </a:lvl7pPr>
            <a:lvl8pPr>
              <a:defRPr sz="2740"/>
            </a:lvl8pPr>
            <a:lvl9pPr>
              <a:defRPr sz="27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1" y="1668014"/>
            <a:ext cx="4612548" cy="695149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1" y="2363163"/>
            <a:ext cx="4612548" cy="4293367"/>
          </a:xfrm>
        </p:spPr>
        <p:txBody>
          <a:bodyPr/>
          <a:lstStyle>
            <a:lvl1pPr>
              <a:defRPr sz="3653"/>
            </a:lvl1pPr>
            <a:lvl2pPr>
              <a:defRPr sz="3044"/>
            </a:lvl2pPr>
            <a:lvl3pPr>
              <a:defRPr sz="2740"/>
            </a:lvl3pPr>
            <a:lvl4pPr>
              <a:defRPr sz="2436"/>
            </a:lvl4pPr>
            <a:lvl5pPr>
              <a:defRPr sz="2436"/>
            </a:lvl5pPr>
            <a:lvl6pPr>
              <a:defRPr sz="2436"/>
            </a:lvl6pPr>
            <a:lvl7pPr>
              <a:defRPr sz="2436"/>
            </a:lvl7pPr>
            <a:lvl8pPr>
              <a:defRPr sz="2436"/>
            </a:lvl8pPr>
            <a:lvl9pPr>
              <a:defRPr sz="243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070" y="1668014"/>
            <a:ext cx="4614360" cy="695149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070" y="2363163"/>
            <a:ext cx="4614360" cy="4293367"/>
          </a:xfrm>
        </p:spPr>
        <p:txBody>
          <a:bodyPr/>
          <a:lstStyle>
            <a:lvl1pPr>
              <a:defRPr sz="3653"/>
            </a:lvl1pPr>
            <a:lvl2pPr>
              <a:defRPr sz="3044"/>
            </a:lvl2pPr>
            <a:lvl3pPr>
              <a:defRPr sz="2740"/>
            </a:lvl3pPr>
            <a:lvl4pPr>
              <a:defRPr sz="2436"/>
            </a:lvl4pPr>
            <a:lvl5pPr>
              <a:defRPr sz="2436"/>
            </a:lvl5pPr>
            <a:lvl6pPr>
              <a:defRPr sz="2436"/>
            </a:lvl6pPr>
            <a:lvl7pPr>
              <a:defRPr sz="2436"/>
            </a:lvl7pPr>
            <a:lvl8pPr>
              <a:defRPr sz="2436"/>
            </a:lvl8pPr>
            <a:lvl9pPr>
              <a:defRPr sz="243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1" y="296689"/>
            <a:ext cx="3434490" cy="1262653"/>
          </a:xfrm>
        </p:spPr>
        <p:txBody>
          <a:bodyPr anchor="b"/>
          <a:lstStyle>
            <a:lvl1pPr algn="l">
              <a:defRPr sz="304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1517" y="296690"/>
            <a:ext cx="5835914" cy="6359841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971" y="1559343"/>
            <a:ext cx="3434490" cy="5097187"/>
          </a:xfrm>
        </p:spPr>
        <p:txBody>
          <a:bodyPr/>
          <a:lstStyle>
            <a:lvl1pPr marL="0" indent="0">
              <a:buNone/>
              <a:defRPr sz="2131"/>
            </a:lvl1pPr>
            <a:lvl2pPr marL="695950" indent="0">
              <a:buNone/>
              <a:defRPr sz="1827"/>
            </a:lvl2pPr>
            <a:lvl3pPr marL="1391900" indent="0">
              <a:buNone/>
              <a:defRPr sz="1522"/>
            </a:lvl3pPr>
            <a:lvl4pPr marL="2087850" indent="0">
              <a:buNone/>
              <a:defRPr sz="1370"/>
            </a:lvl4pPr>
            <a:lvl5pPr marL="2783799" indent="0">
              <a:buNone/>
              <a:defRPr sz="1370"/>
            </a:lvl5pPr>
            <a:lvl6pPr marL="3479749" indent="0">
              <a:buNone/>
              <a:defRPr sz="1370"/>
            </a:lvl6pPr>
            <a:lvl7pPr marL="4175699" indent="0">
              <a:buNone/>
              <a:defRPr sz="1370"/>
            </a:lvl7pPr>
            <a:lvl8pPr marL="4871649" indent="0">
              <a:buNone/>
              <a:defRPr sz="1370"/>
            </a:lvl8pPr>
            <a:lvl9pPr marL="5567599" indent="0">
              <a:buNone/>
              <a:defRPr sz="13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196" y="5216208"/>
            <a:ext cx="6263640" cy="615803"/>
          </a:xfrm>
        </p:spPr>
        <p:txBody>
          <a:bodyPr anchor="b"/>
          <a:lstStyle>
            <a:lvl1pPr algn="l">
              <a:defRPr sz="304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196" y="665826"/>
            <a:ext cx="6263640" cy="4471035"/>
          </a:xfrm>
        </p:spPr>
        <p:txBody>
          <a:bodyPr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196" y="5832011"/>
            <a:ext cx="6263640" cy="874542"/>
          </a:xfrm>
        </p:spPr>
        <p:txBody>
          <a:bodyPr/>
          <a:lstStyle>
            <a:lvl1pPr marL="0" indent="0">
              <a:buNone/>
              <a:defRPr sz="2131"/>
            </a:lvl1pPr>
            <a:lvl2pPr marL="695950" indent="0">
              <a:buNone/>
              <a:defRPr sz="1827"/>
            </a:lvl2pPr>
            <a:lvl3pPr marL="1391900" indent="0">
              <a:buNone/>
              <a:defRPr sz="1522"/>
            </a:lvl3pPr>
            <a:lvl4pPr marL="2087850" indent="0">
              <a:buNone/>
              <a:defRPr sz="1370"/>
            </a:lvl4pPr>
            <a:lvl5pPr marL="2783799" indent="0">
              <a:buNone/>
              <a:defRPr sz="1370"/>
            </a:lvl5pPr>
            <a:lvl6pPr marL="3479749" indent="0">
              <a:buNone/>
              <a:defRPr sz="1370"/>
            </a:lvl6pPr>
            <a:lvl7pPr marL="4175699" indent="0">
              <a:buNone/>
              <a:defRPr sz="1370"/>
            </a:lvl7pPr>
            <a:lvl8pPr marL="4871649" indent="0">
              <a:buNone/>
              <a:defRPr sz="1370"/>
            </a:lvl8pPr>
            <a:lvl9pPr marL="5567599" indent="0">
              <a:buNone/>
              <a:defRPr sz="13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0" y="298415"/>
            <a:ext cx="9395461" cy="1241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0" y="1738737"/>
            <a:ext cx="9395461" cy="491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1970" y="6906646"/>
            <a:ext cx="243586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6796" y="6906646"/>
            <a:ext cx="330581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1570" y="6906646"/>
            <a:ext cx="243586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91900" rtl="0" eaLnBrk="1" latinLnBrk="0" hangingPunct="1"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1962" indent="-521962" algn="l" defTabSz="1391900" rtl="0" eaLnBrk="1" latinLnBrk="0" hangingPunct="1">
        <a:spcBef>
          <a:spcPct val="20000"/>
        </a:spcBef>
        <a:buFont typeface="Arial" pitchFamily="34" charset="0"/>
        <a:buChar char="•"/>
        <a:defRPr sz="4871" kern="1200">
          <a:solidFill>
            <a:schemeClr val="tx1"/>
          </a:solidFill>
          <a:latin typeface="+mn-lt"/>
          <a:ea typeface="+mn-ea"/>
          <a:cs typeface="+mn-cs"/>
        </a:defRPr>
      </a:lvl1pPr>
      <a:lvl2pPr marL="1130918" indent="-434969" algn="l" defTabSz="1391900" rtl="0" eaLnBrk="1" latinLnBrk="0" hangingPunct="1">
        <a:spcBef>
          <a:spcPct val="20000"/>
        </a:spcBef>
        <a:buFont typeface="Arial" pitchFamily="34" charset="0"/>
        <a:buChar char="–"/>
        <a:defRPr sz="4262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spcBef>
          <a:spcPct val="20000"/>
        </a:spcBef>
        <a:buFont typeface="Arial" pitchFamily="34" charset="0"/>
        <a:buChar char="–"/>
        <a:defRPr sz="3044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spcBef>
          <a:spcPct val="20000"/>
        </a:spcBef>
        <a:buFont typeface="Arial" pitchFamily="34" charset="0"/>
        <a:buChar char="»"/>
        <a:defRPr sz="3044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7416F5-473C-ED6A-306C-322DC9819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46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94A73-82C6-AE5C-C214-1A5649793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D02D7C-6DDA-059D-F771-8DE362F8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0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7C6A0-E37F-4207-1D0C-4B3B1C301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ACD9D0-1860-9894-2346-C2BC965F3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7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0DD9C-7C2A-EC8C-E70F-80840EB9F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ED26BF-89B8-392E-A5F0-87CA7902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F25EB-3162-F684-E35C-115E098C3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577756-C2D5-1151-61EB-90FA2AFEE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2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79D33-1B1C-4765-65F0-C26DA367E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5DD9B2-0B72-1D07-C4E7-8B50656AD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9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A9421-6290-EFB7-3D6A-C349B7F19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BA109F-58E1-AD4F-3583-A4054128D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94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509E0-4B1B-F54D-D4BF-BD0A503E4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543250-AF2E-B3AD-816F-990A35C48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2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52137-6799-1D6F-361B-AA8EE90F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9A65E1-9322-66AB-9B91-F40266D81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78378-271A-E6C4-43C6-5CD47A1CE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F04F51-EBAF-ED7D-C436-2E01E5B20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3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59B41-808E-0F7D-F830-6182B783E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20C26B-8BC4-85B6-C5F0-85DDDEABF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94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A4665-1373-09E9-D6AD-85BC0D966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FA2DA6-6D34-AE96-EDA2-73B18C6A9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7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B9696-9A0F-7712-2B02-63F250AAA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4479B6-B168-16B0-7B5A-29FCDB807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08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EC159-D9C9-6D6B-875A-AD99406F2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731F3B-BEF1-B1C6-8BC3-027403BB0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65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F34FE-979E-3E66-771D-BE9D6949A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BF5869-AB9C-FBCF-3552-5ADE50765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68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7B572-3D81-987C-A9BA-BAA68F8A5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3C763E-62B3-74B5-C952-5B1473ABF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99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0135A-3DC4-5F3E-4550-6DED603B1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4F306D-9F72-7BE7-7E64-5DF26BA6B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B8C57-2EA0-85FE-06DB-2F8AF390C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12347A-12D1-8A69-074B-F14E89BD6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8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231A5-B4EC-4591-5D7B-6A302288D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D0C59-BC2E-B290-647D-FD0572BB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1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A0358-B77F-E396-0A1F-7C2BD6EDF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3FBEAD-D541-2AC4-E3BD-ED79CEBBD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5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B0CD5-948E-B32B-1986-0E1A998B3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8424D-2ECF-53FC-BF0F-06B93ABAC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0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FA699-0E20-9170-3629-EC31EF89C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46E156-2403-5A5A-399B-3EA97B030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6AB70-A7C0-2A85-29A3-A3B2D4EF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EEE53A-840C-DAFB-E85E-CDD128ED4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9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7C5F8-9FB4-CE27-F0A3-84FD395F3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CE338F-F106-0435-20B0-7CDD629AF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39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0</Words>
  <Application>Microsoft Office PowerPoint</Application>
  <PresentationFormat>Произвольный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Фариза</dc:creator>
  <cp:lastModifiedBy>Altyn Kenzhina</cp:lastModifiedBy>
  <cp:revision>14</cp:revision>
  <cp:lastPrinted>2024-12-04T19:27:01Z</cp:lastPrinted>
  <dcterms:created xsi:type="dcterms:W3CDTF">2022-11-24T15:13:53Z</dcterms:created>
  <dcterms:modified xsi:type="dcterms:W3CDTF">2024-12-04T21:33:37Z</dcterms:modified>
</cp:coreProperties>
</file>