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419" y="38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A3B9C3E-09D5-3E39-791F-7A7C403D8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0"/>
            <a:ext cx="7448550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1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532B71-8944-BAA1-A0AB-726A4A6D6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0"/>
            <a:ext cx="7448550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7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A913F-779F-2BDD-9BDC-6E9C3374D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BB15849-3FDC-AFEB-1531-32EF324B05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83" y="323156"/>
            <a:ext cx="6706355" cy="9140288"/>
          </a:xfrm>
        </p:spPr>
      </p:pic>
    </p:spTree>
    <p:extLst>
      <p:ext uri="{BB962C8B-B14F-4D97-AF65-F5344CB8AC3E}">
        <p14:creationId xmlns:p14="http://schemas.microsoft.com/office/powerpoint/2010/main" val="619602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Altyn Kenzhina</cp:lastModifiedBy>
  <cp:revision>3</cp:revision>
  <dcterms:created xsi:type="dcterms:W3CDTF">2022-11-24T15:13:53Z</dcterms:created>
  <dcterms:modified xsi:type="dcterms:W3CDTF">2024-02-29T05:02:31Z</dcterms:modified>
</cp:coreProperties>
</file>