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33CC"/>
    <a:srgbClr val="00FF00"/>
    <a:srgbClr val="008080"/>
    <a:srgbClr val="C993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3BFB72-EDDA-4E1A-BC4C-1151E25BE497}" v="1" dt="2022-07-02T12:48:44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E3D02-3DB3-4E58-9DA5-E40CCAAE4D9F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2A4C-6D57-4D35-910B-9149F7234C56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48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A82A4C-6D57-4D35-910B-9149F7234C5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4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B73C1-23FD-EE08-06AC-AD63B91D0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0C2222-AA1D-2071-FBD1-FF46C99BB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5D336B-EC81-A6E4-2EA5-E9AB3391D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32ED2B-E7A0-E343-F169-00102085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2F0B90-06A0-DBEF-5E32-AAC39EF1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97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ED55-5E5C-816E-B673-77E0027B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9E40E4-6FDE-7B8D-4407-FBF0550DA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6828E6-C7F5-32B4-A565-017E42FB9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A22E42-29AE-2E9D-7677-7ECB698A7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5CCF90-EE1B-23D9-36EE-35535957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71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867DB2-5CB8-5F63-82FD-D057EDCFB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2C0FC3-20A8-63CF-AA49-E55E7BF92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7562DA-5609-2B13-FB44-D40D95CB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78A1D9-385D-AFC9-8E7E-50792D39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39EA0E-3677-43B8-4F09-D55E19FC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1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364EE-E176-A594-CBB7-513B555D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E3006A-CB01-B515-AE15-A739DB0FE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C534AA-6E4C-7A20-7871-B183CC3F6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FD72D8-77EF-A54B-6DD4-96E3D94D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388D6E-5CB7-EC99-5BC9-3ACCC457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21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1D318-BFC2-9B55-B66B-E4087FB8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F07E9C-F59F-E651-9B50-8B2E6E1AF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D805F6-0F52-02DB-1701-A7D46D5B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6EA96A-4259-8A34-E3CE-C7EA3DC1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646C10-47DF-E4A0-BCC6-09AB6CA2C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1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CDEA7-FC58-F307-A8D0-1B471D4B0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98FB1D-67D2-6C5E-9BD4-E914D28C2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2F2D573-763F-014E-7F1B-430B8226C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BF9111-F098-7DA2-F8C0-745C29F3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227021-FBBA-63C4-27E3-02AEE238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0DAC391-D09B-1733-F503-E468BE5D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16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98757-F1AA-A6D0-58DD-5BB16F893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AC24BA-8743-AA33-FB7E-D2BD63EF3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A8DCD8E-5D8E-73B7-3FB4-F3D0A2A4D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EAD30C0-0EF9-0820-D1F4-DC78984363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55DA5C-40C8-748C-92A9-482A10DC5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BC9D817-6617-51EC-6259-C2CCC7A7B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E6B349C-3803-E72A-C235-C74F01CC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7DBF09D-C4E0-0CCD-5556-ADD8C7A0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198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13BA5-55AA-4C63-F69D-1D56AB4EB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D4F4318-1AF3-FC9B-2C4D-22D0381DE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62325F-F1C4-D551-C6ED-02D1B901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EAE4F99-DA78-D784-DA6D-5835D70E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68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7444D44-9437-7994-79E8-2F1ABD52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AB11F4E-995E-402F-86F6-ECA2B5E7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A6CA319-BA08-7F7C-4ABB-30CC579A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89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5B304-DE1F-3B97-6C2C-C49371D1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36DF30-C956-3732-5FEF-06D7C387D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75311E-7070-03A5-62AA-F79050409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D727BC-A02A-3518-B1D7-A6936716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C702503-EBBF-7122-7720-0A991E6F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52B554-B608-40FA-DE44-AA8B4E22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82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41AF7-DD59-D390-07B3-18B67FA35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94C9613-EB8C-6A70-1E95-BA400F77B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8A341B4-67C3-0E68-F4F6-1716DABD6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769669-D007-6B12-DC1E-37C02BD4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A41C82-927C-A335-DB2C-EFF4628E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0E2FC4-FD0A-224F-013A-F49AF869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9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7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B9B329-48B5-E548-5C66-AD24CD470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602DFB-9D83-84BC-D125-9D89CB4FB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A71166-7429-6FE7-60A5-59CB8BC60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93460-8A49-448E-ACC9-A8ABF3D1AEE0}" type="datetimeFigureOut">
              <a:rPr lang="pt-BR" smtClean="0"/>
              <a:t>25/04/2023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70406B-9AF4-73D1-8C23-9553C6D28B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AAF560-B185-8E36-F146-34164245CD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15DAC-62DB-4DBC-8A46-FEE7F36D03D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00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Retângulo 181">
            <a:extLst>
              <a:ext uri="{FF2B5EF4-FFF2-40B4-BE49-F238E27FC236}">
                <a16:creationId xmlns:a16="http://schemas.microsoft.com/office/drawing/2014/main" id="{F350A0ED-CE46-3021-7F00-ABD2F0CDBAB1}"/>
              </a:ext>
            </a:extLst>
          </p:cNvPr>
          <p:cNvSpPr/>
          <p:nvPr/>
        </p:nvSpPr>
        <p:spPr>
          <a:xfrm>
            <a:off x="5631328" y="0"/>
            <a:ext cx="2497178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1" name="Agrupar 120">
            <a:extLst>
              <a:ext uri="{FF2B5EF4-FFF2-40B4-BE49-F238E27FC236}">
                <a16:creationId xmlns:a16="http://schemas.microsoft.com/office/drawing/2014/main" id="{2BEBBD66-EAE0-6D0B-EA72-388AEA75159F}"/>
              </a:ext>
            </a:extLst>
          </p:cNvPr>
          <p:cNvGrpSpPr/>
          <p:nvPr/>
        </p:nvGrpSpPr>
        <p:grpSpPr>
          <a:xfrm>
            <a:off x="1162783" y="4786606"/>
            <a:ext cx="3117082" cy="1571827"/>
            <a:chOff x="1364105" y="4455067"/>
            <a:chExt cx="3117082" cy="1571827"/>
          </a:xfrm>
        </p:grpSpPr>
        <p:sp>
          <p:nvSpPr>
            <p:cNvPr id="119" name="Trapezoide 118">
              <a:extLst>
                <a:ext uri="{FF2B5EF4-FFF2-40B4-BE49-F238E27FC236}">
                  <a16:creationId xmlns:a16="http://schemas.microsoft.com/office/drawing/2014/main" id="{BDFA368A-F4EB-D3C5-B7DE-4D43F0B9C8B7}"/>
                </a:ext>
              </a:extLst>
            </p:cNvPr>
            <p:cNvSpPr/>
            <p:nvPr/>
          </p:nvSpPr>
          <p:spPr>
            <a:xfrm>
              <a:off x="1876690" y="4455067"/>
              <a:ext cx="2091913" cy="1345955"/>
            </a:xfrm>
            <a:prstGeom prst="trapezoid">
              <a:avLst>
                <a:gd name="adj" fmla="val 4059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tângulo: Cantos Arredondados 119">
              <a:extLst>
                <a:ext uri="{FF2B5EF4-FFF2-40B4-BE49-F238E27FC236}">
                  <a16:creationId xmlns:a16="http://schemas.microsoft.com/office/drawing/2014/main" id="{69869C87-BC49-37E9-5E77-27D456802E98}"/>
                </a:ext>
              </a:extLst>
            </p:cNvPr>
            <p:cNvSpPr/>
            <p:nvPr/>
          </p:nvSpPr>
          <p:spPr>
            <a:xfrm>
              <a:off x="1364105" y="5531370"/>
              <a:ext cx="3117082" cy="495524"/>
            </a:xfrm>
            <a:prstGeom prst="roundRect">
              <a:avLst>
                <a:gd name="adj" fmla="val 28768"/>
              </a:avLst>
            </a:prstGeom>
            <a:solidFill>
              <a:schemeClr val="accent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19FC2EE8-8BB1-7BDE-15A6-668F3C2BEA3C}"/>
              </a:ext>
            </a:extLst>
          </p:cNvPr>
          <p:cNvGrpSpPr/>
          <p:nvPr/>
        </p:nvGrpSpPr>
        <p:grpSpPr>
          <a:xfrm>
            <a:off x="291324" y="736619"/>
            <a:ext cx="4860000" cy="4860000"/>
            <a:chOff x="570149" y="255181"/>
            <a:chExt cx="4860000" cy="4860000"/>
          </a:xfrm>
        </p:grpSpPr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5D823A34-BADC-D7D0-03EE-F324CDA741A9}"/>
                </a:ext>
              </a:extLst>
            </p:cNvPr>
            <p:cNvGrpSpPr/>
            <p:nvPr/>
          </p:nvGrpSpPr>
          <p:grpSpPr>
            <a:xfrm>
              <a:off x="840149" y="525181"/>
              <a:ext cx="4320000" cy="4320000"/>
              <a:chOff x="1357531" y="603082"/>
              <a:chExt cx="4320000" cy="4320000"/>
            </a:xfrm>
          </p:grpSpPr>
          <p:grpSp>
            <p:nvGrpSpPr>
              <p:cNvPr id="5" name="Agrupar 4">
                <a:extLst>
                  <a:ext uri="{FF2B5EF4-FFF2-40B4-BE49-F238E27FC236}">
                    <a16:creationId xmlns:a16="http://schemas.microsoft.com/office/drawing/2014/main" id="{E1DC0AFD-C1CE-2D5D-4CF8-6103F97227C4}"/>
                  </a:ext>
                </a:extLst>
              </p:cNvPr>
              <p:cNvGrpSpPr/>
              <p:nvPr/>
            </p:nvGrpSpPr>
            <p:grpSpPr>
              <a:xfrm>
                <a:off x="1357531" y="603082"/>
                <a:ext cx="4320000" cy="4320000"/>
                <a:chOff x="2109700" y="1727344"/>
                <a:chExt cx="4320000" cy="4320000"/>
              </a:xfrm>
            </p:grpSpPr>
            <p:sp>
              <p:nvSpPr>
                <p:cNvPr id="4" name="Elipse 3">
                  <a:extLst>
                    <a:ext uri="{FF2B5EF4-FFF2-40B4-BE49-F238E27FC236}">
                      <a16:creationId xmlns:a16="http://schemas.microsoft.com/office/drawing/2014/main" id="{65CFD1C9-B1B3-6015-C7F4-27BFD3EC3DFC}"/>
                    </a:ext>
                  </a:extLst>
                </p:cNvPr>
                <p:cNvSpPr/>
                <p:nvPr/>
              </p:nvSpPr>
              <p:spPr>
                <a:xfrm>
                  <a:off x="2109700" y="1727344"/>
                  <a:ext cx="4320000" cy="4320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" name="Agrupar 1">
                  <a:extLst>
                    <a:ext uri="{FF2B5EF4-FFF2-40B4-BE49-F238E27FC236}">
                      <a16:creationId xmlns:a16="http://schemas.microsoft.com/office/drawing/2014/main" id="{B9A70B8E-624B-C8B2-7555-0E6FB0B7DE94}"/>
                    </a:ext>
                  </a:extLst>
                </p:cNvPr>
                <p:cNvGrpSpPr/>
                <p:nvPr/>
              </p:nvGrpSpPr>
              <p:grpSpPr>
                <a:xfrm>
                  <a:off x="2110609" y="1728253"/>
                  <a:ext cx="4318182" cy="4318182"/>
                  <a:chOff x="1071349" y="1049889"/>
                  <a:chExt cx="4318182" cy="4318182"/>
                </a:xfrm>
              </p:grpSpPr>
              <p:sp>
                <p:nvSpPr>
                  <p:cNvPr id="106" name="Forma Livre: Forma 105">
                    <a:extLst>
                      <a:ext uri="{FF2B5EF4-FFF2-40B4-BE49-F238E27FC236}">
                        <a16:creationId xmlns:a16="http://schemas.microsoft.com/office/drawing/2014/main" id="{29055C36-669F-954F-6FA5-423F3ECE0ADC}"/>
                      </a:ext>
                    </a:extLst>
                  </p:cNvPr>
                  <p:cNvSpPr/>
                  <p:nvPr/>
                </p:nvSpPr>
                <p:spPr>
                  <a:xfrm>
                    <a:off x="2166659" y="1049889"/>
                    <a:ext cx="1045781" cy="2091913"/>
                  </a:xfrm>
                  <a:custGeom>
                    <a:avLst/>
                    <a:gdLst>
                      <a:gd name="connsiteX0" fmla="*/ 1045781 w 1045781"/>
                      <a:gd name="connsiteY0" fmla="*/ 0 h 2091913"/>
                      <a:gd name="connsiteX1" fmla="*/ 1045781 w 1045781"/>
                      <a:gd name="connsiteY1" fmla="*/ 2091913 h 2091913"/>
                      <a:gd name="connsiteX2" fmla="*/ 0 w 1045781"/>
                      <a:gd name="connsiteY2" fmla="*/ 280566 h 2091913"/>
                      <a:gd name="connsiteX3" fmla="*/ 34197 w 1045781"/>
                      <a:gd name="connsiteY3" fmla="*/ 259791 h 2091913"/>
                      <a:gd name="connsiteX4" fmla="*/ 842934 w 1045781"/>
                      <a:gd name="connsiteY4" fmla="*/ 10243 h 2091913"/>
                      <a:gd name="connsiteX5" fmla="*/ 1045781 w 1045781"/>
                      <a:gd name="connsiteY5" fmla="*/ 0 h 20919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45781" h="2091913">
                        <a:moveTo>
                          <a:pt x="1045781" y="0"/>
                        </a:moveTo>
                        <a:lnTo>
                          <a:pt x="1045781" y="2091913"/>
                        </a:lnTo>
                        <a:lnTo>
                          <a:pt x="0" y="280566"/>
                        </a:lnTo>
                        <a:lnTo>
                          <a:pt x="34197" y="259791"/>
                        </a:lnTo>
                        <a:cubicBezTo>
                          <a:pt x="279043" y="126783"/>
                          <a:pt x="552482" y="39740"/>
                          <a:pt x="842934" y="10243"/>
                        </a:cubicBezTo>
                        <a:lnTo>
                          <a:pt x="1045781" y="0"/>
                        </a:lnTo>
                        <a:close/>
                      </a:path>
                    </a:pathLst>
                  </a:custGeom>
                  <a:solidFill>
                    <a:srgbClr val="7030A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7" name="Forma Livre: Forma 106">
                    <a:extLst>
                      <a:ext uri="{FF2B5EF4-FFF2-40B4-BE49-F238E27FC236}">
                        <a16:creationId xmlns:a16="http://schemas.microsoft.com/office/drawing/2014/main" id="{99935710-2C34-0EE0-0104-B1211F9D3FB2}"/>
                      </a:ext>
                    </a:extLst>
                  </p:cNvPr>
                  <p:cNvSpPr/>
                  <p:nvPr/>
                </p:nvSpPr>
                <p:spPr>
                  <a:xfrm>
                    <a:off x="3248439" y="1049889"/>
                    <a:ext cx="1045782" cy="2091915"/>
                  </a:xfrm>
                  <a:custGeom>
                    <a:avLst/>
                    <a:gdLst>
                      <a:gd name="connsiteX0" fmla="*/ 0 w 1045782"/>
                      <a:gd name="connsiteY0" fmla="*/ 0 h 2091915"/>
                      <a:gd name="connsiteX1" fmla="*/ 202847 w 1045782"/>
                      <a:gd name="connsiteY1" fmla="*/ 10243 h 2091915"/>
                      <a:gd name="connsiteX2" fmla="*/ 1011584 w 1045782"/>
                      <a:gd name="connsiteY2" fmla="*/ 259791 h 2091915"/>
                      <a:gd name="connsiteX3" fmla="*/ 1045782 w 1045782"/>
                      <a:gd name="connsiteY3" fmla="*/ 280567 h 2091915"/>
                      <a:gd name="connsiteX4" fmla="*/ 0 w 1045782"/>
                      <a:gd name="connsiteY4" fmla="*/ 2091915 h 2091915"/>
                      <a:gd name="connsiteX5" fmla="*/ 0 w 1045782"/>
                      <a:gd name="connsiteY5" fmla="*/ 0 h 20919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45782" h="2091915">
                        <a:moveTo>
                          <a:pt x="0" y="0"/>
                        </a:moveTo>
                        <a:lnTo>
                          <a:pt x="202847" y="10243"/>
                        </a:lnTo>
                        <a:cubicBezTo>
                          <a:pt x="493299" y="39740"/>
                          <a:pt x="766738" y="126783"/>
                          <a:pt x="1011584" y="259791"/>
                        </a:cubicBezTo>
                        <a:lnTo>
                          <a:pt x="1045782" y="280567"/>
                        </a:lnTo>
                        <a:lnTo>
                          <a:pt x="0" y="209191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808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8" name="Forma Livre: Forma 107">
                    <a:extLst>
                      <a:ext uri="{FF2B5EF4-FFF2-40B4-BE49-F238E27FC236}">
                        <a16:creationId xmlns:a16="http://schemas.microsoft.com/office/drawing/2014/main" id="{CB2951F5-4925-481A-1281-C12E0A022515}"/>
                      </a:ext>
                    </a:extLst>
                  </p:cNvPr>
                  <p:cNvSpPr/>
                  <p:nvPr/>
                </p:nvSpPr>
                <p:spPr>
                  <a:xfrm>
                    <a:off x="1370611" y="1349151"/>
                    <a:ext cx="1810652" cy="1810652"/>
                  </a:xfrm>
                  <a:custGeom>
                    <a:avLst/>
                    <a:gdLst>
                      <a:gd name="connsiteX0" fmla="*/ 765272 w 1810652"/>
                      <a:gd name="connsiteY0" fmla="*/ 0 h 1810652"/>
                      <a:gd name="connsiteX1" fmla="*/ 1810652 w 1810652"/>
                      <a:gd name="connsiteY1" fmla="*/ 1810652 h 1810652"/>
                      <a:gd name="connsiteX2" fmla="*/ 0 w 1810652"/>
                      <a:gd name="connsiteY2" fmla="*/ 765272 h 1810652"/>
                      <a:gd name="connsiteX3" fmla="*/ 68722 w 1810652"/>
                      <a:gd name="connsiteY3" fmla="*/ 652151 h 1810652"/>
                      <a:gd name="connsiteX4" fmla="*/ 652151 w 1810652"/>
                      <a:gd name="connsiteY4" fmla="*/ 68722 h 1810652"/>
                      <a:gd name="connsiteX5" fmla="*/ 765272 w 1810652"/>
                      <a:gd name="connsiteY5" fmla="*/ 0 h 18106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810652" h="1810652">
                        <a:moveTo>
                          <a:pt x="765272" y="0"/>
                        </a:moveTo>
                        <a:lnTo>
                          <a:pt x="1810652" y="1810652"/>
                        </a:lnTo>
                        <a:lnTo>
                          <a:pt x="0" y="765272"/>
                        </a:lnTo>
                        <a:lnTo>
                          <a:pt x="68722" y="652151"/>
                        </a:lnTo>
                        <a:cubicBezTo>
                          <a:pt x="223989" y="422326"/>
                          <a:pt x="422326" y="223989"/>
                          <a:pt x="652151" y="68722"/>
                        </a:cubicBezTo>
                        <a:lnTo>
                          <a:pt x="765272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9" name="Forma Livre: Forma 108">
                    <a:extLst>
                      <a:ext uri="{FF2B5EF4-FFF2-40B4-BE49-F238E27FC236}">
                        <a16:creationId xmlns:a16="http://schemas.microsoft.com/office/drawing/2014/main" id="{DFF5F747-E5D1-8DA2-0E24-C6234E32B2B8}"/>
                      </a:ext>
                    </a:extLst>
                  </p:cNvPr>
                  <p:cNvSpPr/>
                  <p:nvPr/>
                </p:nvSpPr>
                <p:spPr>
                  <a:xfrm>
                    <a:off x="3279616" y="1349152"/>
                    <a:ext cx="1810652" cy="1810651"/>
                  </a:xfrm>
                  <a:custGeom>
                    <a:avLst/>
                    <a:gdLst>
                      <a:gd name="connsiteX0" fmla="*/ 1045380 w 1810652"/>
                      <a:gd name="connsiteY0" fmla="*/ 0 h 1810651"/>
                      <a:gd name="connsiteX1" fmla="*/ 1158500 w 1810652"/>
                      <a:gd name="connsiteY1" fmla="*/ 68722 h 1810651"/>
                      <a:gd name="connsiteX2" fmla="*/ 1741929 w 1810652"/>
                      <a:gd name="connsiteY2" fmla="*/ 652151 h 1810651"/>
                      <a:gd name="connsiteX3" fmla="*/ 1810652 w 1810652"/>
                      <a:gd name="connsiteY3" fmla="*/ 765272 h 1810651"/>
                      <a:gd name="connsiteX4" fmla="*/ 0 w 1810652"/>
                      <a:gd name="connsiteY4" fmla="*/ 1810651 h 1810651"/>
                      <a:gd name="connsiteX5" fmla="*/ 1045380 w 1810652"/>
                      <a:gd name="connsiteY5" fmla="*/ 0 h 18106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810652" h="1810651">
                        <a:moveTo>
                          <a:pt x="1045380" y="0"/>
                        </a:moveTo>
                        <a:lnTo>
                          <a:pt x="1158500" y="68722"/>
                        </a:lnTo>
                        <a:cubicBezTo>
                          <a:pt x="1388325" y="223989"/>
                          <a:pt x="1586662" y="422326"/>
                          <a:pt x="1741929" y="652151"/>
                        </a:cubicBezTo>
                        <a:lnTo>
                          <a:pt x="1810652" y="765272"/>
                        </a:lnTo>
                        <a:lnTo>
                          <a:pt x="0" y="1810651"/>
                        </a:lnTo>
                        <a:lnTo>
                          <a:pt x="1045380" y="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0" name="Forma Livre: Forma 109">
                    <a:extLst>
                      <a:ext uri="{FF2B5EF4-FFF2-40B4-BE49-F238E27FC236}">
                        <a16:creationId xmlns:a16="http://schemas.microsoft.com/office/drawing/2014/main" id="{C1FEC45E-6AEA-6C32-9E13-334FABAE9FB5}"/>
                      </a:ext>
                    </a:extLst>
                  </p:cNvPr>
                  <p:cNvSpPr/>
                  <p:nvPr/>
                </p:nvSpPr>
                <p:spPr>
                  <a:xfrm>
                    <a:off x="1071349" y="2145198"/>
                    <a:ext cx="2091915" cy="1045782"/>
                  </a:xfrm>
                  <a:custGeom>
                    <a:avLst/>
                    <a:gdLst>
                      <a:gd name="connsiteX0" fmla="*/ 280566 w 2091915"/>
                      <a:gd name="connsiteY0" fmla="*/ 0 h 1045782"/>
                      <a:gd name="connsiteX1" fmla="*/ 2091915 w 2091915"/>
                      <a:gd name="connsiteY1" fmla="*/ 1045782 h 1045782"/>
                      <a:gd name="connsiteX2" fmla="*/ 0 w 2091915"/>
                      <a:gd name="connsiteY2" fmla="*/ 1045782 h 1045782"/>
                      <a:gd name="connsiteX3" fmla="*/ 10243 w 2091915"/>
                      <a:gd name="connsiteY3" fmla="*/ 842934 h 1045782"/>
                      <a:gd name="connsiteX4" fmla="*/ 259791 w 2091915"/>
                      <a:gd name="connsiteY4" fmla="*/ 34197 h 1045782"/>
                      <a:gd name="connsiteX5" fmla="*/ 280566 w 2091915"/>
                      <a:gd name="connsiteY5" fmla="*/ 0 h 10457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1915" h="1045782">
                        <a:moveTo>
                          <a:pt x="280566" y="0"/>
                        </a:moveTo>
                        <a:lnTo>
                          <a:pt x="2091915" y="1045782"/>
                        </a:lnTo>
                        <a:lnTo>
                          <a:pt x="0" y="1045782"/>
                        </a:lnTo>
                        <a:lnTo>
                          <a:pt x="10243" y="842934"/>
                        </a:lnTo>
                        <a:cubicBezTo>
                          <a:pt x="39740" y="552482"/>
                          <a:pt x="126783" y="279043"/>
                          <a:pt x="259791" y="34197"/>
                        </a:cubicBezTo>
                        <a:lnTo>
                          <a:pt x="280566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1" name="Forma Livre: Forma 110">
                    <a:extLst>
                      <a:ext uri="{FF2B5EF4-FFF2-40B4-BE49-F238E27FC236}">
                        <a16:creationId xmlns:a16="http://schemas.microsoft.com/office/drawing/2014/main" id="{70F90333-8ECA-02C0-AF79-D5C6F30427DA}"/>
                      </a:ext>
                    </a:extLst>
                  </p:cNvPr>
                  <p:cNvSpPr/>
                  <p:nvPr/>
                </p:nvSpPr>
                <p:spPr>
                  <a:xfrm>
                    <a:off x="3297616" y="2145198"/>
                    <a:ext cx="2091915" cy="1045782"/>
                  </a:xfrm>
                  <a:custGeom>
                    <a:avLst/>
                    <a:gdLst>
                      <a:gd name="connsiteX0" fmla="*/ 1811349 w 2091915"/>
                      <a:gd name="connsiteY0" fmla="*/ 0 h 1045782"/>
                      <a:gd name="connsiteX1" fmla="*/ 1832124 w 2091915"/>
                      <a:gd name="connsiteY1" fmla="*/ 34197 h 1045782"/>
                      <a:gd name="connsiteX2" fmla="*/ 2081672 w 2091915"/>
                      <a:gd name="connsiteY2" fmla="*/ 842934 h 1045782"/>
                      <a:gd name="connsiteX3" fmla="*/ 2091915 w 2091915"/>
                      <a:gd name="connsiteY3" fmla="*/ 1045782 h 1045782"/>
                      <a:gd name="connsiteX4" fmla="*/ 0 w 2091915"/>
                      <a:gd name="connsiteY4" fmla="*/ 1045782 h 1045782"/>
                      <a:gd name="connsiteX5" fmla="*/ 1811349 w 2091915"/>
                      <a:gd name="connsiteY5" fmla="*/ 0 h 10457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1915" h="1045782">
                        <a:moveTo>
                          <a:pt x="1811349" y="0"/>
                        </a:moveTo>
                        <a:lnTo>
                          <a:pt x="1832124" y="34197"/>
                        </a:lnTo>
                        <a:cubicBezTo>
                          <a:pt x="1965132" y="279043"/>
                          <a:pt x="2052175" y="552482"/>
                          <a:pt x="2081672" y="842934"/>
                        </a:cubicBezTo>
                        <a:lnTo>
                          <a:pt x="2091915" y="1045782"/>
                        </a:lnTo>
                        <a:lnTo>
                          <a:pt x="0" y="1045782"/>
                        </a:lnTo>
                        <a:lnTo>
                          <a:pt x="1811349" y="0"/>
                        </a:lnTo>
                        <a:close/>
                      </a:path>
                    </a:pathLst>
                  </a:custGeom>
                  <a:solidFill>
                    <a:srgbClr val="00FF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2" name="Forma Livre: Forma 111">
                    <a:extLst>
                      <a:ext uri="{FF2B5EF4-FFF2-40B4-BE49-F238E27FC236}">
                        <a16:creationId xmlns:a16="http://schemas.microsoft.com/office/drawing/2014/main" id="{D248FA4A-6050-423D-8941-2D6A300C3823}"/>
                      </a:ext>
                    </a:extLst>
                  </p:cNvPr>
                  <p:cNvSpPr/>
                  <p:nvPr/>
                </p:nvSpPr>
                <p:spPr>
                  <a:xfrm>
                    <a:off x="1071349" y="3226981"/>
                    <a:ext cx="2091913" cy="1045781"/>
                  </a:xfrm>
                  <a:custGeom>
                    <a:avLst/>
                    <a:gdLst>
                      <a:gd name="connsiteX0" fmla="*/ 0 w 2091913"/>
                      <a:gd name="connsiteY0" fmla="*/ 0 h 1045781"/>
                      <a:gd name="connsiteX1" fmla="*/ 2091913 w 2091913"/>
                      <a:gd name="connsiteY1" fmla="*/ 0 h 1045781"/>
                      <a:gd name="connsiteX2" fmla="*/ 280567 w 2091913"/>
                      <a:gd name="connsiteY2" fmla="*/ 1045781 h 1045781"/>
                      <a:gd name="connsiteX3" fmla="*/ 259791 w 2091913"/>
                      <a:gd name="connsiteY3" fmla="*/ 1011583 h 1045781"/>
                      <a:gd name="connsiteX4" fmla="*/ 10243 w 2091913"/>
                      <a:gd name="connsiteY4" fmla="*/ 202846 h 1045781"/>
                      <a:gd name="connsiteX5" fmla="*/ 0 w 2091913"/>
                      <a:gd name="connsiteY5" fmla="*/ 0 h 10457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1913" h="1045781">
                        <a:moveTo>
                          <a:pt x="0" y="0"/>
                        </a:moveTo>
                        <a:lnTo>
                          <a:pt x="2091913" y="0"/>
                        </a:lnTo>
                        <a:lnTo>
                          <a:pt x="280567" y="1045781"/>
                        </a:lnTo>
                        <a:lnTo>
                          <a:pt x="259791" y="1011583"/>
                        </a:lnTo>
                        <a:cubicBezTo>
                          <a:pt x="126783" y="766737"/>
                          <a:pt x="39740" y="493298"/>
                          <a:pt x="10243" y="202846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206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3" name="Forma Livre: Forma 112">
                    <a:extLst>
                      <a:ext uri="{FF2B5EF4-FFF2-40B4-BE49-F238E27FC236}">
                        <a16:creationId xmlns:a16="http://schemas.microsoft.com/office/drawing/2014/main" id="{23CD2252-EF71-5E1D-F1BB-A38299A2CCB1}"/>
                      </a:ext>
                    </a:extLst>
                  </p:cNvPr>
                  <p:cNvSpPr/>
                  <p:nvPr/>
                </p:nvSpPr>
                <p:spPr>
                  <a:xfrm>
                    <a:off x="3297618" y="3226981"/>
                    <a:ext cx="2091913" cy="1045781"/>
                  </a:xfrm>
                  <a:custGeom>
                    <a:avLst/>
                    <a:gdLst>
                      <a:gd name="connsiteX0" fmla="*/ 0 w 2091913"/>
                      <a:gd name="connsiteY0" fmla="*/ 0 h 1045781"/>
                      <a:gd name="connsiteX1" fmla="*/ 2091913 w 2091913"/>
                      <a:gd name="connsiteY1" fmla="*/ 0 h 1045781"/>
                      <a:gd name="connsiteX2" fmla="*/ 2081670 w 2091913"/>
                      <a:gd name="connsiteY2" fmla="*/ 202846 h 1045781"/>
                      <a:gd name="connsiteX3" fmla="*/ 1832122 w 2091913"/>
                      <a:gd name="connsiteY3" fmla="*/ 1011583 h 1045781"/>
                      <a:gd name="connsiteX4" fmla="*/ 1811346 w 2091913"/>
                      <a:gd name="connsiteY4" fmla="*/ 1045781 h 1045781"/>
                      <a:gd name="connsiteX5" fmla="*/ 0 w 2091913"/>
                      <a:gd name="connsiteY5" fmla="*/ 0 h 10457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091913" h="1045781">
                        <a:moveTo>
                          <a:pt x="0" y="0"/>
                        </a:moveTo>
                        <a:lnTo>
                          <a:pt x="2091913" y="0"/>
                        </a:lnTo>
                        <a:lnTo>
                          <a:pt x="2081670" y="202846"/>
                        </a:lnTo>
                        <a:cubicBezTo>
                          <a:pt x="2052173" y="493298"/>
                          <a:pt x="1965130" y="766737"/>
                          <a:pt x="1832122" y="1011583"/>
                        </a:cubicBezTo>
                        <a:lnTo>
                          <a:pt x="1811346" y="104578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4" name="Forma Livre: Forma 113">
                    <a:extLst>
                      <a:ext uri="{FF2B5EF4-FFF2-40B4-BE49-F238E27FC236}">
                        <a16:creationId xmlns:a16="http://schemas.microsoft.com/office/drawing/2014/main" id="{CAF89B81-4593-F8EA-3E9B-503EA42BED88}"/>
                      </a:ext>
                    </a:extLst>
                  </p:cNvPr>
                  <p:cNvSpPr/>
                  <p:nvPr/>
                </p:nvSpPr>
                <p:spPr>
                  <a:xfrm>
                    <a:off x="1370612" y="3258156"/>
                    <a:ext cx="1810651" cy="1810652"/>
                  </a:xfrm>
                  <a:custGeom>
                    <a:avLst/>
                    <a:gdLst>
                      <a:gd name="connsiteX0" fmla="*/ 1810651 w 1810651"/>
                      <a:gd name="connsiteY0" fmla="*/ 0 h 1810652"/>
                      <a:gd name="connsiteX1" fmla="*/ 765272 w 1810651"/>
                      <a:gd name="connsiteY1" fmla="*/ 1810652 h 1810652"/>
                      <a:gd name="connsiteX2" fmla="*/ 652151 w 1810651"/>
                      <a:gd name="connsiteY2" fmla="*/ 1741929 h 1810652"/>
                      <a:gd name="connsiteX3" fmla="*/ 68722 w 1810651"/>
                      <a:gd name="connsiteY3" fmla="*/ 1158500 h 1810652"/>
                      <a:gd name="connsiteX4" fmla="*/ 0 w 1810651"/>
                      <a:gd name="connsiteY4" fmla="*/ 1045380 h 1810652"/>
                      <a:gd name="connsiteX5" fmla="*/ 1810651 w 1810651"/>
                      <a:gd name="connsiteY5" fmla="*/ 0 h 181065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810651" h="1810652">
                        <a:moveTo>
                          <a:pt x="1810651" y="0"/>
                        </a:moveTo>
                        <a:lnTo>
                          <a:pt x="765272" y="1810652"/>
                        </a:lnTo>
                        <a:lnTo>
                          <a:pt x="652151" y="1741929"/>
                        </a:lnTo>
                        <a:cubicBezTo>
                          <a:pt x="422326" y="1586662"/>
                          <a:pt x="223989" y="1388325"/>
                          <a:pt x="68722" y="1158500"/>
                        </a:cubicBezTo>
                        <a:lnTo>
                          <a:pt x="0" y="1045380"/>
                        </a:lnTo>
                        <a:lnTo>
                          <a:pt x="1810651" y="0"/>
                        </a:lnTo>
                        <a:close/>
                      </a:path>
                    </a:pathLst>
                  </a:custGeom>
                  <a:solidFill>
                    <a:srgbClr val="00B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5" name="Forma Livre: Forma 114">
                    <a:extLst>
                      <a:ext uri="{FF2B5EF4-FFF2-40B4-BE49-F238E27FC236}">
                        <a16:creationId xmlns:a16="http://schemas.microsoft.com/office/drawing/2014/main" id="{95B4FBAF-70EC-BC9B-E11D-454D199594F4}"/>
                      </a:ext>
                    </a:extLst>
                  </p:cNvPr>
                  <p:cNvSpPr/>
                  <p:nvPr/>
                </p:nvSpPr>
                <p:spPr>
                  <a:xfrm>
                    <a:off x="3279617" y="3258157"/>
                    <a:ext cx="1810650" cy="1810650"/>
                  </a:xfrm>
                  <a:custGeom>
                    <a:avLst/>
                    <a:gdLst>
                      <a:gd name="connsiteX0" fmla="*/ 0 w 1810650"/>
                      <a:gd name="connsiteY0" fmla="*/ 0 h 1810650"/>
                      <a:gd name="connsiteX1" fmla="*/ 1810650 w 1810650"/>
                      <a:gd name="connsiteY1" fmla="*/ 1045379 h 1810650"/>
                      <a:gd name="connsiteX2" fmla="*/ 1741928 w 1810650"/>
                      <a:gd name="connsiteY2" fmla="*/ 1158499 h 1810650"/>
                      <a:gd name="connsiteX3" fmla="*/ 1158499 w 1810650"/>
                      <a:gd name="connsiteY3" fmla="*/ 1741928 h 1810650"/>
                      <a:gd name="connsiteX4" fmla="*/ 1045379 w 1810650"/>
                      <a:gd name="connsiteY4" fmla="*/ 1810650 h 1810650"/>
                      <a:gd name="connsiteX5" fmla="*/ 0 w 1810650"/>
                      <a:gd name="connsiteY5" fmla="*/ 0 h 18106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810650" h="1810650">
                        <a:moveTo>
                          <a:pt x="0" y="0"/>
                        </a:moveTo>
                        <a:lnTo>
                          <a:pt x="1810650" y="1045379"/>
                        </a:lnTo>
                        <a:lnTo>
                          <a:pt x="1741928" y="1158499"/>
                        </a:lnTo>
                        <a:cubicBezTo>
                          <a:pt x="1586661" y="1388324"/>
                          <a:pt x="1388324" y="1586661"/>
                          <a:pt x="1158499" y="1741928"/>
                        </a:cubicBezTo>
                        <a:lnTo>
                          <a:pt x="1045379" y="181065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6" name="Forma Livre: Forma 115">
                    <a:extLst>
                      <a:ext uri="{FF2B5EF4-FFF2-40B4-BE49-F238E27FC236}">
                        <a16:creationId xmlns:a16="http://schemas.microsoft.com/office/drawing/2014/main" id="{3BEB605D-A50A-72BB-CCE0-C05FA51879E6}"/>
                      </a:ext>
                    </a:extLst>
                  </p:cNvPr>
                  <p:cNvSpPr/>
                  <p:nvPr/>
                </p:nvSpPr>
                <p:spPr>
                  <a:xfrm>
                    <a:off x="3248439" y="3276156"/>
                    <a:ext cx="1045782" cy="2091915"/>
                  </a:xfrm>
                  <a:custGeom>
                    <a:avLst/>
                    <a:gdLst>
                      <a:gd name="connsiteX0" fmla="*/ 0 w 1045782"/>
                      <a:gd name="connsiteY0" fmla="*/ 0 h 2091915"/>
                      <a:gd name="connsiteX1" fmla="*/ 1045782 w 1045782"/>
                      <a:gd name="connsiteY1" fmla="*/ 1811348 h 2091915"/>
                      <a:gd name="connsiteX2" fmla="*/ 1011584 w 1045782"/>
                      <a:gd name="connsiteY2" fmla="*/ 1832124 h 2091915"/>
                      <a:gd name="connsiteX3" fmla="*/ 202847 w 1045782"/>
                      <a:gd name="connsiteY3" fmla="*/ 2081672 h 2091915"/>
                      <a:gd name="connsiteX4" fmla="*/ 0 w 1045782"/>
                      <a:gd name="connsiteY4" fmla="*/ 2091915 h 2091915"/>
                      <a:gd name="connsiteX5" fmla="*/ 0 w 1045782"/>
                      <a:gd name="connsiteY5" fmla="*/ 0 h 20919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45782" h="2091915">
                        <a:moveTo>
                          <a:pt x="0" y="0"/>
                        </a:moveTo>
                        <a:lnTo>
                          <a:pt x="1045782" y="1811348"/>
                        </a:lnTo>
                        <a:lnTo>
                          <a:pt x="1011584" y="1832124"/>
                        </a:lnTo>
                        <a:cubicBezTo>
                          <a:pt x="766738" y="1965132"/>
                          <a:pt x="493299" y="2052175"/>
                          <a:pt x="202847" y="2081672"/>
                        </a:cubicBezTo>
                        <a:lnTo>
                          <a:pt x="0" y="209191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33CC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17" name="Forma Livre: Forma 116">
                    <a:extLst>
                      <a:ext uri="{FF2B5EF4-FFF2-40B4-BE49-F238E27FC236}">
                        <a16:creationId xmlns:a16="http://schemas.microsoft.com/office/drawing/2014/main" id="{24CC267D-6CE4-6817-BCA5-BCD3B35DE8DF}"/>
                      </a:ext>
                    </a:extLst>
                  </p:cNvPr>
                  <p:cNvSpPr/>
                  <p:nvPr/>
                </p:nvSpPr>
                <p:spPr>
                  <a:xfrm>
                    <a:off x="2166659" y="3276158"/>
                    <a:ext cx="1045781" cy="2091913"/>
                  </a:xfrm>
                  <a:custGeom>
                    <a:avLst/>
                    <a:gdLst>
                      <a:gd name="connsiteX0" fmla="*/ 1045781 w 1045781"/>
                      <a:gd name="connsiteY0" fmla="*/ 0 h 2091913"/>
                      <a:gd name="connsiteX1" fmla="*/ 1045781 w 1045781"/>
                      <a:gd name="connsiteY1" fmla="*/ 2091913 h 2091913"/>
                      <a:gd name="connsiteX2" fmla="*/ 842934 w 1045781"/>
                      <a:gd name="connsiteY2" fmla="*/ 2081670 h 2091913"/>
                      <a:gd name="connsiteX3" fmla="*/ 34197 w 1045781"/>
                      <a:gd name="connsiteY3" fmla="*/ 1832122 h 2091913"/>
                      <a:gd name="connsiteX4" fmla="*/ 0 w 1045781"/>
                      <a:gd name="connsiteY4" fmla="*/ 1811347 h 2091913"/>
                      <a:gd name="connsiteX5" fmla="*/ 1045781 w 1045781"/>
                      <a:gd name="connsiteY5" fmla="*/ 0 h 20919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45781" h="2091913">
                        <a:moveTo>
                          <a:pt x="1045781" y="0"/>
                        </a:moveTo>
                        <a:lnTo>
                          <a:pt x="1045781" y="2091913"/>
                        </a:lnTo>
                        <a:lnTo>
                          <a:pt x="842934" y="2081670"/>
                        </a:lnTo>
                        <a:cubicBezTo>
                          <a:pt x="552482" y="2052173"/>
                          <a:pt x="279043" y="1965130"/>
                          <a:pt x="34197" y="1832122"/>
                        </a:cubicBezTo>
                        <a:lnTo>
                          <a:pt x="0" y="1811347"/>
                        </a:lnTo>
                        <a:lnTo>
                          <a:pt x="1045781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pt-BR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3" name="Elipse 2">
                <a:extLst>
                  <a:ext uri="{FF2B5EF4-FFF2-40B4-BE49-F238E27FC236}">
                    <a16:creationId xmlns:a16="http://schemas.microsoft.com/office/drawing/2014/main" id="{BD47AB1A-FD8B-34C7-7A39-5ED41E78F9A1}"/>
                  </a:ext>
                </a:extLst>
              </p:cNvPr>
              <p:cNvSpPr/>
              <p:nvPr/>
            </p:nvSpPr>
            <p:spPr>
              <a:xfrm>
                <a:off x="3229531" y="2475082"/>
                <a:ext cx="576000" cy="57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shade val="30000"/>
                      <a:satMod val="115000"/>
                    </a:schemeClr>
                  </a:gs>
                  <a:gs pos="50000">
                    <a:schemeClr val="accent4">
                      <a:shade val="67500"/>
                      <a:satMod val="115000"/>
                    </a:schemeClr>
                  </a:gs>
                  <a:gs pos="100000">
                    <a:schemeClr val="accent4">
                      <a:shade val="100000"/>
                      <a:satMod val="11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w="2413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Círculo: Vazio 6">
              <a:extLst>
                <a:ext uri="{FF2B5EF4-FFF2-40B4-BE49-F238E27FC236}">
                  <a16:creationId xmlns:a16="http://schemas.microsoft.com/office/drawing/2014/main" id="{4E425A39-0592-556A-5985-0241D90DC441}"/>
                </a:ext>
              </a:extLst>
            </p:cNvPr>
            <p:cNvSpPr/>
            <p:nvPr/>
          </p:nvSpPr>
          <p:spPr>
            <a:xfrm>
              <a:off x="570149" y="255181"/>
              <a:ext cx="4860000" cy="4860000"/>
            </a:xfrm>
            <a:prstGeom prst="donut">
              <a:avLst>
                <a:gd name="adj" fmla="val 5985"/>
              </a:avLst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Seta: Pentágono 117">
            <a:extLst>
              <a:ext uri="{FF2B5EF4-FFF2-40B4-BE49-F238E27FC236}">
                <a16:creationId xmlns:a16="http://schemas.microsoft.com/office/drawing/2014/main" id="{9D03C570-2C63-6B1D-276F-652986F3B880}"/>
              </a:ext>
            </a:extLst>
          </p:cNvPr>
          <p:cNvSpPr/>
          <p:nvPr/>
        </p:nvSpPr>
        <p:spPr>
          <a:xfrm rot="5400000">
            <a:off x="2198433" y="1167167"/>
            <a:ext cx="1045782" cy="184687"/>
          </a:xfrm>
          <a:prstGeom prst="homePlate">
            <a:avLst>
              <a:gd name="adj" fmla="val 83832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2413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Retângulo: Cantos Arredondados 122">
            <a:hlinkClick r:id="rId3" action="ppaction://hlinksldjump"/>
            <a:extLst>
              <a:ext uri="{FF2B5EF4-FFF2-40B4-BE49-F238E27FC236}">
                <a16:creationId xmlns:a16="http://schemas.microsoft.com/office/drawing/2014/main" id="{D5D0CC38-29FB-566E-96E7-3A1129B794CF}"/>
              </a:ext>
            </a:extLst>
          </p:cNvPr>
          <p:cNvSpPr/>
          <p:nvPr/>
        </p:nvSpPr>
        <p:spPr>
          <a:xfrm>
            <a:off x="5818196" y="14951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7030A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4" name="Retângulo: Cantos Arredondados 123">
            <a:hlinkClick r:id="rId4" action="ppaction://hlinksldjump"/>
            <a:extLst>
              <a:ext uri="{FF2B5EF4-FFF2-40B4-BE49-F238E27FC236}">
                <a16:creationId xmlns:a16="http://schemas.microsoft.com/office/drawing/2014/main" id="{8E26032B-CD41-70F0-67E1-EF7ABB30A137}"/>
              </a:ext>
            </a:extLst>
          </p:cNvPr>
          <p:cNvSpPr/>
          <p:nvPr/>
        </p:nvSpPr>
        <p:spPr>
          <a:xfrm>
            <a:off x="7067699" y="14951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7030A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8" name="Retângulo: Cantos Arredondados 127">
            <a:hlinkClick r:id="rId5" action="ppaction://hlinksldjump"/>
            <a:extLst>
              <a:ext uri="{FF2B5EF4-FFF2-40B4-BE49-F238E27FC236}">
                <a16:creationId xmlns:a16="http://schemas.microsoft.com/office/drawing/2014/main" id="{7848F2EC-7F04-F687-621A-610CF11DBE1A}"/>
              </a:ext>
            </a:extLst>
          </p:cNvPr>
          <p:cNvSpPr/>
          <p:nvPr/>
        </p:nvSpPr>
        <p:spPr>
          <a:xfrm>
            <a:off x="5818196" y="703807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808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29" name="Retângulo: Cantos Arredondados 128">
            <a:hlinkClick r:id="rId6" action="ppaction://hlinksldjump"/>
            <a:extLst>
              <a:ext uri="{FF2B5EF4-FFF2-40B4-BE49-F238E27FC236}">
                <a16:creationId xmlns:a16="http://schemas.microsoft.com/office/drawing/2014/main" id="{D0D24879-4B6C-E254-8E44-9F4D40A5D0C4}"/>
              </a:ext>
            </a:extLst>
          </p:cNvPr>
          <p:cNvSpPr/>
          <p:nvPr/>
        </p:nvSpPr>
        <p:spPr>
          <a:xfrm>
            <a:off x="7067699" y="703807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808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" name="Retângulo: Cantos Arredondados 132">
            <a:hlinkClick r:id="rId7" action="ppaction://hlinksldjump"/>
            <a:extLst>
              <a:ext uri="{FF2B5EF4-FFF2-40B4-BE49-F238E27FC236}">
                <a16:creationId xmlns:a16="http://schemas.microsoft.com/office/drawing/2014/main" id="{0559D664-E189-E964-5413-EB3B00E44126}"/>
              </a:ext>
            </a:extLst>
          </p:cNvPr>
          <p:cNvSpPr/>
          <p:nvPr/>
        </p:nvSpPr>
        <p:spPr>
          <a:xfrm>
            <a:off x="5818196" y="1258100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4" name="Retângulo: Cantos Arredondados 133">
            <a:hlinkClick r:id="rId8" action="ppaction://hlinksldjump"/>
            <a:extLst>
              <a:ext uri="{FF2B5EF4-FFF2-40B4-BE49-F238E27FC236}">
                <a16:creationId xmlns:a16="http://schemas.microsoft.com/office/drawing/2014/main" id="{5CACCB15-B298-16E3-9895-0D45D1CC1952}"/>
              </a:ext>
            </a:extLst>
          </p:cNvPr>
          <p:cNvSpPr/>
          <p:nvPr/>
        </p:nvSpPr>
        <p:spPr>
          <a:xfrm>
            <a:off x="7067699" y="1258100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8" name="Retângulo: Cantos Arredondados 137">
            <a:hlinkClick r:id="rId9" action="ppaction://hlinksldjump"/>
            <a:extLst>
              <a:ext uri="{FF2B5EF4-FFF2-40B4-BE49-F238E27FC236}">
                <a16:creationId xmlns:a16="http://schemas.microsoft.com/office/drawing/2014/main" id="{91A2A052-3272-D5B3-8AA6-8E7EACEAE9E9}"/>
              </a:ext>
            </a:extLst>
          </p:cNvPr>
          <p:cNvSpPr/>
          <p:nvPr/>
        </p:nvSpPr>
        <p:spPr>
          <a:xfrm>
            <a:off x="5818196" y="1812393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FF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9" name="Retângulo: Cantos Arredondados 138">
            <a:hlinkClick r:id="rId10" action="ppaction://hlinksldjump"/>
            <a:extLst>
              <a:ext uri="{FF2B5EF4-FFF2-40B4-BE49-F238E27FC236}">
                <a16:creationId xmlns:a16="http://schemas.microsoft.com/office/drawing/2014/main" id="{29C44668-1E5B-68D4-CCAB-9260807E45BF}"/>
              </a:ext>
            </a:extLst>
          </p:cNvPr>
          <p:cNvSpPr/>
          <p:nvPr/>
        </p:nvSpPr>
        <p:spPr>
          <a:xfrm>
            <a:off x="7067699" y="1812393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FF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3" name="Retângulo: Cantos Arredondados 142">
            <a:hlinkClick r:id="rId11" action="ppaction://hlinksldjump"/>
            <a:extLst>
              <a:ext uri="{FF2B5EF4-FFF2-40B4-BE49-F238E27FC236}">
                <a16:creationId xmlns:a16="http://schemas.microsoft.com/office/drawing/2014/main" id="{706E8DA6-E213-3FF0-79ED-674E5B7D795F}"/>
              </a:ext>
            </a:extLst>
          </p:cNvPr>
          <p:cNvSpPr/>
          <p:nvPr/>
        </p:nvSpPr>
        <p:spPr>
          <a:xfrm>
            <a:off x="5818196" y="2366686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4" name="Retângulo: Cantos Arredondados 143">
            <a:hlinkClick r:id="rId12" action="ppaction://hlinksldjump"/>
            <a:extLst>
              <a:ext uri="{FF2B5EF4-FFF2-40B4-BE49-F238E27FC236}">
                <a16:creationId xmlns:a16="http://schemas.microsoft.com/office/drawing/2014/main" id="{F36B73E8-E88E-8C55-90B4-568BA509C5A4}"/>
              </a:ext>
            </a:extLst>
          </p:cNvPr>
          <p:cNvSpPr/>
          <p:nvPr/>
        </p:nvSpPr>
        <p:spPr>
          <a:xfrm>
            <a:off x="7067699" y="2366686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0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8" name="Retângulo: Cantos Arredondados 147">
            <a:hlinkClick r:id="rId13" action="ppaction://hlinksldjump"/>
            <a:extLst>
              <a:ext uri="{FF2B5EF4-FFF2-40B4-BE49-F238E27FC236}">
                <a16:creationId xmlns:a16="http://schemas.microsoft.com/office/drawing/2014/main" id="{EBBE5ADE-A852-4A7A-2DDF-1351BB3C89DF}"/>
              </a:ext>
            </a:extLst>
          </p:cNvPr>
          <p:cNvSpPr/>
          <p:nvPr/>
        </p:nvSpPr>
        <p:spPr>
          <a:xfrm>
            <a:off x="5818197" y="2920979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9" name="Retângulo: Cantos Arredondados 148">
            <a:hlinkClick r:id="rId14" action="ppaction://hlinksldjump"/>
            <a:extLst>
              <a:ext uri="{FF2B5EF4-FFF2-40B4-BE49-F238E27FC236}">
                <a16:creationId xmlns:a16="http://schemas.microsoft.com/office/drawing/2014/main" id="{8C22B8CB-8135-BA4C-ADF1-267FA1EED1E0}"/>
              </a:ext>
            </a:extLst>
          </p:cNvPr>
          <p:cNvSpPr/>
          <p:nvPr/>
        </p:nvSpPr>
        <p:spPr>
          <a:xfrm>
            <a:off x="7067701" y="2920979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3" name="Retângulo: Cantos Arredondados 152">
            <a:hlinkClick r:id="rId15" action="ppaction://hlinksldjump"/>
            <a:extLst>
              <a:ext uri="{FF2B5EF4-FFF2-40B4-BE49-F238E27FC236}">
                <a16:creationId xmlns:a16="http://schemas.microsoft.com/office/drawing/2014/main" id="{FF597274-E093-7EA2-37C1-E7C9D1770067}"/>
              </a:ext>
            </a:extLst>
          </p:cNvPr>
          <p:cNvSpPr/>
          <p:nvPr/>
        </p:nvSpPr>
        <p:spPr>
          <a:xfrm>
            <a:off x="5818196" y="3475272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33CC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4" name="Retângulo: Cantos Arredondados 153">
            <a:hlinkClick r:id="rId16" action="ppaction://hlinksldjump"/>
            <a:extLst>
              <a:ext uri="{FF2B5EF4-FFF2-40B4-BE49-F238E27FC236}">
                <a16:creationId xmlns:a16="http://schemas.microsoft.com/office/drawing/2014/main" id="{4A0E8C8F-BE96-DB50-719A-CC5ABA72F6CF}"/>
              </a:ext>
            </a:extLst>
          </p:cNvPr>
          <p:cNvSpPr/>
          <p:nvPr/>
        </p:nvSpPr>
        <p:spPr>
          <a:xfrm>
            <a:off x="7067699" y="3475272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33CC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8" name="Retângulo: Cantos Arredondados 157">
            <a:hlinkClick r:id="rId17" action="ppaction://hlinksldjump"/>
            <a:extLst>
              <a:ext uri="{FF2B5EF4-FFF2-40B4-BE49-F238E27FC236}">
                <a16:creationId xmlns:a16="http://schemas.microsoft.com/office/drawing/2014/main" id="{1680DE4A-A7FA-B4C8-9C95-C0E31DBC3EEB}"/>
              </a:ext>
            </a:extLst>
          </p:cNvPr>
          <p:cNvSpPr/>
          <p:nvPr/>
        </p:nvSpPr>
        <p:spPr>
          <a:xfrm>
            <a:off x="5818196" y="4029565"/>
            <a:ext cx="854439" cy="434369"/>
          </a:xfrm>
          <a:prstGeom prst="roundRect">
            <a:avLst>
              <a:gd name="adj" fmla="val 37699"/>
            </a:avLst>
          </a:prstGeom>
          <a:solidFill>
            <a:schemeClr val="accent2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9" name="Retângulo: Cantos Arredondados 158">
            <a:hlinkClick r:id="rId18" action="ppaction://hlinksldjump"/>
            <a:extLst>
              <a:ext uri="{FF2B5EF4-FFF2-40B4-BE49-F238E27FC236}">
                <a16:creationId xmlns:a16="http://schemas.microsoft.com/office/drawing/2014/main" id="{8A94DBE1-1031-1986-9D33-2308AB8FBB53}"/>
              </a:ext>
            </a:extLst>
          </p:cNvPr>
          <p:cNvSpPr/>
          <p:nvPr/>
        </p:nvSpPr>
        <p:spPr>
          <a:xfrm>
            <a:off x="7067699" y="4029565"/>
            <a:ext cx="854439" cy="434369"/>
          </a:xfrm>
          <a:prstGeom prst="roundRect">
            <a:avLst>
              <a:gd name="adj" fmla="val 37699"/>
            </a:avLst>
          </a:prstGeom>
          <a:solidFill>
            <a:schemeClr val="accent2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3" name="Retângulo: Cantos Arredondados 162">
            <a:hlinkClick r:id="rId19" action="ppaction://hlinksldjump"/>
            <a:extLst>
              <a:ext uri="{FF2B5EF4-FFF2-40B4-BE49-F238E27FC236}">
                <a16:creationId xmlns:a16="http://schemas.microsoft.com/office/drawing/2014/main" id="{11F0CFE6-8188-05C5-D8EF-F918B3743FBD}"/>
              </a:ext>
            </a:extLst>
          </p:cNvPr>
          <p:cNvSpPr/>
          <p:nvPr/>
        </p:nvSpPr>
        <p:spPr>
          <a:xfrm>
            <a:off x="5818197" y="4583858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4" name="Retângulo: Cantos Arredondados 163">
            <a:hlinkClick r:id="rId20" action="ppaction://hlinksldjump"/>
            <a:extLst>
              <a:ext uri="{FF2B5EF4-FFF2-40B4-BE49-F238E27FC236}">
                <a16:creationId xmlns:a16="http://schemas.microsoft.com/office/drawing/2014/main" id="{9CB19F91-6894-3CEB-B88C-343371988FAE}"/>
              </a:ext>
            </a:extLst>
          </p:cNvPr>
          <p:cNvSpPr/>
          <p:nvPr/>
        </p:nvSpPr>
        <p:spPr>
          <a:xfrm>
            <a:off x="7067701" y="4583858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8" name="Retângulo: Cantos Arredondados 167">
            <a:hlinkClick r:id="rId21" action="ppaction://hlinksldjump"/>
            <a:extLst>
              <a:ext uri="{FF2B5EF4-FFF2-40B4-BE49-F238E27FC236}">
                <a16:creationId xmlns:a16="http://schemas.microsoft.com/office/drawing/2014/main" id="{F34FAF48-3A8C-98BA-34B9-635C786AE9E8}"/>
              </a:ext>
            </a:extLst>
          </p:cNvPr>
          <p:cNvSpPr/>
          <p:nvPr/>
        </p:nvSpPr>
        <p:spPr>
          <a:xfrm>
            <a:off x="5818197" y="5138151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9" name="Retângulo: Cantos Arredondados 168">
            <a:hlinkClick r:id="rId22" action="ppaction://hlinksldjump"/>
            <a:extLst>
              <a:ext uri="{FF2B5EF4-FFF2-40B4-BE49-F238E27FC236}">
                <a16:creationId xmlns:a16="http://schemas.microsoft.com/office/drawing/2014/main" id="{2D5C2F71-BC33-9316-25E5-61D389A61F80}"/>
              </a:ext>
            </a:extLst>
          </p:cNvPr>
          <p:cNvSpPr/>
          <p:nvPr/>
        </p:nvSpPr>
        <p:spPr>
          <a:xfrm>
            <a:off x="7067701" y="5138151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206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3" name="Retângulo: Cantos Arredondados 172">
            <a:hlinkClick r:id="rId23" action="ppaction://hlinksldjump"/>
            <a:extLst>
              <a:ext uri="{FF2B5EF4-FFF2-40B4-BE49-F238E27FC236}">
                <a16:creationId xmlns:a16="http://schemas.microsoft.com/office/drawing/2014/main" id="{1231C10B-D9F2-E5BB-B6DE-315543A3DBA1}"/>
              </a:ext>
            </a:extLst>
          </p:cNvPr>
          <p:cNvSpPr/>
          <p:nvPr/>
        </p:nvSpPr>
        <p:spPr>
          <a:xfrm>
            <a:off x="5818197" y="569244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4" name="Retângulo: Cantos Arredondados 173">
            <a:hlinkClick r:id="rId24" action="ppaction://hlinksldjump"/>
            <a:extLst>
              <a:ext uri="{FF2B5EF4-FFF2-40B4-BE49-F238E27FC236}">
                <a16:creationId xmlns:a16="http://schemas.microsoft.com/office/drawing/2014/main" id="{81641C53-026A-D7A2-064C-A907A7ACB7B8}"/>
              </a:ext>
            </a:extLst>
          </p:cNvPr>
          <p:cNvSpPr/>
          <p:nvPr/>
        </p:nvSpPr>
        <p:spPr>
          <a:xfrm>
            <a:off x="7067701" y="569244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8" name="Retângulo: Cantos Arredondados 177">
            <a:hlinkClick r:id="rId25" action="ppaction://hlinksldjump"/>
            <a:extLst>
              <a:ext uri="{FF2B5EF4-FFF2-40B4-BE49-F238E27FC236}">
                <a16:creationId xmlns:a16="http://schemas.microsoft.com/office/drawing/2014/main" id="{A9598F73-AD55-6D17-3AE4-0C47E4843837}"/>
              </a:ext>
            </a:extLst>
          </p:cNvPr>
          <p:cNvSpPr/>
          <p:nvPr/>
        </p:nvSpPr>
        <p:spPr>
          <a:xfrm>
            <a:off x="5818197" y="624673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70C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9" name="Retângulo: Cantos Arredondados 178">
            <a:hlinkClick r:id="rId26" action="ppaction://hlinksldjump"/>
            <a:extLst>
              <a:ext uri="{FF2B5EF4-FFF2-40B4-BE49-F238E27FC236}">
                <a16:creationId xmlns:a16="http://schemas.microsoft.com/office/drawing/2014/main" id="{826DA1F9-BBDA-A778-3404-76685E1854BF}"/>
              </a:ext>
            </a:extLst>
          </p:cNvPr>
          <p:cNvSpPr/>
          <p:nvPr/>
        </p:nvSpPr>
        <p:spPr>
          <a:xfrm>
            <a:off x="7067701" y="6246734"/>
            <a:ext cx="854439" cy="434369"/>
          </a:xfrm>
          <a:prstGeom prst="roundRect">
            <a:avLst>
              <a:gd name="adj" fmla="val 37699"/>
            </a:avLst>
          </a:prstGeom>
          <a:solidFill>
            <a:srgbClr val="0070C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3" name="CaixaDeTexto 182">
            <a:extLst>
              <a:ext uri="{FF2B5EF4-FFF2-40B4-BE49-F238E27FC236}">
                <a16:creationId xmlns:a16="http://schemas.microsoft.com/office/drawing/2014/main" id="{70D31EAE-12AE-8D59-D4FC-799EF286BDF7}"/>
              </a:ext>
            </a:extLst>
          </p:cNvPr>
          <p:cNvSpPr txBox="1"/>
          <p:nvPr/>
        </p:nvSpPr>
        <p:spPr>
          <a:xfrm>
            <a:off x="2327158" y="3479696"/>
            <a:ext cx="904688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Retângulo 183">
            <a:extLst>
              <a:ext uri="{FF2B5EF4-FFF2-40B4-BE49-F238E27FC236}">
                <a16:creationId xmlns:a16="http://schemas.microsoft.com/office/drawing/2014/main" id="{4F14A425-5BDD-C9C3-3F3A-2AC4C0440357}"/>
              </a:ext>
            </a:extLst>
          </p:cNvPr>
          <p:cNvSpPr/>
          <p:nvPr/>
        </p:nvSpPr>
        <p:spPr>
          <a:xfrm>
            <a:off x="8646063" y="278616"/>
            <a:ext cx="3013023" cy="118422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Retângulo: Cantos Arredondados 184">
            <a:extLst>
              <a:ext uri="{FF2B5EF4-FFF2-40B4-BE49-F238E27FC236}">
                <a16:creationId xmlns:a16="http://schemas.microsoft.com/office/drawing/2014/main" id="{F6591CD9-28AD-4291-6A82-D0F694C19485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86" name="Retângulo: Cantos Arredondados 185">
            <a:extLst>
              <a:ext uri="{FF2B5EF4-FFF2-40B4-BE49-F238E27FC236}">
                <a16:creationId xmlns:a16="http://schemas.microsoft.com/office/drawing/2014/main" id="{D6FD3A82-7D6E-0AF6-177E-10BCEDF4C325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187" name="Retângulo: Cantos Arredondados 186">
            <a:extLst>
              <a:ext uri="{FF2B5EF4-FFF2-40B4-BE49-F238E27FC236}">
                <a16:creationId xmlns:a16="http://schemas.microsoft.com/office/drawing/2014/main" id="{88C1E830-1AFF-822E-A98E-36FACA577339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188" name="Retângulo: Cantos Arredondados 187">
            <a:extLst>
              <a:ext uri="{FF2B5EF4-FFF2-40B4-BE49-F238E27FC236}">
                <a16:creationId xmlns:a16="http://schemas.microsoft.com/office/drawing/2014/main" id="{D8CE7963-14BB-6477-08CF-B45A061E8921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89" name="Retângulo: Cantos Arredondados 188">
            <a:extLst>
              <a:ext uri="{FF2B5EF4-FFF2-40B4-BE49-F238E27FC236}">
                <a16:creationId xmlns:a16="http://schemas.microsoft.com/office/drawing/2014/main" id="{D32DADC6-4241-C09A-5F0D-E657D6E459F5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190" name="Retângulo: Cantos Arredondados 189">
            <a:extLst>
              <a:ext uri="{FF2B5EF4-FFF2-40B4-BE49-F238E27FC236}">
                <a16:creationId xmlns:a16="http://schemas.microsoft.com/office/drawing/2014/main" id="{72BA05CE-D995-4A8F-C53A-0BEC609CD71F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191" name="Retângulo: Cantos Arredondados 190">
            <a:extLst>
              <a:ext uri="{FF2B5EF4-FFF2-40B4-BE49-F238E27FC236}">
                <a16:creationId xmlns:a16="http://schemas.microsoft.com/office/drawing/2014/main" id="{D264F75E-2E99-9465-9B61-EBDE5B6C27F2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92" name="Retângulo: Cantos Arredondados 191">
            <a:extLst>
              <a:ext uri="{FF2B5EF4-FFF2-40B4-BE49-F238E27FC236}">
                <a16:creationId xmlns:a16="http://schemas.microsoft.com/office/drawing/2014/main" id="{799078A3-0110-BC10-7BD0-83A681678E21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193" name="Retângulo: Cantos Arredondados 192">
            <a:extLst>
              <a:ext uri="{FF2B5EF4-FFF2-40B4-BE49-F238E27FC236}">
                <a16:creationId xmlns:a16="http://schemas.microsoft.com/office/drawing/2014/main" id="{88224DA7-84DA-109A-FADA-6DA6A65A3FB7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194" name="Retângulo: Cantos Arredondados 193">
            <a:extLst>
              <a:ext uri="{FF2B5EF4-FFF2-40B4-BE49-F238E27FC236}">
                <a16:creationId xmlns:a16="http://schemas.microsoft.com/office/drawing/2014/main" id="{19B19EBA-6A4E-B43F-160C-04512B3FD2F0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95" name="Retângulo: Cantos Arredondados 194">
            <a:extLst>
              <a:ext uri="{FF2B5EF4-FFF2-40B4-BE49-F238E27FC236}">
                <a16:creationId xmlns:a16="http://schemas.microsoft.com/office/drawing/2014/main" id="{EB1B8985-C67C-D3E7-B6FC-20A1F1C06028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196" name="Retângulo: Cantos Arredondados 195">
            <a:extLst>
              <a:ext uri="{FF2B5EF4-FFF2-40B4-BE49-F238E27FC236}">
                <a16:creationId xmlns:a16="http://schemas.microsoft.com/office/drawing/2014/main" id="{CAF3943F-9263-64FB-B720-71BB77758107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97" name="Retângulo: Cantos Arredondados 196">
            <a:extLst>
              <a:ext uri="{FF2B5EF4-FFF2-40B4-BE49-F238E27FC236}">
                <a16:creationId xmlns:a16="http://schemas.microsoft.com/office/drawing/2014/main" id="{F30F6B51-A6AF-CAF0-E340-7874E626FD03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98" name="Retângulo: Cantos Arredondados 197">
            <a:extLst>
              <a:ext uri="{FF2B5EF4-FFF2-40B4-BE49-F238E27FC236}">
                <a16:creationId xmlns:a16="http://schemas.microsoft.com/office/drawing/2014/main" id="{81DB71D8-BD06-ACEC-53BF-05A5DD4ED2C0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199" name="Retângulo: Cantos Arredondados 198">
            <a:extLst>
              <a:ext uri="{FF2B5EF4-FFF2-40B4-BE49-F238E27FC236}">
                <a16:creationId xmlns:a16="http://schemas.microsoft.com/office/drawing/2014/main" id="{99815066-7F7A-AC6F-24CA-CC16D57C2645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00" name="Retângulo: Cantos Arredondados 199">
            <a:extLst>
              <a:ext uri="{FF2B5EF4-FFF2-40B4-BE49-F238E27FC236}">
                <a16:creationId xmlns:a16="http://schemas.microsoft.com/office/drawing/2014/main" id="{E4F8E84B-7842-4D94-BD56-40237BD7B0FB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01" name="Retângulo: Cantos Arredondados 200">
            <a:extLst>
              <a:ext uri="{FF2B5EF4-FFF2-40B4-BE49-F238E27FC236}">
                <a16:creationId xmlns:a16="http://schemas.microsoft.com/office/drawing/2014/main" id="{774A6CA9-5E38-4C69-C23D-1E3361B2A265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2" name="Retângulo: Cantos Arredondados 201">
            <a:extLst>
              <a:ext uri="{FF2B5EF4-FFF2-40B4-BE49-F238E27FC236}">
                <a16:creationId xmlns:a16="http://schemas.microsoft.com/office/drawing/2014/main" id="{5F82C4FC-3DEC-988D-4D11-D807AAA2B0FB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3" name="Retângulo: Cantos Arredondados 202">
            <a:extLst>
              <a:ext uri="{FF2B5EF4-FFF2-40B4-BE49-F238E27FC236}">
                <a16:creationId xmlns:a16="http://schemas.microsoft.com/office/drawing/2014/main" id="{A5706CA3-021A-053C-5DED-BA937FE9B24D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04" name="Retângulo: Cantos Arredondados 203">
            <a:extLst>
              <a:ext uri="{FF2B5EF4-FFF2-40B4-BE49-F238E27FC236}">
                <a16:creationId xmlns:a16="http://schemas.microsoft.com/office/drawing/2014/main" id="{3CB5BFD2-5326-A2B4-032F-94F2EF85A3DA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5" name="Retângulo: Cantos Arredondados 204">
            <a:extLst>
              <a:ext uri="{FF2B5EF4-FFF2-40B4-BE49-F238E27FC236}">
                <a16:creationId xmlns:a16="http://schemas.microsoft.com/office/drawing/2014/main" id="{03ADB16F-B17D-B192-FF64-0BB7125DE603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06" name="Retângulo: Cantos Arredondados 205">
            <a:extLst>
              <a:ext uri="{FF2B5EF4-FFF2-40B4-BE49-F238E27FC236}">
                <a16:creationId xmlns:a16="http://schemas.microsoft.com/office/drawing/2014/main" id="{26313BAC-33E3-84B1-E506-63B450207929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7" name="Retângulo: Cantos Arredondados 206">
            <a:extLst>
              <a:ext uri="{FF2B5EF4-FFF2-40B4-BE49-F238E27FC236}">
                <a16:creationId xmlns:a16="http://schemas.microsoft.com/office/drawing/2014/main" id="{0A965BC7-F29D-0C87-282E-65599A09D460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8" name="Retângulo: Cantos Arredondados 207">
            <a:extLst>
              <a:ext uri="{FF2B5EF4-FFF2-40B4-BE49-F238E27FC236}">
                <a16:creationId xmlns:a16="http://schemas.microsoft.com/office/drawing/2014/main" id="{077C1A52-E933-EBE5-9B7C-AC14A43AE52B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09" name="Retângulo: Cantos Arredondados 208">
            <a:extLst>
              <a:ext uri="{FF2B5EF4-FFF2-40B4-BE49-F238E27FC236}">
                <a16:creationId xmlns:a16="http://schemas.microsoft.com/office/drawing/2014/main" id="{1895E07C-C215-64CB-17D7-4EBD21539834}"/>
              </a:ext>
            </a:extLst>
          </p:cNvPr>
          <p:cNvSpPr/>
          <p:nvPr/>
        </p:nvSpPr>
        <p:spPr>
          <a:xfrm>
            <a:off x="10548120" y="608400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0" name="Retângulo 209">
            <a:extLst>
              <a:ext uri="{FF2B5EF4-FFF2-40B4-BE49-F238E27FC236}">
                <a16:creationId xmlns:a16="http://schemas.microsoft.com/office/drawing/2014/main" id="{9B9EB10A-3A94-CD12-3F18-AFD40922F16F}"/>
              </a:ext>
            </a:extLst>
          </p:cNvPr>
          <p:cNvSpPr/>
          <p:nvPr/>
        </p:nvSpPr>
        <p:spPr>
          <a:xfrm>
            <a:off x="8646063" y="1812393"/>
            <a:ext cx="3013023" cy="118422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 2</a:t>
            </a:r>
            <a:endParaRPr lang="pt-BR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1" name="Retângulo: Cantos Arredondados 210">
            <a:extLst>
              <a:ext uri="{FF2B5EF4-FFF2-40B4-BE49-F238E27FC236}">
                <a16:creationId xmlns:a16="http://schemas.microsoft.com/office/drawing/2014/main" id="{1F15EC02-F5A9-FC08-B56D-C355BB708F80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212" name="Retângulo: Cantos Arredondados 211">
            <a:extLst>
              <a:ext uri="{FF2B5EF4-FFF2-40B4-BE49-F238E27FC236}">
                <a16:creationId xmlns:a16="http://schemas.microsoft.com/office/drawing/2014/main" id="{BEA4E1F7-7695-E9AE-C5B5-7A79EF009569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213" name="Retângulo: Cantos Arredondados 212">
            <a:extLst>
              <a:ext uri="{FF2B5EF4-FFF2-40B4-BE49-F238E27FC236}">
                <a16:creationId xmlns:a16="http://schemas.microsoft.com/office/drawing/2014/main" id="{D75D7A3D-A01F-F320-DBE9-C1EA20FE7987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214" name="Retângulo: Cantos Arredondados 213">
            <a:extLst>
              <a:ext uri="{FF2B5EF4-FFF2-40B4-BE49-F238E27FC236}">
                <a16:creationId xmlns:a16="http://schemas.microsoft.com/office/drawing/2014/main" id="{26EB0BF5-1881-CF81-D4A1-F9F6F6410D14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215" name="Retângulo: Cantos Arredondados 214">
            <a:extLst>
              <a:ext uri="{FF2B5EF4-FFF2-40B4-BE49-F238E27FC236}">
                <a16:creationId xmlns:a16="http://schemas.microsoft.com/office/drawing/2014/main" id="{4AE75175-46E6-75FC-3671-4E49CB8A0C12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16" name="Retângulo: Cantos Arredondados 215">
            <a:extLst>
              <a:ext uri="{FF2B5EF4-FFF2-40B4-BE49-F238E27FC236}">
                <a16:creationId xmlns:a16="http://schemas.microsoft.com/office/drawing/2014/main" id="{F75754EF-EFC3-3525-7EF2-04787077F475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217" name="Retângulo: Cantos Arredondados 216">
            <a:extLst>
              <a:ext uri="{FF2B5EF4-FFF2-40B4-BE49-F238E27FC236}">
                <a16:creationId xmlns:a16="http://schemas.microsoft.com/office/drawing/2014/main" id="{E69C8CD0-FD16-F9D4-FD05-5C282F091DD0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218" name="Retângulo: Cantos Arredondados 217">
            <a:extLst>
              <a:ext uri="{FF2B5EF4-FFF2-40B4-BE49-F238E27FC236}">
                <a16:creationId xmlns:a16="http://schemas.microsoft.com/office/drawing/2014/main" id="{B3A4F232-35DD-9ECD-19BB-2D1396B3DC45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219" name="Retângulo: Cantos Arredondados 218">
            <a:extLst>
              <a:ext uri="{FF2B5EF4-FFF2-40B4-BE49-F238E27FC236}">
                <a16:creationId xmlns:a16="http://schemas.microsoft.com/office/drawing/2014/main" id="{AF2101F5-4948-25AB-3C0A-0EFEE6314E3E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20" name="Retângulo: Cantos Arredondados 219">
            <a:extLst>
              <a:ext uri="{FF2B5EF4-FFF2-40B4-BE49-F238E27FC236}">
                <a16:creationId xmlns:a16="http://schemas.microsoft.com/office/drawing/2014/main" id="{42270B83-2957-5B48-6AF0-AC9BC28F2762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21" name="Retângulo: Cantos Arredondados 220">
            <a:extLst>
              <a:ext uri="{FF2B5EF4-FFF2-40B4-BE49-F238E27FC236}">
                <a16:creationId xmlns:a16="http://schemas.microsoft.com/office/drawing/2014/main" id="{3E337818-E56D-C539-FEE3-74DC47FF6033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22" name="Retângulo: Cantos Arredondados 221">
            <a:extLst>
              <a:ext uri="{FF2B5EF4-FFF2-40B4-BE49-F238E27FC236}">
                <a16:creationId xmlns:a16="http://schemas.microsoft.com/office/drawing/2014/main" id="{7DC205B0-AB2F-D175-1F45-FB8C1966A1BA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223" name="Retângulo: Cantos Arredondados 222">
            <a:extLst>
              <a:ext uri="{FF2B5EF4-FFF2-40B4-BE49-F238E27FC236}">
                <a16:creationId xmlns:a16="http://schemas.microsoft.com/office/drawing/2014/main" id="{30EB5CFC-2346-0B40-EA46-94831E69E44B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24" name="Retângulo: Cantos Arredondados 223">
            <a:extLst>
              <a:ext uri="{FF2B5EF4-FFF2-40B4-BE49-F238E27FC236}">
                <a16:creationId xmlns:a16="http://schemas.microsoft.com/office/drawing/2014/main" id="{3E923E3D-9D0E-EFA5-86EC-01013315A43F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25" name="Retângulo: Cantos Arredondados 224">
            <a:extLst>
              <a:ext uri="{FF2B5EF4-FFF2-40B4-BE49-F238E27FC236}">
                <a16:creationId xmlns:a16="http://schemas.microsoft.com/office/drawing/2014/main" id="{33F61FCE-74DE-9657-968A-8806CD2BC957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26" name="Retângulo: Cantos Arredondados 225">
            <a:extLst>
              <a:ext uri="{FF2B5EF4-FFF2-40B4-BE49-F238E27FC236}">
                <a16:creationId xmlns:a16="http://schemas.microsoft.com/office/drawing/2014/main" id="{9C30307F-BEC0-FA98-B168-C72BEDBA3FFC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7" name="Retângulo: Cantos Arredondados 226">
            <a:extLst>
              <a:ext uri="{FF2B5EF4-FFF2-40B4-BE49-F238E27FC236}">
                <a16:creationId xmlns:a16="http://schemas.microsoft.com/office/drawing/2014/main" id="{B6008DF2-C67F-9FF8-4FB4-3C781EE42E86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28" name="Retângulo: Cantos Arredondados 227">
            <a:extLst>
              <a:ext uri="{FF2B5EF4-FFF2-40B4-BE49-F238E27FC236}">
                <a16:creationId xmlns:a16="http://schemas.microsoft.com/office/drawing/2014/main" id="{88A7A1AF-BA21-331D-4C01-E4917E4C8DCA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29" name="Retângulo: Cantos Arredondados 228">
            <a:extLst>
              <a:ext uri="{FF2B5EF4-FFF2-40B4-BE49-F238E27FC236}">
                <a16:creationId xmlns:a16="http://schemas.microsoft.com/office/drawing/2014/main" id="{ADAEB545-FA9B-6458-CBC9-C7822A5D7ACF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0" name="Retângulo: Cantos Arredondados 229">
            <a:extLst>
              <a:ext uri="{FF2B5EF4-FFF2-40B4-BE49-F238E27FC236}">
                <a16:creationId xmlns:a16="http://schemas.microsoft.com/office/drawing/2014/main" id="{0524C5DD-1AB1-8AE3-ECE1-C5DF29B579D2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31" name="Retângulo: Cantos Arredondados 230">
            <a:extLst>
              <a:ext uri="{FF2B5EF4-FFF2-40B4-BE49-F238E27FC236}">
                <a16:creationId xmlns:a16="http://schemas.microsoft.com/office/drawing/2014/main" id="{C4E71A87-63AD-3861-5521-36D7A35E5C89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32" name="Retângulo: Cantos Arredondados 231">
            <a:extLst>
              <a:ext uri="{FF2B5EF4-FFF2-40B4-BE49-F238E27FC236}">
                <a16:creationId xmlns:a16="http://schemas.microsoft.com/office/drawing/2014/main" id="{64E7ECA5-E366-8FDF-AE89-2F9E7DE91BC9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3" name="Retângulo: Cantos Arredondados 232">
            <a:extLst>
              <a:ext uri="{FF2B5EF4-FFF2-40B4-BE49-F238E27FC236}">
                <a16:creationId xmlns:a16="http://schemas.microsoft.com/office/drawing/2014/main" id="{AD396C33-C126-8B54-8BD2-CE50AEEE2374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4" name="Retângulo: Cantos Arredondados 233">
            <a:extLst>
              <a:ext uri="{FF2B5EF4-FFF2-40B4-BE49-F238E27FC236}">
                <a16:creationId xmlns:a16="http://schemas.microsoft.com/office/drawing/2014/main" id="{3CE61B60-60DD-A404-4C58-D59B905DE609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5" name="Retângulo: Cantos Arredondados 234">
            <a:extLst>
              <a:ext uri="{FF2B5EF4-FFF2-40B4-BE49-F238E27FC236}">
                <a16:creationId xmlns:a16="http://schemas.microsoft.com/office/drawing/2014/main" id="{70BA5428-A239-C0E9-B10B-C7B96D5C0D54}"/>
              </a:ext>
            </a:extLst>
          </p:cNvPr>
          <p:cNvSpPr/>
          <p:nvPr/>
        </p:nvSpPr>
        <p:spPr>
          <a:xfrm>
            <a:off x="10548120" y="2142177"/>
            <a:ext cx="854439" cy="479685"/>
          </a:xfrm>
          <a:prstGeom prst="roundRect">
            <a:avLst>
              <a:gd name="adj" fmla="val 26042"/>
            </a:avLst>
          </a:prstGeom>
          <a:solidFill>
            <a:schemeClr val="accent4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8" name="Retângulo: Cantos Arredondados 237">
            <a:hlinkClick r:id="" action="ppaction://hlinkshowjump?jump=endshow"/>
            <a:extLst>
              <a:ext uri="{FF2B5EF4-FFF2-40B4-BE49-F238E27FC236}">
                <a16:creationId xmlns:a16="http://schemas.microsoft.com/office/drawing/2014/main" id="{68900AB1-B29C-C6D5-F9C7-411725B3254E}"/>
              </a:ext>
            </a:extLst>
          </p:cNvPr>
          <p:cNvSpPr/>
          <p:nvPr/>
        </p:nvSpPr>
        <p:spPr>
          <a:xfrm>
            <a:off x="8559008" y="3279911"/>
            <a:ext cx="3117954" cy="58128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қтау</a:t>
            </a:r>
            <a:endParaRPr lang="pt-B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BDDF22D-CF0E-21E1-F61F-EEEA72D6B266}"/>
              </a:ext>
            </a:extLst>
          </p:cNvPr>
          <p:cNvSpPr/>
          <p:nvPr/>
        </p:nvSpPr>
        <p:spPr>
          <a:xfrm>
            <a:off x="197218" y="12497"/>
            <a:ext cx="52329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b="1" cap="none" spc="0" dirty="0">
                <a:ln w="0">
                  <a:solidFill>
                    <a:srgbClr val="00FFFF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 барабаны</a:t>
            </a:r>
            <a:endParaRPr lang="en-US" sz="3600" b="1" cap="none" spc="0" dirty="0">
              <a:ln w="0">
                <a:solidFill>
                  <a:srgbClr val="00FFFF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86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9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0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91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2" fill="hold">
                      <p:stCondLst>
                        <p:cond delay="0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11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2" fill="hold">
                      <p:stCondLst>
                        <p:cond delay="0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2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2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361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2" fill="hold">
                      <p:stCondLst>
                        <p:cond delay="0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</p:childTnLst>
        </p:cTn>
      </p:par>
    </p:tnLst>
    <p:bldLst>
      <p:bldP spid="123" grpId="0" animBg="1"/>
      <p:bldP spid="124" grpId="0" animBg="1"/>
      <p:bldP spid="128" grpId="0" animBg="1"/>
      <p:bldP spid="129" grpId="0" animBg="1"/>
      <p:bldP spid="133" grpId="0" animBg="1"/>
      <p:bldP spid="134" grpId="0" animBg="1"/>
      <p:bldP spid="138" grpId="0" animBg="1"/>
      <p:bldP spid="139" grpId="0" animBg="1"/>
      <p:bldP spid="143" grpId="0" animBg="1"/>
      <p:bldP spid="144" grpId="0" animBg="1"/>
      <p:bldP spid="148" grpId="0" animBg="1"/>
      <p:bldP spid="149" grpId="0" animBg="1"/>
      <p:bldP spid="153" grpId="0" animBg="1"/>
      <p:bldP spid="154" grpId="0" animBg="1"/>
      <p:bldP spid="158" grpId="0" animBg="1"/>
      <p:bldP spid="159" grpId="0" animBg="1"/>
      <p:bldP spid="163" grpId="0" animBg="1"/>
      <p:bldP spid="164" grpId="0" animBg="1"/>
      <p:bldP spid="168" grpId="0" animBg="1"/>
      <p:bldP spid="169" grpId="0" animBg="1"/>
      <p:bldP spid="173" grpId="0" animBg="1"/>
      <p:bldP spid="174" grpId="0" animBg="1"/>
      <p:bldP spid="178" grpId="0" animBg="1"/>
      <p:bldP spid="179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EA2204E-BD9F-42E6-D080-DEE88EA37BFB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the mall?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220CE6C-9A4A-0E42-6577-FC65BA985468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70020B9A-BC19-4AE1-920A-7BBEBF8B9E4D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EFFBBB22-0BA9-4139-BA1B-448B2BB1946C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0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2BEF8FB-6BF3-E3EB-0427-B80EF6FEDA1C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cook dinner?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25E9F10-87C3-5699-BA13-B170B8B3ED70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FD9A9FE2-930E-402E-B953-9D4B4206D8E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C60C9BA7-C855-4186-9387-F85C3FDB6ECC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36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30ADAA1B-AD44-ED89-2705-81239521D194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travel to another city?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7795541-17AA-0184-58FC-8432F2FFECE9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5897E22A-45E5-445E-B855-09FDFD0E3BB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3DDE5A92-381B-4936-832F-B231B393062A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23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97307DC-CB66-AA2B-E1B2-526A9285F867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stay at a hotel?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0D8C180-23D6-1E15-1A9C-4F0814EA9E9A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B83223DA-FD87-4B11-9774-0A0D63A28FE7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304C01FE-1723-4B14-A28D-39296C1C9586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4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33CC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A21A4DBF-D9B8-DD93-C0FE-CC800129DD8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visit your grandparents?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1F3A90F-E985-545D-01D7-0942B0B45F3F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7EF01DAC-AD04-4C01-9EEF-914AB27D4D2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8F1AF27F-1F17-43FD-8301-879C743E889A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2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33CC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5A16E41A-A625-73F9-1855-E71D443C4BD5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does your mom take you to school?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50BB13-3625-FEBB-499F-BB243DC50721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94577E34-7475-4457-A50A-7B3BFCD268E9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AF113F6E-F38E-4ACD-A339-92BE335D6C8A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49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6CC85DF-EA1B-8DB5-5A29-B7CA73166BB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eat fast food?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493F47F-5B91-1739-FF03-F82052D240FE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165FA996-CE21-41D2-B3BC-04027DE353D3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551BE085-FDC5-422B-A89B-1A48645BDE2F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7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64921C67-C9A7-E5D5-389E-85B040DEAAC2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parties?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98BEC6C-737D-DB21-82A7-44FD177BDB87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D5F9FA4B-124D-4A60-9DF8-2D688CE023F3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D5FFAFF1-C8CE-4F45-8A6C-9A991497BDE8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86BDD7C-F1D5-B413-8E06-16A3917B7EED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swim?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AC3068-912C-7C36-9E9F-0F336BEADA0B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2C5E84DA-E081-4CF1-8C58-B98BCCDDDD2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ADEBDF2D-076A-4C3C-AAD4-C9A163CE4983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2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E0859BDB-5CEE-0A7E-9BEE-9F6ED8AAA583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the gym?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5B22359-DC5B-BAC1-64B9-3ECAB022937B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6214E76E-7870-4672-BA5A-189D568D0CF9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EF363F3D-E422-4D37-B80A-5459181C8E5E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04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B48B398A-3093-37C5-7571-8A861A23D5DC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6AC6E94-BCEB-ECA7-A251-F8198892FC02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A4E169FC-6E21-4C1A-8A6D-D74B80153B5F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4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5140E894-623E-3B08-CF8A-61A146E7E9E3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and your family have dinner at a restaurant?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D7A124A-FF31-E83E-88A5-18F43EE46B2E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6777C74E-D39C-478E-8B4C-66D88F7436F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7CCAB907-A8A8-4830-8C7E-5855283D87C3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82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FC205C0-A507-460B-3005-C15D6C88C40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and your family go to church?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9EF4C18-A7FE-28CA-4ABD-85947A6B2FB4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0A11F9AF-6F1A-45E1-B0D2-C8C985774474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2386AB41-0FC0-4B7C-832C-81797EA3CC7A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9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10C52DC9-3139-594D-BC1F-6CD217C5C4E7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and your family watch TV together?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EB4F355-F390-DF82-79FB-F7C065C7FE9D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5A37F0A6-9043-4379-BCB3-0B00BF6B7537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B8422034-0AB3-45FF-B6FB-85614E40FEE1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0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DFFC2776-1A55-A7A9-236D-4247974AC20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talk to your dad about your plans?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917566E-4478-75C8-85B9-D2FA4286FF93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67AA0525-5A34-427D-B451-3136BE30DCFC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B5913181-185F-4FD9-972D-E238BE72B5AF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83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84B941E-729D-A1BC-2644-CF04B1E4A08A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the supermarket?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2BAB2A9-DC8E-D89D-78BE-0685944F0DC4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D77FDE1A-EC97-4701-A077-1ACF4B9390F9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D3D4F8EC-BA33-4B6E-A848-8F295BE900BE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2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3A07E421-AF86-8EB3-D909-CB93E5AB93D4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feed your pet?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13C2CE8-E9AA-30B0-F2F9-BE95A53EED2F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78FF69A0-1EE8-440C-A0AC-E142C5E51BD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E2413B52-F763-42D9-A06E-21D2AD09A5B0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9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8F379A10-2B38-ECA3-09E3-07F6FB2CC7A2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have a bath after dinner?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C06A78D-83D3-B719-7A14-4241D709E430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D0F23549-A217-4992-86C7-5BECB9B7625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tângulo: Cantos Arredondados 3">
            <a:extLst>
              <a:ext uri="{FF2B5EF4-FFF2-40B4-BE49-F238E27FC236}">
                <a16:creationId xmlns:a16="http://schemas.microsoft.com/office/drawing/2014/main" id="{9B282019-2FE3-4D4F-B31B-D01AEE63DA2B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6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808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6788A5CA-A4AF-8C44-47C5-3C0D27EB367F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school by car?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785C45E-F0B3-C289-47F3-D94DDEE93EB1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8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E3B7A75D-374C-4B38-A061-7C8CB88479ED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F459EA5D-A2AC-407E-8964-F5390AC0D020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808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D9AE135B-6FC4-E7B6-B74E-CA0C1EE19669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shopping for clothes?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FBC823D-3325-48CA-0AF1-236A33C45C56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80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142D3565-60D1-437C-B980-9FD4F675B180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0917FD21-9331-4520-9F62-014F0696F665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4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6305720E-987B-1FB2-B409-172C720B34B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does your dad get home from work after 6?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0E51D84-833A-3376-C32E-AC63BBE20335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4D452C2A-7772-4C2F-8699-29E7E8C1097E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CC1D7044-EA42-47EC-A7E8-B798D7F5ACC7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F380CEDA-4872-E929-3A05-99AE8F768E9A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have dinner with your family?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B57601D-D46F-86FF-8F63-22CB552BCC7B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28C9BE8F-4A2B-4C5D-B2D6-9AA3ACDCA287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B8E9AA07-4671-4F9D-BA56-23484B5F4FB8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1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FFFF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56D6C28C-E6A5-A097-760D-820BE789F051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the beach?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4CD1E10-913F-FD99-071C-A35F96561E97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FD75BB08-9870-4877-83A4-01B2669E110E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CA1DC3A9-F070-48B3-B58A-8DC57CE73133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57F4D1B5-908E-EAF3-8F06-9D73EDB06431}"/>
              </a:ext>
            </a:extLst>
          </p:cNvPr>
          <p:cNvSpPr/>
          <p:nvPr/>
        </p:nvSpPr>
        <p:spPr>
          <a:xfrm>
            <a:off x="209862" y="479685"/>
            <a:ext cx="1319135" cy="524656"/>
          </a:xfrm>
          <a:prstGeom prst="ellipse">
            <a:avLst/>
          </a:prstGeom>
          <a:solidFill>
            <a:srgbClr val="00FFFF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1D0BDE52-2879-9008-8273-B07BB6BFA563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How often do you go to the movies?</a:t>
            </a:r>
          </a:p>
        </p:txBody>
      </p:sp>
      <p:sp>
        <p:nvSpPr>
          <p:cNvPr id="5" name="Botão de ação: Retornar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069AF87-C46B-A885-C691-229B8AA6F86A}"/>
              </a:ext>
            </a:extLst>
          </p:cNvPr>
          <p:cNvSpPr/>
          <p:nvPr/>
        </p:nvSpPr>
        <p:spPr>
          <a:xfrm>
            <a:off x="10687987" y="5366479"/>
            <a:ext cx="1042416" cy="1042416"/>
          </a:xfrm>
          <a:prstGeom prst="actionButtonReturn">
            <a:avLst/>
          </a:prstGeom>
          <a:solidFill>
            <a:srgbClr val="00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: Cantos Arredondados 3">
            <a:extLst>
              <a:ext uri="{FF2B5EF4-FFF2-40B4-BE49-F238E27FC236}">
                <a16:creationId xmlns:a16="http://schemas.microsoft.com/office/drawing/2014/main" id="{2E22783E-5CEC-4075-A18B-1B1C92C5D649}"/>
              </a:ext>
            </a:extLst>
          </p:cNvPr>
          <p:cNvSpPr/>
          <p:nvPr/>
        </p:nvSpPr>
        <p:spPr>
          <a:xfrm>
            <a:off x="3522689" y="2347834"/>
            <a:ext cx="5146623" cy="2162332"/>
          </a:xfrm>
          <a:prstGeom prst="roundRect">
            <a:avLst>
              <a:gd name="adj" fmla="val 1821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Сұрақ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tângulo: Cantos Arredondados 3">
            <a:extLst>
              <a:ext uri="{FF2B5EF4-FFF2-40B4-BE49-F238E27FC236}">
                <a16:creationId xmlns:a16="http://schemas.microsoft.com/office/drawing/2014/main" id="{862A23C9-2547-407B-B847-C6950B788FE3}"/>
              </a:ext>
            </a:extLst>
          </p:cNvPr>
          <p:cNvSpPr/>
          <p:nvPr/>
        </p:nvSpPr>
        <p:spPr>
          <a:xfrm>
            <a:off x="3522689" y="4768947"/>
            <a:ext cx="5146623" cy="934926"/>
          </a:xfrm>
          <a:prstGeom prst="roundRect">
            <a:avLst>
              <a:gd name="adj" fmla="val 18218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Жауап</a:t>
            </a:r>
            <a:endParaRPr lang="en-US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4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372</Words>
  <Application>Microsoft Office PowerPoint</Application>
  <PresentationFormat>Широкоэкранный</PresentationFormat>
  <Paragraphs>175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Comic Sans MS</vt:lpstr>
      <vt:lpstr>Times New Roman</vt:lpstr>
      <vt:lpstr>Tema do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Zailda Prates Mendes Coirano</dc:creator>
  <cp:lastModifiedBy>Админ</cp:lastModifiedBy>
  <cp:revision>3</cp:revision>
  <dcterms:created xsi:type="dcterms:W3CDTF">2022-07-01T00:08:51Z</dcterms:created>
  <dcterms:modified xsi:type="dcterms:W3CDTF">2023-04-25T03:38:06Z</dcterms:modified>
</cp:coreProperties>
</file>