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451725" cy="104394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288" userDrawn="1">
          <p15:clr>
            <a:srgbClr val="A4A3A4"/>
          </p15:clr>
        </p15:guide>
        <p15:guide id="2" pos="234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142" y="-72"/>
      </p:cViewPr>
      <p:guideLst>
        <p:guide orient="horz" pos="3288"/>
        <p:guide pos="234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58880" y="3242981"/>
            <a:ext cx="6333966" cy="223770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17759" y="5915660"/>
            <a:ext cx="5216208" cy="266784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9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91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0878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7837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4797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1756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871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5675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5402501" y="418061"/>
            <a:ext cx="1676638" cy="89073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72586" y="418061"/>
            <a:ext cx="4905719" cy="89073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35" y="6708282"/>
            <a:ext cx="6333966" cy="2073381"/>
          </a:xfrm>
        </p:spPr>
        <p:txBody>
          <a:bodyPr anchor="t"/>
          <a:lstStyle>
            <a:lvl1pPr algn="l">
              <a:defRPr sz="6089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88635" y="4424664"/>
            <a:ext cx="6333966" cy="2283618"/>
          </a:xfrm>
        </p:spPr>
        <p:txBody>
          <a:bodyPr anchor="b"/>
          <a:lstStyle>
            <a:lvl1pPr marL="0" indent="0">
              <a:buNone/>
              <a:defRPr sz="3044">
                <a:solidFill>
                  <a:schemeClr val="tx1">
                    <a:tint val="75000"/>
                  </a:schemeClr>
                </a:solidFill>
              </a:defRPr>
            </a:lvl1pPr>
            <a:lvl2pPr marL="695950" indent="0">
              <a:buNone/>
              <a:defRPr sz="2740">
                <a:solidFill>
                  <a:schemeClr val="tx1">
                    <a:tint val="75000"/>
                  </a:schemeClr>
                </a:solidFill>
              </a:defRPr>
            </a:lvl2pPr>
            <a:lvl3pPr marL="1391900" indent="0">
              <a:buNone/>
              <a:defRPr sz="2436">
                <a:solidFill>
                  <a:schemeClr val="tx1">
                    <a:tint val="75000"/>
                  </a:schemeClr>
                </a:solidFill>
              </a:defRPr>
            </a:lvl3pPr>
            <a:lvl4pPr marL="2087850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4pPr>
            <a:lvl5pPr marL="27837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5pPr>
            <a:lvl6pPr marL="34797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6pPr>
            <a:lvl7pPr marL="41756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7pPr>
            <a:lvl8pPr marL="487164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8pPr>
            <a:lvl9pPr marL="5567599" indent="0">
              <a:buNone/>
              <a:defRPr sz="2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372586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87960" y="2435861"/>
            <a:ext cx="3291179" cy="6889521"/>
          </a:xfrm>
        </p:spPr>
        <p:txBody>
          <a:bodyPr/>
          <a:lstStyle>
            <a:lvl1pPr>
              <a:defRPr sz="4262"/>
            </a:lvl1pPr>
            <a:lvl2pPr>
              <a:defRPr sz="3653"/>
            </a:lvl2pPr>
            <a:lvl3pPr>
              <a:defRPr sz="3044"/>
            </a:lvl3pPr>
            <a:lvl4pPr>
              <a:defRPr sz="2740"/>
            </a:lvl4pPr>
            <a:lvl5pPr>
              <a:defRPr sz="2740"/>
            </a:lvl5pPr>
            <a:lvl6pPr>
              <a:defRPr sz="2740"/>
            </a:lvl6pPr>
            <a:lvl7pPr>
              <a:defRPr sz="2740"/>
            </a:lvl7pPr>
            <a:lvl8pPr>
              <a:defRPr sz="2740"/>
            </a:lvl8pPr>
            <a:lvl9pPr>
              <a:defRPr sz="274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336783"/>
            <a:ext cx="3292473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72586" y="3310643"/>
            <a:ext cx="3292473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785373" y="2336783"/>
            <a:ext cx="3293766" cy="973860"/>
          </a:xfrm>
        </p:spPr>
        <p:txBody>
          <a:bodyPr anchor="b"/>
          <a:lstStyle>
            <a:lvl1pPr marL="0" indent="0">
              <a:buNone/>
              <a:defRPr sz="3653" b="1"/>
            </a:lvl1pPr>
            <a:lvl2pPr marL="695950" indent="0">
              <a:buNone/>
              <a:defRPr sz="3044" b="1"/>
            </a:lvl2pPr>
            <a:lvl3pPr marL="1391900" indent="0">
              <a:buNone/>
              <a:defRPr sz="2740" b="1"/>
            </a:lvl3pPr>
            <a:lvl4pPr marL="2087850" indent="0">
              <a:buNone/>
              <a:defRPr sz="2436" b="1"/>
            </a:lvl4pPr>
            <a:lvl5pPr marL="2783799" indent="0">
              <a:buNone/>
              <a:defRPr sz="2436" b="1"/>
            </a:lvl5pPr>
            <a:lvl6pPr marL="3479749" indent="0">
              <a:buNone/>
              <a:defRPr sz="2436" b="1"/>
            </a:lvl6pPr>
            <a:lvl7pPr marL="4175699" indent="0">
              <a:buNone/>
              <a:defRPr sz="2436" b="1"/>
            </a:lvl7pPr>
            <a:lvl8pPr marL="4871649" indent="0">
              <a:buNone/>
              <a:defRPr sz="2436" b="1"/>
            </a:lvl8pPr>
            <a:lvl9pPr marL="5567599" indent="0">
              <a:buNone/>
              <a:defRPr sz="2436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785373" y="3310643"/>
            <a:ext cx="3293766" cy="6014738"/>
          </a:xfrm>
        </p:spPr>
        <p:txBody>
          <a:bodyPr/>
          <a:lstStyle>
            <a:lvl1pPr>
              <a:defRPr sz="3653"/>
            </a:lvl1pPr>
            <a:lvl2pPr>
              <a:defRPr sz="3044"/>
            </a:lvl2pPr>
            <a:lvl3pPr>
              <a:defRPr sz="2740"/>
            </a:lvl3pPr>
            <a:lvl4pPr>
              <a:defRPr sz="2436"/>
            </a:lvl4pPr>
            <a:lvl5pPr>
              <a:defRPr sz="2436"/>
            </a:lvl5pPr>
            <a:lvl6pPr>
              <a:defRPr sz="2436"/>
            </a:lvl6pPr>
            <a:lvl7pPr>
              <a:defRPr sz="2436"/>
            </a:lvl7pPr>
            <a:lvl8pPr>
              <a:defRPr sz="2436"/>
            </a:lvl8pPr>
            <a:lvl9pPr>
              <a:defRPr sz="2436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7" y="415643"/>
            <a:ext cx="2451566" cy="1768898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913418" y="415643"/>
            <a:ext cx="4165721" cy="8909739"/>
          </a:xfrm>
        </p:spPr>
        <p:txBody>
          <a:bodyPr/>
          <a:lstStyle>
            <a:lvl1pPr>
              <a:defRPr sz="4871"/>
            </a:lvl1pPr>
            <a:lvl2pPr>
              <a:defRPr sz="4262"/>
            </a:lvl2pPr>
            <a:lvl3pPr>
              <a:defRPr sz="3653"/>
            </a:lvl3pPr>
            <a:lvl4pPr>
              <a:defRPr sz="3044"/>
            </a:lvl4pPr>
            <a:lvl5pPr>
              <a:defRPr sz="3044"/>
            </a:lvl5pPr>
            <a:lvl6pPr>
              <a:defRPr sz="3044"/>
            </a:lvl6pPr>
            <a:lvl7pPr>
              <a:defRPr sz="3044"/>
            </a:lvl7pPr>
            <a:lvl8pPr>
              <a:defRPr sz="3044"/>
            </a:lvl8pPr>
            <a:lvl9pPr>
              <a:defRPr sz="3044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72587" y="2184542"/>
            <a:ext cx="2451566" cy="7140840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60590" y="7307580"/>
            <a:ext cx="4471035" cy="862701"/>
          </a:xfrm>
        </p:spPr>
        <p:txBody>
          <a:bodyPr anchor="b"/>
          <a:lstStyle>
            <a:lvl1pPr algn="l">
              <a:defRPr sz="3044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460590" y="932780"/>
            <a:ext cx="4471035" cy="6263640"/>
          </a:xfrm>
        </p:spPr>
        <p:txBody>
          <a:bodyPr/>
          <a:lstStyle>
            <a:lvl1pPr marL="0" indent="0">
              <a:buNone/>
              <a:defRPr sz="4871"/>
            </a:lvl1pPr>
            <a:lvl2pPr marL="695950" indent="0">
              <a:buNone/>
              <a:defRPr sz="4262"/>
            </a:lvl2pPr>
            <a:lvl3pPr marL="1391900" indent="0">
              <a:buNone/>
              <a:defRPr sz="3653"/>
            </a:lvl3pPr>
            <a:lvl4pPr marL="2087850" indent="0">
              <a:buNone/>
              <a:defRPr sz="3044"/>
            </a:lvl4pPr>
            <a:lvl5pPr marL="2783799" indent="0">
              <a:buNone/>
              <a:defRPr sz="3044"/>
            </a:lvl5pPr>
            <a:lvl6pPr marL="3479749" indent="0">
              <a:buNone/>
              <a:defRPr sz="3044"/>
            </a:lvl6pPr>
            <a:lvl7pPr marL="4175699" indent="0">
              <a:buNone/>
              <a:defRPr sz="3044"/>
            </a:lvl7pPr>
            <a:lvl8pPr marL="4871649" indent="0">
              <a:buNone/>
              <a:defRPr sz="3044"/>
            </a:lvl8pPr>
            <a:lvl9pPr marL="5567599" indent="0">
              <a:buNone/>
              <a:defRPr sz="3044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460590" y="8170281"/>
            <a:ext cx="4471035" cy="1225179"/>
          </a:xfrm>
        </p:spPr>
        <p:txBody>
          <a:bodyPr/>
          <a:lstStyle>
            <a:lvl1pPr marL="0" indent="0">
              <a:buNone/>
              <a:defRPr sz="2131"/>
            </a:lvl1pPr>
            <a:lvl2pPr marL="695950" indent="0">
              <a:buNone/>
              <a:defRPr sz="1827"/>
            </a:lvl2pPr>
            <a:lvl3pPr marL="1391900" indent="0">
              <a:buNone/>
              <a:defRPr sz="1522"/>
            </a:lvl3pPr>
            <a:lvl4pPr marL="2087850" indent="0">
              <a:buNone/>
              <a:defRPr sz="1370"/>
            </a:lvl4pPr>
            <a:lvl5pPr marL="2783799" indent="0">
              <a:buNone/>
              <a:defRPr sz="1370"/>
            </a:lvl5pPr>
            <a:lvl6pPr marL="3479749" indent="0">
              <a:buNone/>
              <a:defRPr sz="1370"/>
            </a:lvl6pPr>
            <a:lvl7pPr marL="4175699" indent="0">
              <a:buNone/>
              <a:defRPr sz="1370"/>
            </a:lvl7pPr>
            <a:lvl8pPr marL="4871649" indent="0">
              <a:buNone/>
              <a:defRPr sz="1370"/>
            </a:lvl8pPr>
            <a:lvl9pPr marL="5567599" indent="0">
              <a:buNone/>
              <a:defRPr sz="137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72586" y="418060"/>
            <a:ext cx="6706553" cy="17399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72586" y="2435861"/>
            <a:ext cx="6706553" cy="688952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372586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t>17.01.2024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546006" y="9675778"/>
            <a:ext cx="2359713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5340403" y="9675778"/>
            <a:ext cx="1738736" cy="555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2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91900" rtl="0" eaLnBrk="1" latinLnBrk="0" hangingPunct="1">
        <a:spcBef>
          <a:spcPct val="0"/>
        </a:spcBef>
        <a:buNone/>
        <a:defRPr sz="669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1962" indent="-521962" algn="l" defTabSz="1391900" rtl="0" eaLnBrk="1" latinLnBrk="0" hangingPunct="1">
        <a:spcBef>
          <a:spcPct val="20000"/>
        </a:spcBef>
        <a:buFont typeface="Arial" pitchFamily="34" charset="0"/>
        <a:buChar char="•"/>
        <a:defRPr sz="4871" kern="1200">
          <a:solidFill>
            <a:schemeClr val="tx1"/>
          </a:solidFill>
          <a:latin typeface="+mn-lt"/>
          <a:ea typeface="+mn-ea"/>
          <a:cs typeface="+mn-cs"/>
        </a:defRPr>
      </a:lvl1pPr>
      <a:lvl2pPr marL="1130918" indent="-434969" algn="l" defTabSz="1391900" rtl="0" eaLnBrk="1" latinLnBrk="0" hangingPunct="1">
        <a:spcBef>
          <a:spcPct val="20000"/>
        </a:spcBef>
        <a:buFont typeface="Arial" pitchFamily="34" charset="0"/>
        <a:buChar char="–"/>
        <a:defRPr sz="4262" kern="1200">
          <a:solidFill>
            <a:schemeClr val="tx1"/>
          </a:solidFill>
          <a:latin typeface="+mn-lt"/>
          <a:ea typeface="+mn-ea"/>
          <a:cs typeface="+mn-cs"/>
        </a:defRPr>
      </a:lvl2pPr>
      <a:lvl3pPr marL="1739875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653" kern="1200">
          <a:solidFill>
            <a:schemeClr val="tx1"/>
          </a:solidFill>
          <a:latin typeface="+mn-lt"/>
          <a:ea typeface="+mn-ea"/>
          <a:cs typeface="+mn-cs"/>
        </a:defRPr>
      </a:lvl3pPr>
      <a:lvl4pPr marL="2435824" indent="-347975" algn="l" defTabSz="1391900" rtl="0" eaLnBrk="1" latinLnBrk="0" hangingPunct="1">
        <a:spcBef>
          <a:spcPct val="20000"/>
        </a:spcBef>
        <a:buFont typeface="Arial" pitchFamily="34" charset="0"/>
        <a:buChar char="–"/>
        <a:defRPr sz="3044" kern="1200">
          <a:solidFill>
            <a:schemeClr val="tx1"/>
          </a:solidFill>
          <a:latin typeface="+mn-lt"/>
          <a:ea typeface="+mn-ea"/>
          <a:cs typeface="+mn-cs"/>
        </a:defRPr>
      </a:lvl4pPr>
      <a:lvl5pPr marL="3131774" indent="-347975" algn="l" defTabSz="1391900" rtl="0" eaLnBrk="1" latinLnBrk="0" hangingPunct="1">
        <a:spcBef>
          <a:spcPct val="20000"/>
        </a:spcBef>
        <a:buFont typeface="Arial" pitchFamily="34" charset="0"/>
        <a:buChar char="»"/>
        <a:defRPr sz="3044" kern="1200">
          <a:solidFill>
            <a:schemeClr val="tx1"/>
          </a:solidFill>
          <a:latin typeface="+mn-lt"/>
          <a:ea typeface="+mn-ea"/>
          <a:cs typeface="+mn-cs"/>
        </a:defRPr>
      </a:lvl5pPr>
      <a:lvl6pPr marL="38277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6pPr>
      <a:lvl7pPr marL="45236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7pPr>
      <a:lvl8pPr marL="521962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8pPr>
      <a:lvl9pPr marL="5915574" indent="-347975" algn="l" defTabSz="1391900" rtl="0" eaLnBrk="1" latinLnBrk="0" hangingPunct="1">
        <a:spcBef>
          <a:spcPct val="20000"/>
        </a:spcBef>
        <a:buFont typeface="Arial" pitchFamily="34" charset="0"/>
        <a:buChar char="•"/>
        <a:defRPr sz="304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1pPr>
      <a:lvl2pPr marL="6959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2pPr>
      <a:lvl3pPr marL="139190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3pPr>
      <a:lvl4pPr marL="2087850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4pPr>
      <a:lvl5pPr marL="27837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5pPr>
      <a:lvl6pPr marL="34797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6pPr>
      <a:lvl7pPr marL="41756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7pPr>
      <a:lvl8pPr marL="487164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8pPr>
      <a:lvl9pPr marL="5567599" algn="l" defTabSz="1391900" rtl="0" eaLnBrk="1" latinLnBrk="0" hangingPunct="1">
        <a:defRPr sz="27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947" y="897459"/>
            <a:ext cx="2962821" cy="38884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w="6350"/>
              <a:bevelB w="6350"/>
            </a:sp3d>
          </a:bodyPr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pic>
        <p:nvPicPr>
          <p:cNvPr id="6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526" y="86932"/>
            <a:ext cx="5815983" cy="802188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 rot="16200000" flipV="1">
            <a:off x="3690590" y="1052520"/>
            <a:ext cx="3382615" cy="3632223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23516" y="1202306"/>
            <a:ext cx="275267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Қысқаша</a:t>
            </a:r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 </a:t>
            </a:r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өмірбаяны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aramond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65785" y="176331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65785" y="205134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65785" y="23393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65785" y="2627412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65785" y="287896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65785" y="320347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71901" y="3491508"/>
            <a:ext cx="3926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37830" y="3827257"/>
            <a:ext cx="3760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565785" y="41395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ятиугольник 21"/>
          <p:cNvSpPr/>
          <p:nvPr/>
        </p:nvSpPr>
        <p:spPr>
          <a:xfrm>
            <a:off x="23947" y="5502279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563170" y="4664872"/>
            <a:ext cx="2814119" cy="2207052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917897" y="4664872"/>
            <a:ext cx="230095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kk-KZ" sz="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743788" y="5291708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743788" y="5939780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-52619" y="5545192"/>
            <a:ext cx="22813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туралы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55647" y="7167773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80501" y="8822895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5334" y="7184119"/>
            <a:ext cx="286527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ның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кейіпкерлері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:</a:t>
            </a:r>
            <a:endParaRPr lang="ru-RU" sz="16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175" y="8858291"/>
            <a:ext cx="31162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Сен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үшін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қызық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ты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болды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025756" y="10100846"/>
            <a:ext cx="156587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1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 аты-жөнім:</a:t>
            </a:r>
            <a:endParaRPr lang="ru-RU" sz="1400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399854" y="10335063"/>
            <a:ext cx="2051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777755" y="5633403"/>
            <a:ext cx="449739" cy="3535583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1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бағам</a:t>
            </a:r>
            <a:endParaRPr lang="ru-RU" sz="16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логотип apple раскраска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498" y="9116516"/>
            <a:ext cx="797748" cy="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Сайын Мұратбеков. Жусан иісі | Әдебиет порталы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2" y="801634"/>
            <a:ext cx="2906266" cy="399543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947" y="3857299"/>
            <a:ext cx="4359943" cy="1911099"/>
          </a:xfrm>
          <a:prstGeom prst="rect">
            <a:avLst/>
          </a:prstGeom>
        </p:spPr>
      </p:pic>
      <p:sp>
        <p:nvSpPr>
          <p:cNvPr id="35" name="object 5"/>
          <p:cNvSpPr txBox="1"/>
          <p:nvPr/>
        </p:nvSpPr>
        <p:spPr>
          <a:xfrm>
            <a:off x="-410463" y="4564035"/>
            <a:ext cx="368236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93775" algn="ctr">
              <a:lnSpc>
                <a:spcPct val="100000"/>
              </a:lnSpc>
              <a:spcBef>
                <a:spcPts val="100"/>
              </a:spcBef>
            </a:pPr>
            <a:r>
              <a:rPr lang="kk-KZ" altLang="" sz="2400" b="1" i="1" dirty="0" smtClean="0">
                <a:latin typeface="Times New Roman" pitchFamily="18" charset="0"/>
                <a:cs typeface="Times New Roman" pitchFamily="18" charset="0"/>
              </a:rPr>
              <a:t>Сайын Мұратбеков</a:t>
            </a:r>
            <a:endParaRPr lang="x-none" altLang="" sz="2400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Мұратбеков С.: Жусан иісі: купить книгу по низкой цене в интернет-магазине  Marwin | Алматы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242" y="6799538"/>
            <a:ext cx="1916267" cy="289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817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947" y="897459"/>
            <a:ext cx="2962821" cy="38884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w="6350"/>
              <a:bevelB w="6350"/>
            </a:sp3d>
          </a:bodyPr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pic>
        <p:nvPicPr>
          <p:cNvPr id="6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526" y="86932"/>
            <a:ext cx="5815983" cy="802188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 rot="16200000" flipV="1">
            <a:off x="3690590" y="1052520"/>
            <a:ext cx="3382615" cy="3632223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23516" y="1202306"/>
            <a:ext cx="275267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Қысқаша</a:t>
            </a:r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 </a:t>
            </a:r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өмірбаяны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aramond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65785" y="176331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65785" y="205134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65785" y="23393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65785" y="2627412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65785" y="287896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65785" y="320347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71901" y="3491508"/>
            <a:ext cx="3926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37830" y="3827257"/>
            <a:ext cx="3760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565785" y="41395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ятиугольник 21"/>
          <p:cNvSpPr/>
          <p:nvPr/>
        </p:nvSpPr>
        <p:spPr>
          <a:xfrm>
            <a:off x="23947" y="5502279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563170" y="4664872"/>
            <a:ext cx="2814119" cy="2207052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917897" y="4664872"/>
            <a:ext cx="230095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kk-KZ" sz="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743788" y="5291708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743788" y="5939780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-52619" y="5545192"/>
            <a:ext cx="22813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туралы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55647" y="7167773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80501" y="8822895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5334" y="7184119"/>
            <a:ext cx="286527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ның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кейіпкерлері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:</a:t>
            </a:r>
            <a:endParaRPr lang="ru-RU" sz="16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175" y="8858291"/>
            <a:ext cx="31162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Сен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үшін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қызық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ты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болды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025756" y="10100846"/>
            <a:ext cx="156587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1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 аты-жөнім:</a:t>
            </a:r>
            <a:endParaRPr lang="ru-RU" sz="1400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399854" y="10335063"/>
            <a:ext cx="2051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777755" y="5633403"/>
            <a:ext cx="449739" cy="3535583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1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бағам</a:t>
            </a:r>
            <a:endParaRPr lang="ru-RU" sz="16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логотип apple раскраска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498" y="9116516"/>
            <a:ext cx="797748" cy="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Сайын Мұратбеков. Жусан иісі | Әдебиет порталы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2" y="801634"/>
            <a:ext cx="2906266" cy="399543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947" y="3857299"/>
            <a:ext cx="4359943" cy="1911099"/>
          </a:xfrm>
          <a:prstGeom prst="rect">
            <a:avLst/>
          </a:prstGeom>
        </p:spPr>
      </p:pic>
      <p:sp>
        <p:nvSpPr>
          <p:cNvPr id="35" name="object 5"/>
          <p:cNvSpPr txBox="1"/>
          <p:nvPr/>
        </p:nvSpPr>
        <p:spPr>
          <a:xfrm>
            <a:off x="-410463" y="4564035"/>
            <a:ext cx="368236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93775" algn="ctr">
              <a:lnSpc>
                <a:spcPct val="100000"/>
              </a:lnSpc>
              <a:spcBef>
                <a:spcPts val="100"/>
              </a:spcBef>
            </a:pPr>
            <a:r>
              <a:rPr lang="kk-KZ" altLang="" sz="2400" b="1" i="1" dirty="0" smtClean="0">
                <a:latin typeface="Times New Roman" pitchFamily="18" charset="0"/>
                <a:cs typeface="Times New Roman" pitchFamily="18" charset="0"/>
              </a:rPr>
              <a:t>Сайын Мұратбеков</a:t>
            </a:r>
            <a:endParaRPr lang="x-none" altLang="" sz="2400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Мұратбеков С.: Жусан иісі: купить книгу по низкой цене в интернет-магазине  Marwin | Алматы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242" y="6799538"/>
            <a:ext cx="1916267" cy="289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053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23947" y="897459"/>
            <a:ext cx="2962821" cy="3888432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>
            <a:scene3d>
              <a:camera prst="orthographicFront"/>
              <a:lightRig rig="threePt" dir="t"/>
            </a:scene3d>
            <a:sp3d>
              <a:bevelT w="6350"/>
              <a:bevelB w="6350"/>
            </a:sp3d>
          </a:bodyPr>
          <a:lstStyle/>
          <a:p>
            <a:pPr algn="ctr"/>
            <a:endParaRPr lang="ru-RU">
              <a:ln w="76200">
                <a:solidFill>
                  <a:schemeClr val="tx1"/>
                </a:solidFill>
              </a:ln>
            </a:endParaRPr>
          </a:p>
        </p:txBody>
      </p:sp>
      <p:pic>
        <p:nvPicPr>
          <p:cNvPr id="6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701526" y="86932"/>
            <a:ext cx="5815983" cy="802188"/>
          </a:xfrm>
          <a:prstGeom prst="rect">
            <a:avLst/>
          </a:prstGeom>
        </p:spPr>
      </p:pic>
      <p:sp>
        <p:nvSpPr>
          <p:cNvPr id="3" name="Скругленная прямоугольная выноска 2"/>
          <p:cNvSpPr/>
          <p:nvPr/>
        </p:nvSpPr>
        <p:spPr>
          <a:xfrm rot="16200000" flipV="1">
            <a:off x="3690590" y="1052520"/>
            <a:ext cx="3382615" cy="3632223"/>
          </a:xfrm>
          <a:prstGeom prst="wedgeRoundRect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>
              <a:ln w="57150">
                <a:solidFill>
                  <a:schemeClr val="tx1"/>
                </a:solidFill>
              </a:ln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023516" y="1202306"/>
            <a:ext cx="2752677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Қысқаша</a:t>
            </a:r>
            <a:r>
              <a:rPr lang="ru-RU" sz="16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 </a:t>
            </a:r>
            <a:r>
              <a:rPr lang="ru-RU" sz="16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Garamond" pitchFamily="18" charset="0"/>
              </a:rPr>
              <a:t>өмірбаяны</a:t>
            </a:r>
            <a:endParaRPr lang="ru-RU" sz="16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Garamond" pitchFamily="18" charset="0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565785" y="176331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565785" y="205134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3565785" y="23393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3565785" y="2627412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3565785" y="2878968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3565785" y="3203476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3271901" y="3491508"/>
            <a:ext cx="392610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3437830" y="3827257"/>
            <a:ext cx="37601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>
            <a:off x="3565785" y="4139580"/>
            <a:ext cx="3632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Пятиугольник 21"/>
          <p:cNvSpPr/>
          <p:nvPr/>
        </p:nvSpPr>
        <p:spPr>
          <a:xfrm>
            <a:off x="23947" y="5502279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Выноска со стрелкой вниз 23"/>
          <p:cNvSpPr/>
          <p:nvPr/>
        </p:nvSpPr>
        <p:spPr>
          <a:xfrm>
            <a:off x="4563170" y="4664872"/>
            <a:ext cx="2814119" cy="2207052"/>
          </a:xfrm>
          <a:prstGeom prst="downArrowCallou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4917897" y="4664872"/>
            <a:ext cx="2300951" cy="95410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аты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/>
            <a:endParaRPr lang="kk-KZ" sz="800" b="1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kk-KZ" sz="8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kk-KZ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Шығарманың жанры:</a:t>
            </a:r>
            <a:endParaRPr lang="ru-RU" sz="1600" b="1" cap="none" spc="0" dirty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4743788" y="5291708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4743788" y="5939780"/>
            <a:ext cx="247506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8" name="Прямоугольник 37"/>
          <p:cNvSpPr/>
          <p:nvPr/>
        </p:nvSpPr>
        <p:spPr>
          <a:xfrm>
            <a:off x="-52619" y="5545192"/>
            <a:ext cx="2281394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туралы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39" name="Пятиугольник 38"/>
          <p:cNvSpPr/>
          <p:nvPr/>
        </p:nvSpPr>
        <p:spPr>
          <a:xfrm>
            <a:off x="55647" y="7167773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Пятиугольник 39"/>
          <p:cNvSpPr/>
          <p:nvPr/>
        </p:nvSpPr>
        <p:spPr>
          <a:xfrm>
            <a:off x="80501" y="8822895"/>
            <a:ext cx="4520741" cy="1512168"/>
          </a:xfrm>
          <a:prstGeom prst="homePlat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Прямоугольник 40"/>
          <p:cNvSpPr/>
          <p:nvPr/>
        </p:nvSpPr>
        <p:spPr>
          <a:xfrm>
            <a:off x="25334" y="7184119"/>
            <a:ext cx="2865272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Шығарма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ның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кейіпкерлері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:</a:t>
            </a:r>
            <a:endParaRPr lang="ru-RU" sz="1600" b="1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7175" y="8858291"/>
            <a:ext cx="3116238" cy="33855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Сен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үшін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не  </a:t>
            </a:r>
            <a:r>
              <a:rPr lang="ru-RU" sz="1600" b="1" cap="none" spc="0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қызық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ты</a:t>
            </a:r>
            <a:r>
              <a:rPr lang="ru-RU" sz="1600" b="1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  </a:t>
            </a:r>
            <a:r>
              <a:rPr lang="ru-RU" sz="1600" b="1" dirty="0" err="1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болды</a:t>
            </a:r>
            <a:r>
              <a:rPr lang="ru-RU" sz="1600" b="1" cap="none" spc="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cs typeface="Times New Roman" pitchFamily="18" charset="0"/>
              </a:rPr>
              <a:t>?</a:t>
            </a:r>
          </a:p>
        </p:txBody>
      </p:sp>
      <p:sp>
        <p:nvSpPr>
          <p:cNvPr id="43" name="Прямоугольник 42"/>
          <p:cNvSpPr/>
          <p:nvPr/>
        </p:nvSpPr>
        <p:spPr>
          <a:xfrm>
            <a:off x="4025756" y="10100846"/>
            <a:ext cx="1565878" cy="30777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kk-KZ" sz="1400" dirty="0" smtClean="0">
                <a:ln w="1905"/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 аты-жөнім:</a:t>
            </a:r>
            <a:endParaRPr lang="ru-RU" sz="1400" cap="none" spc="0" dirty="0" smtClean="0">
              <a:ln w="1905"/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6" name="Прямая соединительная линия 35"/>
          <p:cNvCxnSpPr/>
          <p:nvPr/>
        </p:nvCxnSpPr>
        <p:spPr>
          <a:xfrm>
            <a:off x="5399854" y="10335063"/>
            <a:ext cx="205187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6" name="Прямоугольник 45"/>
          <p:cNvSpPr/>
          <p:nvPr/>
        </p:nvSpPr>
        <p:spPr>
          <a:xfrm>
            <a:off x="6777755" y="5633403"/>
            <a:ext cx="449739" cy="3535583"/>
          </a:xfrm>
          <a:prstGeom prst="rect">
            <a:avLst/>
          </a:prstGeom>
          <a:noFill/>
        </p:spPr>
        <p:txBody>
          <a:bodyPr vert="wordArtVert" wrap="none" lIns="91440" tIns="45720" rIns="91440" bIns="45720">
            <a:spAutoFit/>
          </a:bodyPr>
          <a:lstStyle/>
          <a:p>
            <a:r>
              <a:rPr lang="ru-RU" sz="1600" b="1" cap="none" spc="0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Менің</a:t>
            </a:r>
            <a:r>
              <a:rPr lang="ru-RU" sz="1600" b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cap="none" spc="0" dirty="0" err="1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бағам</a:t>
            </a:r>
            <a:endParaRPr lang="ru-RU" sz="1600" b="1" cap="none" spc="0" dirty="0" smtClean="0">
              <a:ln w="1905"/>
              <a:solidFill>
                <a:srgbClr val="FF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0" name="Picture 6" descr="логотип apple раскраска: 2 тыс изображений найдено в Яндекс Картинках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5498" y="9116516"/>
            <a:ext cx="797748" cy="924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Сайын Мұратбеков. Жусан иісі | Әдебиет порталы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02" y="801634"/>
            <a:ext cx="2906266" cy="399543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4" name="object 4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23947" y="3857299"/>
            <a:ext cx="4359943" cy="1911099"/>
          </a:xfrm>
          <a:prstGeom prst="rect">
            <a:avLst/>
          </a:prstGeom>
        </p:spPr>
      </p:pic>
      <p:sp>
        <p:nvSpPr>
          <p:cNvPr id="35" name="object 5"/>
          <p:cNvSpPr txBox="1"/>
          <p:nvPr/>
        </p:nvSpPr>
        <p:spPr>
          <a:xfrm>
            <a:off x="-410463" y="4564035"/>
            <a:ext cx="3682364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993775" algn="ctr">
              <a:lnSpc>
                <a:spcPct val="100000"/>
              </a:lnSpc>
              <a:spcBef>
                <a:spcPts val="100"/>
              </a:spcBef>
            </a:pPr>
            <a:r>
              <a:rPr lang="kk-KZ" altLang="" sz="2400" b="1" i="1" dirty="0" smtClean="0">
                <a:latin typeface="Times New Roman" pitchFamily="18" charset="0"/>
                <a:cs typeface="Times New Roman" pitchFamily="18" charset="0"/>
              </a:rPr>
              <a:t>Сайын Мұратбеков</a:t>
            </a:r>
            <a:endParaRPr lang="x-none" altLang="" sz="2400" b="1" i="1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5" name="Picture 4" descr="Мұратбеков С.: Жусан иісі: купить книгу по низкой цене в интернет-магазине  Marwin | Алматы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1242" y="6799538"/>
            <a:ext cx="1916267" cy="2897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4305313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99</Words>
  <Application>Microsoft Office PowerPoint</Application>
  <PresentationFormat>Произвольный</PresentationFormat>
  <Paragraphs>36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Фариза</dc:creator>
  <cp:lastModifiedBy>Пользователь</cp:lastModifiedBy>
  <cp:revision>8</cp:revision>
  <dcterms:created xsi:type="dcterms:W3CDTF">2022-11-24T15:13:53Z</dcterms:created>
  <dcterms:modified xsi:type="dcterms:W3CDTF">2024-01-17T17:22:17Z</dcterms:modified>
</cp:coreProperties>
</file>