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7451725" cy="10439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88" userDrawn="1">
          <p15:clr>
            <a:srgbClr val="A4A3A4"/>
          </p15:clr>
        </p15:guide>
        <p15:guide id="2" pos="23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382" y="-186"/>
      </p:cViewPr>
      <p:guideLst>
        <p:guide orient="horz" pos="3288"/>
        <p:guide pos="23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8880" y="3242981"/>
            <a:ext cx="6333966" cy="22377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7759" y="5915660"/>
            <a:ext cx="5216208" cy="26678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1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87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83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7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75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7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6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02501" y="418061"/>
            <a:ext cx="1676638" cy="89073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2586" y="418061"/>
            <a:ext cx="4905719" cy="89073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35" y="6708282"/>
            <a:ext cx="6333966" cy="2073381"/>
          </a:xfrm>
        </p:spPr>
        <p:txBody>
          <a:bodyPr anchor="t"/>
          <a:lstStyle>
            <a:lvl1pPr algn="l">
              <a:defRPr sz="6089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35" y="4424664"/>
            <a:ext cx="6333966" cy="2283618"/>
          </a:xfrm>
        </p:spPr>
        <p:txBody>
          <a:bodyPr anchor="b"/>
          <a:lstStyle>
            <a:lvl1pPr marL="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2586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7960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336783"/>
            <a:ext cx="3292473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2586" y="3310643"/>
            <a:ext cx="3292473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5373" y="2336783"/>
            <a:ext cx="3293766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5373" y="3310643"/>
            <a:ext cx="3293766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5643"/>
            <a:ext cx="2451566" cy="1768898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3418" y="415643"/>
            <a:ext cx="4165721" cy="8909739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2587" y="2184542"/>
            <a:ext cx="2451566" cy="7140840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590" y="7307580"/>
            <a:ext cx="4471035" cy="862701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60590" y="932780"/>
            <a:ext cx="4471035" cy="6263640"/>
          </a:xfrm>
        </p:spPr>
        <p:txBody>
          <a:bodyPr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60590" y="8170281"/>
            <a:ext cx="4471035" cy="1225179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6" y="418060"/>
            <a:ext cx="6706553" cy="173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435861"/>
            <a:ext cx="6706553" cy="6889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2586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46006" y="9675778"/>
            <a:ext cx="2359713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40403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91900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962" indent="-521962" algn="l" defTabSz="1391900" rtl="0" eaLnBrk="1" latinLnBrk="0" hangingPunct="1">
        <a:spcBef>
          <a:spcPct val="20000"/>
        </a:spcBef>
        <a:buFont typeface="Arial" pitchFamily="34" charset="0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0918" indent="-434969" algn="l" defTabSz="1391900" rtl="0" eaLnBrk="1" latinLnBrk="0" hangingPunct="1">
        <a:spcBef>
          <a:spcPct val="20000"/>
        </a:spcBef>
        <a:buFont typeface="Arial" pitchFamily="34" charset="0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spcBef>
          <a:spcPct val="20000"/>
        </a:spcBef>
        <a:buFont typeface="Arial" pitchFamily="34" charset="0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spcBef>
          <a:spcPct val="20000"/>
        </a:spcBef>
        <a:buFont typeface="Arial" pitchFamily="34" charset="0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1526" y="86932"/>
            <a:ext cx="5815983" cy="802188"/>
          </a:xfrm>
          <a:prstGeom prst="rect">
            <a:avLst/>
          </a:prstGeom>
        </p:spPr>
      </p:pic>
      <p:sp>
        <p:nvSpPr>
          <p:cNvPr id="3" name="Скругленная прямоугольная выноска 2"/>
          <p:cNvSpPr/>
          <p:nvPr/>
        </p:nvSpPr>
        <p:spPr>
          <a:xfrm rot="16200000" flipV="1">
            <a:off x="3690590" y="1052520"/>
            <a:ext cx="3382615" cy="3632223"/>
          </a:xfrm>
          <a:prstGeom prst="wedgeRound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23516" y="1202306"/>
            <a:ext cx="275267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Қысқаша</a:t>
            </a:r>
            <a:r>
              <a:rPr lang="ru-RU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 </a:t>
            </a:r>
            <a:r>
              <a:rPr lang="ru-RU" sz="16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өмірбаяны</a:t>
            </a:r>
            <a:endParaRPr lang="ru-RU" sz="1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aramond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565785" y="1763316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565785" y="2051348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565785" y="2339380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565785" y="2627412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565785" y="2878968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565785" y="3203476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271901" y="3491508"/>
            <a:ext cx="3926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437830" y="3827257"/>
            <a:ext cx="3760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565785" y="4139580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ятиугольник 21"/>
          <p:cNvSpPr/>
          <p:nvPr/>
        </p:nvSpPr>
        <p:spPr>
          <a:xfrm>
            <a:off x="23947" y="5502279"/>
            <a:ext cx="4520741" cy="1512168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Выноска со стрелкой вниз 23"/>
          <p:cNvSpPr/>
          <p:nvPr/>
        </p:nvSpPr>
        <p:spPr>
          <a:xfrm>
            <a:off x="4563170" y="4664872"/>
            <a:ext cx="2814119" cy="2207052"/>
          </a:xfrm>
          <a:prstGeom prst="down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4917897" y="4664872"/>
            <a:ext cx="230095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Шығарманың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kk-KZ" sz="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8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8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Шығарманың жанры: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4743788" y="5291708"/>
            <a:ext cx="24750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743788" y="5939780"/>
            <a:ext cx="24750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-52619" y="5545192"/>
            <a:ext cx="228139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Шығарма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не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туралы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</a:t>
            </a:r>
          </a:p>
        </p:txBody>
      </p:sp>
      <p:sp>
        <p:nvSpPr>
          <p:cNvPr id="39" name="Пятиугольник 38"/>
          <p:cNvSpPr/>
          <p:nvPr/>
        </p:nvSpPr>
        <p:spPr>
          <a:xfrm>
            <a:off x="55647" y="7167773"/>
            <a:ext cx="4520741" cy="1512168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ятиугольник 39"/>
          <p:cNvSpPr/>
          <p:nvPr/>
        </p:nvSpPr>
        <p:spPr>
          <a:xfrm>
            <a:off x="80501" y="8822895"/>
            <a:ext cx="4520741" cy="1512168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5334" y="7184119"/>
            <a:ext cx="286527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Шығарма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ның</a:t>
            </a:r>
            <a:r>
              <a:rPr lang="ru-RU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 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кейіпкерлері</a:t>
            </a:r>
            <a:r>
              <a:rPr lang="ru-RU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:</a:t>
            </a:r>
            <a:endParaRPr lang="ru-RU" sz="16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175" y="8858291"/>
            <a:ext cx="311623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Сен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үшін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не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қызық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ты</a:t>
            </a:r>
            <a:r>
              <a:rPr lang="ru-RU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болды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4025756" y="10100846"/>
            <a:ext cx="1565878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kk-KZ" sz="1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Менің аты-жөнім:</a:t>
            </a:r>
            <a:endParaRPr lang="ru-RU" sz="1400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5399854" y="10335063"/>
            <a:ext cx="20518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6777755" y="5633403"/>
            <a:ext cx="449739" cy="3535583"/>
          </a:xfrm>
          <a:prstGeom prst="rect">
            <a:avLst/>
          </a:prstGeom>
          <a:noFill/>
        </p:spPr>
        <p:txBody>
          <a:bodyPr vert="wordArtVert"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sz="1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бағам</a:t>
            </a:r>
            <a:endParaRPr lang="ru-RU" sz="1600" b="1" cap="none" spc="0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логотип apple раскраска: 2 тыс изображений найдено в Яндекс Картинках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498" y="9116516"/>
            <a:ext cx="797748" cy="92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М.Мағауин Шақан-Шері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237" y="7014447"/>
            <a:ext cx="1788483" cy="231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Мұхтар Мағауин - Altyn-Qo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36" y="1164233"/>
            <a:ext cx="3052465" cy="3052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object 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3947" y="3857299"/>
            <a:ext cx="4359943" cy="1911099"/>
          </a:xfrm>
          <a:prstGeom prst="rect">
            <a:avLst/>
          </a:prstGeom>
        </p:spPr>
      </p:pic>
      <p:sp>
        <p:nvSpPr>
          <p:cNvPr id="44" name="object 5"/>
          <p:cNvSpPr txBox="1"/>
          <p:nvPr/>
        </p:nvSpPr>
        <p:spPr>
          <a:xfrm>
            <a:off x="-847376" y="4557752"/>
            <a:ext cx="453650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93775" algn="ctr">
              <a:lnSpc>
                <a:spcPct val="100000"/>
              </a:lnSpc>
              <a:spcBef>
                <a:spcPts val="100"/>
              </a:spcBef>
            </a:pPr>
            <a:r>
              <a:rPr lang="kk-KZ" altLang="" sz="2800" b="1" i="1" dirty="0" smtClean="0">
                <a:latin typeface="Times New Roman" pitchFamily="18" charset="0"/>
                <a:cs typeface="Times New Roman" pitchFamily="18" charset="0"/>
              </a:rPr>
              <a:t>Мұхтар Мағауин</a:t>
            </a:r>
            <a:endParaRPr lang="x-none" altLang="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17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1526" y="86932"/>
            <a:ext cx="5815983" cy="802188"/>
          </a:xfrm>
          <a:prstGeom prst="rect">
            <a:avLst/>
          </a:prstGeom>
        </p:spPr>
      </p:pic>
      <p:sp>
        <p:nvSpPr>
          <p:cNvPr id="3" name="Скругленная прямоугольная выноска 2"/>
          <p:cNvSpPr/>
          <p:nvPr/>
        </p:nvSpPr>
        <p:spPr>
          <a:xfrm rot="16200000" flipV="1">
            <a:off x="3690590" y="1052520"/>
            <a:ext cx="3382615" cy="3632223"/>
          </a:xfrm>
          <a:prstGeom prst="wedgeRound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23516" y="1202306"/>
            <a:ext cx="275267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Қысқаша</a:t>
            </a:r>
            <a:r>
              <a:rPr lang="ru-RU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 </a:t>
            </a:r>
            <a:r>
              <a:rPr lang="ru-RU" sz="16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өмірбаяны</a:t>
            </a:r>
            <a:endParaRPr lang="ru-RU" sz="1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aramond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565785" y="1763316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565785" y="2051348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565785" y="2339380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565785" y="2627412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565785" y="2878968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565785" y="3203476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271901" y="3491508"/>
            <a:ext cx="3926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437830" y="3827257"/>
            <a:ext cx="3760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565785" y="4139580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ятиугольник 21"/>
          <p:cNvSpPr/>
          <p:nvPr/>
        </p:nvSpPr>
        <p:spPr>
          <a:xfrm>
            <a:off x="23947" y="5502279"/>
            <a:ext cx="4520741" cy="1512168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Выноска со стрелкой вниз 23"/>
          <p:cNvSpPr/>
          <p:nvPr/>
        </p:nvSpPr>
        <p:spPr>
          <a:xfrm>
            <a:off x="4563170" y="4664872"/>
            <a:ext cx="2814119" cy="2207052"/>
          </a:xfrm>
          <a:prstGeom prst="down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4917897" y="4664872"/>
            <a:ext cx="230095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Шығарманың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kk-KZ" sz="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8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8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Шығарманың жанры: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4743788" y="5291708"/>
            <a:ext cx="24750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743788" y="5939780"/>
            <a:ext cx="24750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-52619" y="5545192"/>
            <a:ext cx="228139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Шығарма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не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туралы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</a:t>
            </a:r>
          </a:p>
        </p:txBody>
      </p:sp>
      <p:sp>
        <p:nvSpPr>
          <p:cNvPr id="39" name="Пятиугольник 38"/>
          <p:cNvSpPr/>
          <p:nvPr/>
        </p:nvSpPr>
        <p:spPr>
          <a:xfrm>
            <a:off x="55647" y="7167773"/>
            <a:ext cx="4520741" cy="1512168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ятиугольник 39"/>
          <p:cNvSpPr/>
          <p:nvPr/>
        </p:nvSpPr>
        <p:spPr>
          <a:xfrm>
            <a:off x="80501" y="8822895"/>
            <a:ext cx="4520741" cy="1512168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5334" y="7184119"/>
            <a:ext cx="286527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Шығарма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ның</a:t>
            </a:r>
            <a:r>
              <a:rPr lang="ru-RU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 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кейіпкерлері</a:t>
            </a:r>
            <a:r>
              <a:rPr lang="ru-RU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:</a:t>
            </a:r>
            <a:endParaRPr lang="ru-RU" sz="16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175" y="8858291"/>
            <a:ext cx="311623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Сен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үшін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не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қызық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ты</a:t>
            </a:r>
            <a:r>
              <a:rPr lang="ru-RU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болды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4025756" y="10100846"/>
            <a:ext cx="1565878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kk-KZ" sz="1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Менің аты-жөнім:</a:t>
            </a:r>
            <a:endParaRPr lang="ru-RU" sz="1400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5399854" y="10335063"/>
            <a:ext cx="20518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6777755" y="5633403"/>
            <a:ext cx="449739" cy="3535583"/>
          </a:xfrm>
          <a:prstGeom prst="rect">
            <a:avLst/>
          </a:prstGeom>
          <a:noFill/>
        </p:spPr>
        <p:txBody>
          <a:bodyPr vert="wordArtVert"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sz="1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бағам</a:t>
            </a:r>
            <a:endParaRPr lang="ru-RU" sz="1600" b="1" cap="none" spc="0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логотип apple раскраска: 2 тыс изображений найдено в Яндекс Картинках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498" y="9116516"/>
            <a:ext cx="797748" cy="92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М.Мағауин Шақан-Шері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237" y="7014447"/>
            <a:ext cx="1788483" cy="231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Мұхтар Мағауин - Altyn-Qo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36" y="1164233"/>
            <a:ext cx="3052465" cy="3052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object 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3947" y="3857299"/>
            <a:ext cx="4359943" cy="1911099"/>
          </a:xfrm>
          <a:prstGeom prst="rect">
            <a:avLst/>
          </a:prstGeom>
        </p:spPr>
      </p:pic>
      <p:sp>
        <p:nvSpPr>
          <p:cNvPr id="44" name="object 5"/>
          <p:cNvSpPr txBox="1"/>
          <p:nvPr/>
        </p:nvSpPr>
        <p:spPr>
          <a:xfrm>
            <a:off x="-847376" y="4557752"/>
            <a:ext cx="453650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93775" algn="ctr">
              <a:lnSpc>
                <a:spcPct val="100000"/>
              </a:lnSpc>
              <a:spcBef>
                <a:spcPts val="100"/>
              </a:spcBef>
            </a:pPr>
            <a:r>
              <a:rPr lang="kk-KZ" altLang="" sz="2800" b="1" i="1" dirty="0" smtClean="0">
                <a:latin typeface="Times New Roman" pitchFamily="18" charset="0"/>
                <a:cs typeface="Times New Roman" pitchFamily="18" charset="0"/>
              </a:rPr>
              <a:t>Мұхтар Мағауин</a:t>
            </a:r>
            <a:endParaRPr lang="x-none" altLang="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416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1526" y="86932"/>
            <a:ext cx="5815983" cy="802188"/>
          </a:xfrm>
          <a:prstGeom prst="rect">
            <a:avLst/>
          </a:prstGeom>
        </p:spPr>
      </p:pic>
      <p:sp>
        <p:nvSpPr>
          <p:cNvPr id="3" name="Скругленная прямоугольная выноска 2"/>
          <p:cNvSpPr/>
          <p:nvPr/>
        </p:nvSpPr>
        <p:spPr>
          <a:xfrm rot="16200000" flipV="1">
            <a:off x="3690590" y="1052520"/>
            <a:ext cx="3382615" cy="3632223"/>
          </a:xfrm>
          <a:prstGeom prst="wedgeRound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23516" y="1202306"/>
            <a:ext cx="275267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Қысқаша</a:t>
            </a:r>
            <a:r>
              <a:rPr lang="ru-RU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 </a:t>
            </a:r>
            <a:r>
              <a:rPr lang="ru-RU" sz="16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өмірбаяны</a:t>
            </a:r>
            <a:endParaRPr lang="ru-RU" sz="1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aramond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565785" y="1763316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565785" y="2051348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565785" y="2339380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565785" y="2627412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565785" y="2878968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565785" y="3203476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271901" y="3491508"/>
            <a:ext cx="3926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437830" y="3827257"/>
            <a:ext cx="3760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565785" y="4139580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ятиугольник 21"/>
          <p:cNvSpPr/>
          <p:nvPr/>
        </p:nvSpPr>
        <p:spPr>
          <a:xfrm>
            <a:off x="23947" y="5502279"/>
            <a:ext cx="4520741" cy="1512168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Выноска со стрелкой вниз 23"/>
          <p:cNvSpPr/>
          <p:nvPr/>
        </p:nvSpPr>
        <p:spPr>
          <a:xfrm>
            <a:off x="4563170" y="4664872"/>
            <a:ext cx="2814119" cy="2207052"/>
          </a:xfrm>
          <a:prstGeom prst="down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4917897" y="4664872"/>
            <a:ext cx="230095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Шығарманың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kk-KZ" sz="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8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8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Шығарманың жанры: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4743788" y="5291708"/>
            <a:ext cx="24750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743788" y="5939780"/>
            <a:ext cx="24750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-52619" y="5545192"/>
            <a:ext cx="228139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Шығарма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не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туралы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</a:t>
            </a:r>
          </a:p>
        </p:txBody>
      </p:sp>
      <p:sp>
        <p:nvSpPr>
          <p:cNvPr id="39" name="Пятиугольник 38"/>
          <p:cNvSpPr/>
          <p:nvPr/>
        </p:nvSpPr>
        <p:spPr>
          <a:xfrm>
            <a:off x="55647" y="7167773"/>
            <a:ext cx="4520741" cy="1512168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ятиугольник 39"/>
          <p:cNvSpPr/>
          <p:nvPr/>
        </p:nvSpPr>
        <p:spPr>
          <a:xfrm>
            <a:off x="80501" y="8822895"/>
            <a:ext cx="4520741" cy="1512168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5334" y="7184119"/>
            <a:ext cx="286527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Шығарма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ның</a:t>
            </a:r>
            <a:r>
              <a:rPr lang="ru-RU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 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кейіпкерлері</a:t>
            </a:r>
            <a:r>
              <a:rPr lang="ru-RU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:</a:t>
            </a:r>
            <a:endParaRPr lang="ru-RU" sz="16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175" y="8858291"/>
            <a:ext cx="311623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Сен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үшін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не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қызық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ты</a:t>
            </a:r>
            <a:r>
              <a:rPr lang="ru-RU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болды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4025756" y="10100846"/>
            <a:ext cx="1565878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kk-KZ" sz="1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Менің аты-жөнім:</a:t>
            </a:r>
            <a:endParaRPr lang="ru-RU" sz="1400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5399854" y="10335063"/>
            <a:ext cx="20518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6777755" y="5633403"/>
            <a:ext cx="449739" cy="3535583"/>
          </a:xfrm>
          <a:prstGeom prst="rect">
            <a:avLst/>
          </a:prstGeom>
          <a:noFill/>
        </p:spPr>
        <p:txBody>
          <a:bodyPr vert="wordArtVert"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sz="1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бағам</a:t>
            </a:r>
            <a:endParaRPr lang="ru-RU" sz="1600" b="1" cap="none" spc="0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логотип apple раскраска: 2 тыс изображений найдено в Яндекс Картинках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498" y="9116516"/>
            <a:ext cx="797748" cy="92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М.Мағауин Шақан-Шері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237" y="7014447"/>
            <a:ext cx="1788483" cy="231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Мұхтар Мағауин - Altyn-Qo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36" y="1164233"/>
            <a:ext cx="3052465" cy="3052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object 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3947" y="3857299"/>
            <a:ext cx="4359943" cy="1911099"/>
          </a:xfrm>
          <a:prstGeom prst="rect">
            <a:avLst/>
          </a:prstGeom>
        </p:spPr>
      </p:pic>
      <p:sp>
        <p:nvSpPr>
          <p:cNvPr id="44" name="object 5"/>
          <p:cNvSpPr txBox="1"/>
          <p:nvPr/>
        </p:nvSpPr>
        <p:spPr>
          <a:xfrm>
            <a:off x="-847376" y="4557752"/>
            <a:ext cx="453650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93775" algn="ctr">
              <a:lnSpc>
                <a:spcPct val="100000"/>
              </a:lnSpc>
              <a:spcBef>
                <a:spcPts val="100"/>
              </a:spcBef>
            </a:pPr>
            <a:r>
              <a:rPr lang="kk-KZ" altLang="" sz="2800" b="1" i="1" dirty="0" smtClean="0">
                <a:latin typeface="Times New Roman" pitchFamily="18" charset="0"/>
                <a:cs typeface="Times New Roman" pitchFamily="18" charset="0"/>
              </a:rPr>
              <a:t>Мұхтар Мағауин</a:t>
            </a:r>
            <a:endParaRPr lang="x-none" altLang="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4163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99</Words>
  <Application>Microsoft Office PowerPoint</Application>
  <PresentationFormat>Произвольный</PresentationFormat>
  <Paragraphs>36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Фариза</dc:creator>
  <cp:lastModifiedBy>Пользователь</cp:lastModifiedBy>
  <cp:revision>8</cp:revision>
  <dcterms:created xsi:type="dcterms:W3CDTF">2022-11-24T15:13:53Z</dcterms:created>
  <dcterms:modified xsi:type="dcterms:W3CDTF">2024-01-18T15:58:30Z</dcterms:modified>
</cp:coreProperties>
</file>