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7451725" cy="104394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88" userDrawn="1">
          <p15:clr>
            <a:srgbClr val="A4A3A4"/>
          </p15:clr>
        </p15:guide>
        <p15:guide id="2" pos="234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8" d="100"/>
          <a:sy n="58" d="100"/>
        </p:scale>
        <p:origin x="734" y="82"/>
      </p:cViewPr>
      <p:guideLst>
        <p:guide orient="horz" pos="3288"/>
        <p:guide pos="234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58880" y="3242981"/>
            <a:ext cx="6333966" cy="223770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17759" y="5915660"/>
            <a:ext cx="5216208" cy="266784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959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91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0878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7837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4797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1756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8716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5675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11.10.2024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11.10.2024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5402501" y="418061"/>
            <a:ext cx="1676638" cy="8907321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72586" y="418061"/>
            <a:ext cx="4905719" cy="8907321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11.10.2024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11.10.2024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35" y="6708282"/>
            <a:ext cx="6333966" cy="2073381"/>
          </a:xfrm>
        </p:spPr>
        <p:txBody>
          <a:bodyPr anchor="t"/>
          <a:lstStyle>
            <a:lvl1pPr algn="l">
              <a:defRPr sz="6089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88635" y="4424664"/>
            <a:ext cx="6333966" cy="2283618"/>
          </a:xfrm>
        </p:spPr>
        <p:txBody>
          <a:bodyPr anchor="b"/>
          <a:lstStyle>
            <a:lvl1pPr marL="0" indent="0">
              <a:buNone/>
              <a:defRPr sz="3044">
                <a:solidFill>
                  <a:schemeClr val="tx1">
                    <a:tint val="75000"/>
                  </a:schemeClr>
                </a:solidFill>
              </a:defRPr>
            </a:lvl1pPr>
            <a:lvl2pPr marL="695950" indent="0">
              <a:buNone/>
              <a:defRPr sz="2740">
                <a:solidFill>
                  <a:schemeClr val="tx1">
                    <a:tint val="75000"/>
                  </a:schemeClr>
                </a:solidFill>
              </a:defRPr>
            </a:lvl2pPr>
            <a:lvl3pPr marL="1391900" indent="0">
              <a:buNone/>
              <a:defRPr sz="2436">
                <a:solidFill>
                  <a:schemeClr val="tx1">
                    <a:tint val="75000"/>
                  </a:schemeClr>
                </a:solidFill>
              </a:defRPr>
            </a:lvl3pPr>
            <a:lvl4pPr marL="2087850" indent="0">
              <a:buNone/>
              <a:defRPr sz="2131">
                <a:solidFill>
                  <a:schemeClr val="tx1">
                    <a:tint val="75000"/>
                  </a:schemeClr>
                </a:solidFill>
              </a:defRPr>
            </a:lvl4pPr>
            <a:lvl5pPr marL="2783799" indent="0">
              <a:buNone/>
              <a:defRPr sz="2131">
                <a:solidFill>
                  <a:schemeClr val="tx1">
                    <a:tint val="75000"/>
                  </a:schemeClr>
                </a:solidFill>
              </a:defRPr>
            </a:lvl5pPr>
            <a:lvl6pPr marL="3479749" indent="0">
              <a:buNone/>
              <a:defRPr sz="2131">
                <a:solidFill>
                  <a:schemeClr val="tx1">
                    <a:tint val="75000"/>
                  </a:schemeClr>
                </a:solidFill>
              </a:defRPr>
            </a:lvl6pPr>
            <a:lvl7pPr marL="4175699" indent="0">
              <a:buNone/>
              <a:defRPr sz="2131">
                <a:solidFill>
                  <a:schemeClr val="tx1">
                    <a:tint val="75000"/>
                  </a:schemeClr>
                </a:solidFill>
              </a:defRPr>
            </a:lvl7pPr>
            <a:lvl8pPr marL="4871649" indent="0">
              <a:buNone/>
              <a:defRPr sz="2131">
                <a:solidFill>
                  <a:schemeClr val="tx1">
                    <a:tint val="75000"/>
                  </a:schemeClr>
                </a:solidFill>
              </a:defRPr>
            </a:lvl8pPr>
            <a:lvl9pPr marL="5567599" indent="0">
              <a:buNone/>
              <a:defRPr sz="213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11.10.2024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72586" y="2435861"/>
            <a:ext cx="3291179" cy="6889521"/>
          </a:xfrm>
        </p:spPr>
        <p:txBody>
          <a:bodyPr/>
          <a:lstStyle>
            <a:lvl1pPr>
              <a:defRPr sz="4262"/>
            </a:lvl1pPr>
            <a:lvl2pPr>
              <a:defRPr sz="3653"/>
            </a:lvl2pPr>
            <a:lvl3pPr>
              <a:defRPr sz="3044"/>
            </a:lvl3pPr>
            <a:lvl4pPr>
              <a:defRPr sz="2740"/>
            </a:lvl4pPr>
            <a:lvl5pPr>
              <a:defRPr sz="2740"/>
            </a:lvl5pPr>
            <a:lvl6pPr>
              <a:defRPr sz="2740"/>
            </a:lvl6pPr>
            <a:lvl7pPr>
              <a:defRPr sz="2740"/>
            </a:lvl7pPr>
            <a:lvl8pPr>
              <a:defRPr sz="2740"/>
            </a:lvl8pPr>
            <a:lvl9pPr>
              <a:defRPr sz="274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787960" y="2435861"/>
            <a:ext cx="3291179" cy="6889521"/>
          </a:xfrm>
        </p:spPr>
        <p:txBody>
          <a:bodyPr/>
          <a:lstStyle>
            <a:lvl1pPr>
              <a:defRPr sz="4262"/>
            </a:lvl1pPr>
            <a:lvl2pPr>
              <a:defRPr sz="3653"/>
            </a:lvl2pPr>
            <a:lvl3pPr>
              <a:defRPr sz="3044"/>
            </a:lvl3pPr>
            <a:lvl4pPr>
              <a:defRPr sz="2740"/>
            </a:lvl4pPr>
            <a:lvl5pPr>
              <a:defRPr sz="2740"/>
            </a:lvl5pPr>
            <a:lvl6pPr>
              <a:defRPr sz="2740"/>
            </a:lvl6pPr>
            <a:lvl7pPr>
              <a:defRPr sz="2740"/>
            </a:lvl7pPr>
            <a:lvl8pPr>
              <a:defRPr sz="2740"/>
            </a:lvl8pPr>
            <a:lvl9pPr>
              <a:defRPr sz="274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11.10.2024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2586" y="2336783"/>
            <a:ext cx="3292473" cy="973860"/>
          </a:xfrm>
        </p:spPr>
        <p:txBody>
          <a:bodyPr anchor="b"/>
          <a:lstStyle>
            <a:lvl1pPr marL="0" indent="0">
              <a:buNone/>
              <a:defRPr sz="3653" b="1"/>
            </a:lvl1pPr>
            <a:lvl2pPr marL="695950" indent="0">
              <a:buNone/>
              <a:defRPr sz="3044" b="1"/>
            </a:lvl2pPr>
            <a:lvl3pPr marL="1391900" indent="0">
              <a:buNone/>
              <a:defRPr sz="2740" b="1"/>
            </a:lvl3pPr>
            <a:lvl4pPr marL="2087850" indent="0">
              <a:buNone/>
              <a:defRPr sz="2436" b="1"/>
            </a:lvl4pPr>
            <a:lvl5pPr marL="2783799" indent="0">
              <a:buNone/>
              <a:defRPr sz="2436" b="1"/>
            </a:lvl5pPr>
            <a:lvl6pPr marL="3479749" indent="0">
              <a:buNone/>
              <a:defRPr sz="2436" b="1"/>
            </a:lvl6pPr>
            <a:lvl7pPr marL="4175699" indent="0">
              <a:buNone/>
              <a:defRPr sz="2436" b="1"/>
            </a:lvl7pPr>
            <a:lvl8pPr marL="4871649" indent="0">
              <a:buNone/>
              <a:defRPr sz="2436" b="1"/>
            </a:lvl8pPr>
            <a:lvl9pPr marL="5567599" indent="0">
              <a:buNone/>
              <a:defRPr sz="2436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72586" y="3310643"/>
            <a:ext cx="3292473" cy="6014738"/>
          </a:xfrm>
        </p:spPr>
        <p:txBody>
          <a:bodyPr/>
          <a:lstStyle>
            <a:lvl1pPr>
              <a:defRPr sz="3653"/>
            </a:lvl1pPr>
            <a:lvl2pPr>
              <a:defRPr sz="3044"/>
            </a:lvl2pPr>
            <a:lvl3pPr>
              <a:defRPr sz="2740"/>
            </a:lvl3pPr>
            <a:lvl4pPr>
              <a:defRPr sz="2436"/>
            </a:lvl4pPr>
            <a:lvl5pPr>
              <a:defRPr sz="2436"/>
            </a:lvl5pPr>
            <a:lvl6pPr>
              <a:defRPr sz="2436"/>
            </a:lvl6pPr>
            <a:lvl7pPr>
              <a:defRPr sz="2436"/>
            </a:lvl7pPr>
            <a:lvl8pPr>
              <a:defRPr sz="2436"/>
            </a:lvl8pPr>
            <a:lvl9pPr>
              <a:defRPr sz="2436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785373" y="2336783"/>
            <a:ext cx="3293766" cy="973860"/>
          </a:xfrm>
        </p:spPr>
        <p:txBody>
          <a:bodyPr anchor="b"/>
          <a:lstStyle>
            <a:lvl1pPr marL="0" indent="0">
              <a:buNone/>
              <a:defRPr sz="3653" b="1"/>
            </a:lvl1pPr>
            <a:lvl2pPr marL="695950" indent="0">
              <a:buNone/>
              <a:defRPr sz="3044" b="1"/>
            </a:lvl2pPr>
            <a:lvl3pPr marL="1391900" indent="0">
              <a:buNone/>
              <a:defRPr sz="2740" b="1"/>
            </a:lvl3pPr>
            <a:lvl4pPr marL="2087850" indent="0">
              <a:buNone/>
              <a:defRPr sz="2436" b="1"/>
            </a:lvl4pPr>
            <a:lvl5pPr marL="2783799" indent="0">
              <a:buNone/>
              <a:defRPr sz="2436" b="1"/>
            </a:lvl5pPr>
            <a:lvl6pPr marL="3479749" indent="0">
              <a:buNone/>
              <a:defRPr sz="2436" b="1"/>
            </a:lvl6pPr>
            <a:lvl7pPr marL="4175699" indent="0">
              <a:buNone/>
              <a:defRPr sz="2436" b="1"/>
            </a:lvl7pPr>
            <a:lvl8pPr marL="4871649" indent="0">
              <a:buNone/>
              <a:defRPr sz="2436" b="1"/>
            </a:lvl8pPr>
            <a:lvl9pPr marL="5567599" indent="0">
              <a:buNone/>
              <a:defRPr sz="2436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785373" y="3310643"/>
            <a:ext cx="3293766" cy="6014738"/>
          </a:xfrm>
        </p:spPr>
        <p:txBody>
          <a:bodyPr/>
          <a:lstStyle>
            <a:lvl1pPr>
              <a:defRPr sz="3653"/>
            </a:lvl1pPr>
            <a:lvl2pPr>
              <a:defRPr sz="3044"/>
            </a:lvl2pPr>
            <a:lvl3pPr>
              <a:defRPr sz="2740"/>
            </a:lvl3pPr>
            <a:lvl4pPr>
              <a:defRPr sz="2436"/>
            </a:lvl4pPr>
            <a:lvl5pPr>
              <a:defRPr sz="2436"/>
            </a:lvl5pPr>
            <a:lvl6pPr>
              <a:defRPr sz="2436"/>
            </a:lvl6pPr>
            <a:lvl7pPr>
              <a:defRPr sz="2436"/>
            </a:lvl7pPr>
            <a:lvl8pPr>
              <a:defRPr sz="2436"/>
            </a:lvl8pPr>
            <a:lvl9pPr>
              <a:defRPr sz="2436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11.10.2024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11.10.2024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11.10.2024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2587" y="415643"/>
            <a:ext cx="2451566" cy="1768898"/>
          </a:xfrm>
        </p:spPr>
        <p:txBody>
          <a:bodyPr anchor="b"/>
          <a:lstStyle>
            <a:lvl1pPr algn="l">
              <a:defRPr sz="3044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913418" y="415643"/>
            <a:ext cx="4165721" cy="8909739"/>
          </a:xfrm>
        </p:spPr>
        <p:txBody>
          <a:bodyPr/>
          <a:lstStyle>
            <a:lvl1pPr>
              <a:defRPr sz="4871"/>
            </a:lvl1pPr>
            <a:lvl2pPr>
              <a:defRPr sz="4262"/>
            </a:lvl2pPr>
            <a:lvl3pPr>
              <a:defRPr sz="3653"/>
            </a:lvl3pPr>
            <a:lvl4pPr>
              <a:defRPr sz="3044"/>
            </a:lvl4pPr>
            <a:lvl5pPr>
              <a:defRPr sz="3044"/>
            </a:lvl5pPr>
            <a:lvl6pPr>
              <a:defRPr sz="3044"/>
            </a:lvl6pPr>
            <a:lvl7pPr>
              <a:defRPr sz="3044"/>
            </a:lvl7pPr>
            <a:lvl8pPr>
              <a:defRPr sz="3044"/>
            </a:lvl8pPr>
            <a:lvl9pPr>
              <a:defRPr sz="3044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72587" y="2184542"/>
            <a:ext cx="2451566" cy="7140840"/>
          </a:xfrm>
        </p:spPr>
        <p:txBody>
          <a:bodyPr/>
          <a:lstStyle>
            <a:lvl1pPr marL="0" indent="0">
              <a:buNone/>
              <a:defRPr sz="2131"/>
            </a:lvl1pPr>
            <a:lvl2pPr marL="695950" indent="0">
              <a:buNone/>
              <a:defRPr sz="1827"/>
            </a:lvl2pPr>
            <a:lvl3pPr marL="1391900" indent="0">
              <a:buNone/>
              <a:defRPr sz="1522"/>
            </a:lvl3pPr>
            <a:lvl4pPr marL="2087850" indent="0">
              <a:buNone/>
              <a:defRPr sz="1370"/>
            </a:lvl4pPr>
            <a:lvl5pPr marL="2783799" indent="0">
              <a:buNone/>
              <a:defRPr sz="1370"/>
            </a:lvl5pPr>
            <a:lvl6pPr marL="3479749" indent="0">
              <a:buNone/>
              <a:defRPr sz="1370"/>
            </a:lvl6pPr>
            <a:lvl7pPr marL="4175699" indent="0">
              <a:buNone/>
              <a:defRPr sz="1370"/>
            </a:lvl7pPr>
            <a:lvl8pPr marL="4871649" indent="0">
              <a:buNone/>
              <a:defRPr sz="1370"/>
            </a:lvl8pPr>
            <a:lvl9pPr marL="5567599" indent="0">
              <a:buNone/>
              <a:defRPr sz="137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11.10.2024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60590" y="7307580"/>
            <a:ext cx="4471035" cy="862701"/>
          </a:xfrm>
        </p:spPr>
        <p:txBody>
          <a:bodyPr anchor="b"/>
          <a:lstStyle>
            <a:lvl1pPr algn="l">
              <a:defRPr sz="3044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460590" y="932780"/>
            <a:ext cx="4471035" cy="6263640"/>
          </a:xfrm>
        </p:spPr>
        <p:txBody>
          <a:bodyPr/>
          <a:lstStyle>
            <a:lvl1pPr marL="0" indent="0">
              <a:buNone/>
              <a:defRPr sz="4871"/>
            </a:lvl1pPr>
            <a:lvl2pPr marL="695950" indent="0">
              <a:buNone/>
              <a:defRPr sz="4262"/>
            </a:lvl2pPr>
            <a:lvl3pPr marL="1391900" indent="0">
              <a:buNone/>
              <a:defRPr sz="3653"/>
            </a:lvl3pPr>
            <a:lvl4pPr marL="2087850" indent="0">
              <a:buNone/>
              <a:defRPr sz="3044"/>
            </a:lvl4pPr>
            <a:lvl5pPr marL="2783799" indent="0">
              <a:buNone/>
              <a:defRPr sz="3044"/>
            </a:lvl5pPr>
            <a:lvl6pPr marL="3479749" indent="0">
              <a:buNone/>
              <a:defRPr sz="3044"/>
            </a:lvl6pPr>
            <a:lvl7pPr marL="4175699" indent="0">
              <a:buNone/>
              <a:defRPr sz="3044"/>
            </a:lvl7pPr>
            <a:lvl8pPr marL="4871649" indent="0">
              <a:buNone/>
              <a:defRPr sz="3044"/>
            </a:lvl8pPr>
            <a:lvl9pPr marL="5567599" indent="0">
              <a:buNone/>
              <a:defRPr sz="3044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460590" y="8170281"/>
            <a:ext cx="4471035" cy="1225179"/>
          </a:xfrm>
        </p:spPr>
        <p:txBody>
          <a:bodyPr/>
          <a:lstStyle>
            <a:lvl1pPr marL="0" indent="0">
              <a:buNone/>
              <a:defRPr sz="2131"/>
            </a:lvl1pPr>
            <a:lvl2pPr marL="695950" indent="0">
              <a:buNone/>
              <a:defRPr sz="1827"/>
            </a:lvl2pPr>
            <a:lvl3pPr marL="1391900" indent="0">
              <a:buNone/>
              <a:defRPr sz="1522"/>
            </a:lvl3pPr>
            <a:lvl4pPr marL="2087850" indent="0">
              <a:buNone/>
              <a:defRPr sz="1370"/>
            </a:lvl4pPr>
            <a:lvl5pPr marL="2783799" indent="0">
              <a:buNone/>
              <a:defRPr sz="1370"/>
            </a:lvl5pPr>
            <a:lvl6pPr marL="3479749" indent="0">
              <a:buNone/>
              <a:defRPr sz="1370"/>
            </a:lvl6pPr>
            <a:lvl7pPr marL="4175699" indent="0">
              <a:buNone/>
              <a:defRPr sz="1370"/>
            </a:lvl7pPr>
            <a:lvl8pPr marL="4871649" indent="0">
              <a:buNone/>
              <a:defRPr sz="1370"/>
            </a:lvl8pPr>
            <a:lvl9pPr marL="5567599" indent="0">
              <a:buNone/>
              <a:defRPr sz="137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11.10.2024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2586" y="418060"/>
            <a:ext cx="6706553" cy="17399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2586" y="2435861"/>
            <a:ext cx="6706553" cy="68895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72586" y="9675778"/>
            <a:ext cx="1738736" cy="555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2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t>11.10.2024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546006" y="9675778"/>
            <a:ext cx="2359713" cy="555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2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5340403" y="9675778"/>
            <a:ext cx="1738736" cy="555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2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391900" rtl="0" eaLnBrk="1" latinLnBrk="0" hangingPunct="1">
        <a:spcBef>
          <a:spcPct val="0"/>
        </a:spcBef>
        <a:buNone/>
        <a:defRPr sz="669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21962" indent="-521962" algn="l" defTabSz="1391900" rtl="0" eaLnBrk="1" latinLnBrk="0" hangingPunct="1">
        <a:spcBef>
          <a:spcPct val="20000"/>
        </a:spcBef>
        <a:buFont typeface="Arial" pitchFamily="34" charset="0"/>
        <a:buChar char="•"/>
        <a:defRPr sz="4871" kern="1200">
          <a:solidFill>
            <a:schemeClr val="tx1"/>
          </a:solidFill>
          <a:latin typeface="+mn-lt"/>
          <a:ea typeface="+mn-ea"/>
          <a:cs typeface="+mn-cs"/>
        </a:defRPr>
      </a:lvl1pPr>
      <a:lvl2pPr marL="1130918" indent="-434969" algn="l" defTabSz="1391900" rtl="0" eaLnBrk="1" latinLnBrk="0" hangingPunct="1">
        <a:spcBef>
          <a:spcPct val="20000"/>
        </a:spcBef>
        <a:buFont typeface="Arial" pitchFamily="34" charset="0"/>
        <a:buChar char="–"/>
        <a:defRPr sz="4262" kern="1200">
          <a:solidFill>
            <a:schemeClr val="tx1"/>
          </a:solidFill>
          <a:latin typeface="+mn-lt"/>
          <a:ea typeface="+mn-ea"/>
          <a:cs typeface="+mn-cs"/>
        </a:defRPr>
      </a:lvl2pPr>
      <a:lvl3pPr marL="1739875" indent="-347975" algn="l" defTabSz="1391900" rtl="0" eaLnBrk="1" latinLnBrk="0" hangingPunct="1">
        <a:spcBef>
          <a:spcPct val="20000"/>
        </a:spcBef>
        <a:buFont typeface="Arial" pitchFamily="34" charset="0"/>
        <a:buChar char="•"/>
        <a:defRPr sz="3653" kern="1200">
          <a:solidFill>
            <a:schemeClr val="tx1"/>
          </a:solidFill>
          <a:latin typeface="+mn-lt"/>
          <a:ea typeface="+mn-ea"/>
          <a:cs typeface="+mn-cs"/>
        </a:defRPr>
      </a:lvl3pPr>
      <a:lvl4pPr marL="2435824" indent="-347975" algn="l" defTabSz="1391900" rtl="0" eaLnBrk="1" latinLnBrk="0" hangingPunct="1">
        <a:spcBef>
          <a:spcPct val="20000"/>
        </a:spcBef>
        <a:buFont typeface="Arial" pitchFamily="34" charset="0"/>
        <a:buChar char="–"/>
        <a:defRPr sz="3044" kern="1200">
          <a:solidFill>
            <a:schemeClr val="tx1"/>
          </a:solidFill>
          <a:latin typeface="+mn-lt"/>
          <a:ea typeface="+mn-ea"/>
          <a:cs typeface="+mn-cs"/>
        </a:defRPr>
      </a:lvl4pPr>
      <a:lvl5pPr marL="3131774" indent="-347975" algn="l" defTabSz="1391900" rtl="0" eaLnBrk="1" latinLnBrk="0" hangingPunct="1">
        <a:spcBef>
          <a:spcPct val="20000"/>
        </a:spcBef>
        <a:buFont typeface="Arial" pitchFamily="34" charset="0"/>
        <a:buChar char="»"/>
        <a:defRPr sz="3044" kern="1200">
          <a:solidFill>
            <a:schemeClr val="tx1"/>
          </a:solidFill>
          <a:latin typeface="+mn-lt"/>
          <a:ea typeface="+mn-ea"/>
          <a:cs typeface="+mn-cs"/>
        </a:defRPr>
      </a:lvl5pPr>
      <a:lvl6pPr marL="3827724" indent="-347975" algn="l" defTabSz="1391900" rtl="0" eaLnBrk="1" latinLnBrk="0" hangingPunct="1">
        <a:spcBef>
          <a:spcPct val="20000"/>
        </a:spcBef>
        <a:buFont typeface="Arial" pitchFamily="34" charset="0"/>
        <a:buChar char="•"/>
        <a:defRPr sz="3044" kern="1200">
          <a:solidFill>
            <a:schemeClr val="tx1"/>
          </a:solidFill>
          <a:latin typeface="+mn-lt"/>
          <a:ea typeface="+mn-ea"/>
          <a:cs typeface="+mn-cs"/>
        </a:defRPr>
      </a:lvl6pPr>
      <a:lvl7pPr marL="4523674" indent="-347975" algn="l" defTabSz="1391900" rtl="0" eaLnBrk="1" latinLnBrk="0" hangingPunct="1">
        <a:spcBef>
          <a:spcPct val="20000"/>
        </a:spcBef>
        <a:buFont typeface="Arial" pitchFamily="34" charset="0"/>
        <a:buChar char="•"/>
        <a:defRPr sz="3044" kern="1200">
          <a:solidFill>
            <a:schemeClr val="tx1"/>
          </a:solidFill>
          <a:latin typeface="+mn-lt"/>
          <a:ea typeface="+mn-ea"/>
          <a:cs typeface="+mn-cs"/>
        </a:defRPr>
      </a:lvl7pPr>
      <a:lvl8pPr marL="5219624" indent="-347975" algn="l" defTabSz="1391900" rtl="0" eaLnBrk="1" latinLnBrk="0" hangingPunct="1">
        <a:spcBef>
          <a:spcPct val="20000"/>
        </a:spcBef>
        <a:buFont typeface="Arial" pitchFamily="34" charset="0"/>
        <a:buChar char="•"/>
        <a:defRPr sz="3044" kern="1200">
          <a:solidFill>
            <a:schemeClr val="tx1"/>
          </a:solidFill>
          <a:latin typeface="+mn-lt"/>
          <a:ea typeface="+mn-ea"/>
          <a:cs typeface="+mn-cs"/>
        </a:defRPr>
      </a:lvl8pPr>
      <a:lvl9pPr marL="5915574" indent="-347975" algn="l" defTabSz="1391900" rtl="0" eaLnBrk="1" latinLnBrk="0" hangingPunct="1">
        <a:spcBef>
          <a:spcPct val="20000"/>
        </a:spcBef>
        <a:buFont typeface="Arial" pitchFamily="34" charset="0"/>
        <a:buChar char="•"/>
        <a:defRPr sz="304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391900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1pPr>
      <a:lvl2pPr marL="695950" algn="l" defTabSz="1391900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2pPr>
      <a:lvl3pPr marL="1391900" algn="l" defTabSz="1391900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3pPr>
      <a:lvl4pPr marL="2087850" algn="l" defTabSz="1391900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4pPr>
      <a:lvl5pPr marL="2783799" algn="l" defTabSz="1391900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5pPr>
      <a:lvl6pPr marL="3479749" algn="l" defTabSz="1391900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6pPr>
      <a:lvl7pPr marL="4175699" algn="l" defTabSz="1391900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7pPr>
      <a:lvl8pPr marL="4871649" algn="l" defTabSz="1391900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8pPr>
      <a:lvl9pPr marL="5567599" algn="l" defTabSz="1391900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123445" y="95352"/>
            <a:ext cx="2962821" cy="3888432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threePt" dir="t"/>
            </a:scene3d>
            <a:sp3d>
              <a:bevelT w="6350"/>
              <a:bevelB w="6350"/>
            </a:sp3d>
          </a:bodyPr>
          <a:lstStyle/>
          <a:p>
            <a:pPr algn="ctr"/>
            <a:endParaRPr lang="ru-RU">
              <a:ln w="76200">
                <a:solidFill>
                  <a:schemeClr val="tx1"/>
                </a:solidFill>
              </a:ln>
            </a:endParaRPr>
          </a:p>
        </p:txBody>
      </p:sp>
      <p:sp>
        <p:nvSpPr>
          <p:cNvPr id="3" name="Скругленная прямоугольная выноска 2"/>
          <p:cNvSpPr/>
          <p:nvPr/>
        </p:nvSpPr>
        <p:spPr>
          <a:xfrm rot="16200000" flipV="1">
            <a:off x="3243666" y="285977"/>
            <a:ext cx="4119775" cy="3875464"/>
          </a:xfrm>
          <a:prstGeom prst="wedgeRoundRectCallou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ln w="57150">
                <a:solidFill>
                  <a:schemeClr val="tx1"/>
                </a:solidFill>
              </a:ln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048836" y="163822"/>
            <a:ext cx="2752677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1600" b="1" cap="all" spc="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Garamond" pitchFamily="18" charset="0"/>
              </a:rPr>
              <a:t>Қысқаша</a:t>
            </a:r>
            <a:r>
              <a:rPr lang="ru-RU" sz="1600" b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Garamond" pitchFamily="18" charset="0"/>
              </a:rPr>
              <a:t> </a:t>
            </a:r>
            <a:r>
              <a:rPr lang="ru-RU" sz="1600" b="1" cap="all" spc="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Garamond" pitchFamily="18" charset="0"/>
              </a:rPr>
              <a:t>өмірбаяны</a:t>
            </a:r>
            <a:endParaRPr lang="ru-RU" sz="16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effectLst>
                <a:reflection blurRad="12700" stA="28000" endPos="45000" dist="1000" dir="5400000" sy="-100000" algn="bl" rotWithShape="0"/>
              </a:effectLst>
              <a:latin typeface="Garamond" pitchFamily="18" charset="0"/>
            </a:endParaRPr>
          </a:p>
        </p:txBody>
      </p:sp>
      <p:sp>
        <p:nvSpPr>
          <p:cNvPr id="22" name="Пятиугольник 21"/>
          <p:cNvSpPr/>
          <p:nvPr/>
        </p:nvSpPr>
        <p:spPr>
          <a:xfrm>
            <a:off x="79186" y="4435834"/>
            <a:ext cx="4520741" cy="1359930"/>
          </a:xfrm>
          <a:prstGeom prst="homePlat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Выноска со стрелкой вниз 23"/>
          <p:cNvSpPr/>
          <p:nvPr/>
        </p:nvSpPr>
        <p:spPr>
          <a:xfrm>
            <a:off x="4563170" y="4283597"/>
            <a:ext cx="2814119" cy="1944215"/>
          </a:xfrm>
          <a:prstGeom prst="downArrowCallou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/>
        </p:nvSpPr>
        <p:spPr>
          <a:xfrm>
            <a:off x="4563170" y="4285547"/>
            <a:ext cx="2751074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ru-RU" sz="1600" b="1" cap="none" spc="0" dirty="0" err="1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Шұғаның</a:t>
            </a:r>
            <a:r>
              <a:rPr lang="ru-RU" sz="1600" b="1" cap="none" spc="0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 </a:t>
            </a:r>
            <a:r>
              <a:rPr lang="ru-RU" sz="1600" b="1" cap="none" spc="0" dirty="0" err="1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өліміне</a:t>
            </a:r>
            <a:r>
              <a:rPr lang="ru-RU" sz="1600" b="1" cap="none" spc="0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 </a:t>
            </a:r>
            <a:r>
              <a:rPr lang="ru-RU" sz="1600" b="1" cap="none" spc="0" dirty="0" err="1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кім</a:t>
            </a:r>
            <a:r>
              <a:rPr lang="ru-RU" sz="1600" b="1" cap="none" spc="0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 </a:t>
            </a:r>
            <a:r>
              <a:rPr lang="ru-RU" sz="1600" b="1" cap="none" spc="0" dirty="0" err="1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кінәлі</a:t>
            </a:r>
            <a:r>
              <a:rPr lang="ru-RU" sz="16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?</a:t>
            </a:r>
          </a:p>
          <a:p>
            <a:endParaRPr lang="kk-KZ" sz="1600" b="1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cs typeface="Times New Roman" pitchFamily="18" charset="0"/>
            </a:endParaRPr>
          </a:p>
          <a:p>
            <a:endParaRPr lang="kk-KZ" sz="1600" b="1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cs typeface="Times New Roman" pitchFamily="18" charset="0"/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0" y="4414160"/>
            <a:ext cx="4008470" cy="55399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ru-RU" sz="1500" b="1" dirty="0" err="1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Қазіргі</a:t>
            </a:r>
            <a:r>
              <a:rPr lang="ru-RU" sz="15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 </a:t>
            </a:r>
            <a:r>
              <a:rPr lang="ru-RU" sz="1500" b="1" dirty="0" err="1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қазақ</a:t>
            </a:r>
            <a:r>
              <a:rPr lang="ru-RU" sz="15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 </a:t>
            </a:r>
            <a:r>
              <a:rPr lang="ru-RU" sz="1500" b="1" dirty="0" err="1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қыздарының</a:t>
            </a:r>
            <a:r>
              <a:rPr lang="ru-RU" sz="15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 </a:t>
            </a:r>
            <a:r>
              <a:rPr lang="ru-RU" sz="1500" b="1" dirty="0" err="1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тағдыры</a:t>
            </a:r>
            <a:r>
              <a:rPr lang="ru-RU" sz="15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 </a:t>
            </a:r>
            <a:r>
              <a:rPr lang="ru-RU" sz="1500" b="1" dirty="0" err="1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Шұғамен</a:t>
            </a:r>
            <a:endParaRPr lang="ru-RU" sz="1500" b="1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cs typeface="Times New Roman" pitchFamily="18" charset="0"/>
            </a:endParaRPr>
          </a:p>
          <a:p>
            <a:r>
              <a:rPr lang="ru-RU" sz="1500" b="1" dirty="0" err="1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салыстырмалы</a:t>
            </a:r>
            <a:r>
              <a:rPr lang="ru-RU" sz="15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 </a:t>
            </a:r>
            <a:r>
              <a:rPr lang="ru-RU" sz="1500" b="1" dirty="0" err="1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түрде</a:t>
            </a:r>
            <a:r>
              <a:rPr lang="ru-RU" sz="15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 </a:t>
            </a:r>
            <a:r>
              <a:rPr lang="ru-RU" sz="1500" b="1" dirty="0" err="1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қандай</a:t>
            </a:r>
            <a:r>
              <a:rPr lang="ru-RU" sz="15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 </a:t>
            </a:r>
            <a:r>
              <a:rPr lang="ru-RU" sz="1500" b="1" dirty="0" err="1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деп</a:t>
            </a:r>
            <a:r>
              <a:rPr lang="ru-RU" sz="15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 </a:t>
            </a:r>
            <a:r>
              <a:rPr lang="ru-RU" sz="1500" b="1" dirty="0" err="1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ойлайсың</a:t>
            </a:r>
            <a:r>
              <a:rPr lang="ru-RU" sz="1500" b="1" cap="none" spc="0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?</a:t>
            </a:r>
          </a:p>
        </p:txBody>
      </p:sp>
      <p:sp>
        <p:nvSpPr>
          <p:cNvPr id="39" name="Пятиугольник 38"/>
          <p:cNvSpPr/>
          <p:nvPr/>
        </p:nvSpPr>
        <p:spPr>
          <a:xfrm>
            <a:off x="68019" y="5834466"/>
            <a:ext cx="4936776" cy="1113426"/>
          </a:xfrm>
          <a:prstGeom prst="homePlat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Пятиугольник 39"/>
          <p:cNvSpPr/>
          <p:nvPr/>
        </p:nvSpPr>
        <p:spPr>
          <a:xfrm>
            <a:off x="68019" y="6947892"/>
            <a:ext cx="4924294" cy="1153407"/>
          </a:xfrm>
          <a:prstGeom prst="homePlat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Прямоугольник 40"/>
          <p:cNvSpPr/>
          <p:nvPr/>
        </p:nvSpPr>
        <p:spPr>
          <a:xfrm>
            <a:off x="0" y="5795764"/>
            <a:ext cx="4293996" cy="30777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ru-RU" sz="1400" b="1" cap="none" spc="0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 </a:t>
            </a:r>
            <a:r>
              <a:rPr lang="ru-RU" sz="1400" b="1" dirty="0" err="1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Әбдірахманның</a:t>
            </a:r>
            <a:r>
              <a:rPr lang="ru-RU" sz="14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 </a:t>
            </a:r>
            <a:r>
              <a:rPr lang="ru-RU" sz="1400" b="1" dirty="0" err="1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орнында</a:t>
            </a:r>
            <a:r>
              <a:rPr lang="ru-RU" sz="14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 </a:t>
            </a:r>
            <a:r>
              <a:rPr lang="ru-RU" sz="1400" b="1" dirty="0" err="1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болсаңыз</a:t>
            </a:r>
            <a:r>
              <a:rPr lang="ru-RU" sz="14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 </a:t>
            </a:r>
            <a:r>
              <a:rPr lang="ru-RU" sz="1400" b="1" dirty="0" err="1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қай</a:t>
            </a:r>
            <a:r>
              <a:rPr lang="kk-KZ" sz="14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т</a:t>
            </a:r>
            <a:r>
              <a:rPr lang="kk-KZ" sz="1400" b="1" cap="none" spc="0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ер едіңіз? </a:t>
            </a:r>
            <a:endParaRPr lang="ru-RU" sz="1400" b="1" cap="none" spc="0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cs typeface="Times New Roman" pitchFamily="18" charset="0"/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13683" y="6947892"/>
            <a:ext cx="4646721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ru-RU" sz="1400" b="1" dirty="0" err="1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Жазушы</a:t>
            </a:r>
            <a:r>
              <a:rPr lang="ru-RU" sz="14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 </a:t>
            </a:r>
            <a:r>
              <a:rPr lang="ru-RU" sz="1400" b="1" dirty="0" err="1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шығармасын</a:t>
            </a:r>
            <a:r>
              <a:rPr lang="ru-RU" sz="14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 «…</a:t>
            </a:r>
            <a:r>
              <a:rPr lang="ru-RU" sz="1400" b="1" dirty="0" err="1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Шұға</a:t>
            </a:r>
            <a:r>
              <a:rPr lang="ru-RU" sz="14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 </a:t>
            </a:r>
            <a:r>
              <a:rPr lang="ru-RU" sz="1400" b="1" dirty="0" err="1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десе</a:t>
            </a:r>
            <a:r>
              <a:rPr lang="ru-RU" sz="14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 де, </a:t>
            </a:r>
            <a:r>
              <a:rPr lang="ru-RU" sz="1400" b="1" dirty="0" err="1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Шұға</a:t>
            </a:r>
            <a:r>
              <a:rPr lang="ru-RU" sz="14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 </a:t>
            </a:r>
            <a:r>
              <a:rPr lang="ru-RU" sz="1400" b="1" dirty="0" err="1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еді</a:t>
            </a:r>
            <a:r>
              <a:rPr lang="ru-RU" sz="14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-ау!» </a:t>
            </a:r>
            <a:r>
              <a:rPr lang="kk-KZ" sz="14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д</a:t>
            </a:r>
            <a:r>
              <a:rPr lang="kk-KZ" sz="1400" b="1" cap="none" spc="0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е-</a:t>
            </a:r>
          </a:p>
          <a:p>
            <a:r>
              <a:rPr lang="kk-KZ" sz="1400" b="1" cap="none" spc="0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ген өкінішпен аяқтайды, сен болсаң, қалай аяқтар  </a:t>
            </a:r>
            <a:r>
              <a:rPr lang="kk-KZ" sz="14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едің?</a:t>
            </a:r>
            <a:r>
              <a:rPr lang="kk-KZ" sz="1400" b="1" cap="none" spc="0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 </a:t>
            </a:r>
            <a:endParaRPr lang="ru-RU" sz="1400" b="1" cap="none" spc="0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cs typeface="Times New Roman" pitchFamily="18" charset="0"/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4979283" y="9677520"/>
            <a:ext cx="1565878" cy="30777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kk-KZ" sz="1400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Менің аты-жөнім:</a:t>
            </a:r>
            <a:endParaRPr lang="ru-RU" sz="1400" cap="none" spc="0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6" name="Прямая соединительная линия 35"/>
          <p:cNvCxnSpPr/>
          <p:nvPr/>
        </p:nvCxnSpPr>
        <p:spPr>
          <a:xfrm>
            <a:off x="4912771" y="10260260"/>
            <a:ext cx="205187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6" name="Прямоугольник 45"/>
          <p:cNvSpPr/>
          <p:nvPr/>
        </p:nvSpPr>
        <p:spPr>
          <a:xfrm>
            <a:off x="6913507" y="5633403"/>
            <a:ext cx="449739" cy="3535583"/>
          </a:xfrm>
          <a:prstGeom prst="rect">
            <a:avLst/>
          </a:prstGeom>
          <a:noFill/>
        </p:spPr>
        <p:txBody>
          <a:bodyPr vert="wordArtVert" wrap="none" lIns="91440" tIns="45720" rIns="91440" bIns="45720">
            <a:spAutoFit/>
          </a:bodyPr>
          <a:lstStyle/>
          <a:p>
            <a:r>
              <a:rPr lang="ru-RU" sz="1600" b="1" cap="none" spc="0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600" b="1" cap="none" spc="0" dirty="0" err="1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Менің</a:t>
            </a:r>
            <a:r>
              <a:rPr lang="ru-RU" sz="1600" b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cap="none" spc="0" dirty="0" err="1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бағам</a:t>
            </a:r>
            <a:endParaRPr lang="ru-RU" sz="1600" b="1" cap="none" spc="0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30" name="Picture 6" descr="логотип apple раскраска: 2 тыс изображений найдено в Яндекс Картинках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9541" y="9116516"/>
            <a:ext cx="797748" cy="9249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Майлин Б.: Шұғаның белгісі: купить книгу по низкой цене в интернет-магазине  Meloman | Алматы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655" r="17265"/>
          <a:stretch/>
        </p:blipFill>
        <p:spPr bwMode="auto">
          <a:xfrm>
            <a:off x="5004795" y="6227812"/>
            <a:ext cx="1930868" cy="2755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Бейімбет мұралары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835" r="26936"/>
          <a:stretch/>
        </p:blipFill>
        <p:spPr bwMode="auto">
          <a:xfrm>
            <a:off x="123446" y="162156"/>
            <a:ext cx="2962820" cy="3821627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Горизонтальный свиток 8"/>
          <p:cNvSpPr/>
          <p:nvPr/>
        </p:nvSpPr>
        <p:spPr>
          <a:xfrm>
            <a:off x="57206" y="3635523"/>
            <a:ext cx="3197859" cy="778637"/>
          </a:xfrm>
          <a:prstGeom prst="horizontalScroll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Пятиугольник 43"/>
          <p:cNvSpPr/>
          <p:nvPr/>
        </p:nvSpPr>
        <p:spPr>
          <a:xfrm>
            <a:off x="74509" y="8101299"/>
            <a:ext cx="4924294" cy="1153407"/>
          </a:xfrm>
          <a:prstGeom prst="homePlat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Пятиугольник 44"/>
          <p:cNvSpPr/>
          <p:nvPr/>
        </p:nvSpPr>
        <p:spPr>
          <a:xfrm>
            <a:off x="80501" y="9254706"/>
            <a:ext cx="4924294" cy="1153407"/>
          </a:xfrm>
          <a:prstGeom prst="homePlat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Прямоугольник 46"/>
          <p:cNvSpPr/>
          <p:nvPr/>
        </p:nvSpPr>
        <p:spPr>
          <a:xfrm>
            <a:off x="0" y="8101298"/>
            <a:ext cx="3279103" cy="30777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ru-RU" sz="1400" b="1" cap="none" spc="0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 </a:t>
            </a:r>
            <a:r>
              <a:rPr lang="ru-RU" sz="1400" b="1" dirty="0" err="1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Шұға</a:t>
            </a:r>
            <a:r>
              <a:rPr lang="ru-RU" sz="14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 </a:t>
            </a:r>
            <a:r>
              <a:rPr lang="ru-RU" sz="1400" b="1" dirty="0" err="1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неліктен</a:t>
            </a:r>
            <a:r>
              <a:rPr lang="ru-RU" sz="14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 </a:t>
            </a:r>
            <a:r>
              <a:rPr lang="ru-RU" sz="1400" b="1" dirty="0" err="1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тәуір</a:t>
            </a:r>
            <a:r>
              <a:rPr lang="ru-RU" sz="14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 </a:t>
            </a:r>
            <a:r>
              <a:rPr lang="ru-RU" sz="1400" b="1" dirty="0" err="1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болғысы</a:t>
            </a:r>
            <a:r>
              <a:rPr lang="ru-RU" sz="14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 </a:t>
            </a:r>
            <a:r>
              <a:rPr lang="ru-RU" sz="1400" b="1" dirty="0" err="1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келмеді</a:t>
            </a:r>
            <a:r>
              <a:rPr lang="kk-KZ" sz="1400" b="1" cap="none" spc="0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? </a:t>
            </a:r>
            <a:endParaRPr lang="ru-RU" sz="1400" b="1" cap="none" spc="0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cs typeface="Times New Roman" pitchFamily="18" charset="0"/>
            </a:endParaRPr>
          </a:p>
        </p:txBody>
      </p:sp>
      <p:sp>
        <p:nvSpPr>
          <p:cNvPr id="48" name="Прямоугольник 47"/>
          <p:cNvSpPr/>
          <p:nvPr/>
        </p:nvSpPr>
        <p:spPr>
          <a:xfrm>
            <a:off x="54358" y="9208645"/>
            <a:ext cx="4574907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ru-RU" sz="1400" b="1" dirty="0" err="1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Сіз</a:t>
            </a:r>
            <a:r>
              <a:rPr lang="ru-RU" sz="14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 </a:t>
            </a:r>
            <a:r>
              <a:rPr lang="ru-RU" sz="1400" b="1" dirty="0" err="1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өз</a:t>
            </a:r>
            <a:r>
              <a:rPr lang="ru-RU" sz="14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 </a:t>
            </a:r>
            <a:r>
              <a:rPr lang="ru-RU" sz="1400" b="1" dirty="0" err="1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бойыңызға</a:t>
            </a:r>
            <a:r>
              <a:rPr lang="ru-RU" sz="14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 </a:t>
            </a:r>
            <a:r>
              <a:rPr lang="ru-RU" sz="1400" b="1" dirty="0" err="1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Шұға</a:t>
            </a:r>
            <a:r>
              <a:rPr lang="ru-RU" sz="14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 мен </a:t>
            </a:r>
            <a:r>
              <a:rPr lang="ru-RU" sz="1400" b="1" dirty="0" err="1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Әбдірахманның</a:t>
            </a:r>
            <a:r>
              <a:rPr lang="ru-RU" sz="14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 </a:t>
            </a:r>
            <a:r>
              <a:rPr lang="ru-RU" sz="1400" b="1" dirty="0" err="1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қандай</a:t>
            </a:r>
            <a:r>
              <a:rPr lang="ru-RU" sz="14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  </a:t>
            </a:r>
            <a:r>
              <a:rPr lang="ru-RU" sz="1400" b="1" dirty="0" err="1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қа</a:t>
            </a:r>
            <a:r>
              <a:rPr lang="ru-RU" sz="14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-</a:t>
            </a:r>
          </a:p>
          <a:p>
            <a:r>
              <a:rPr lang="ru-RU" sz="1400" b="1" cap="none" spc="0" dirty="0" err="1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сиеттерін</a:t>
            </a:r>
            <a:r>
              <a:rPr lang="ru-RU" sz="1400" b="1" cap="none" spc="0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 </a:t>
            </a:r>
            <a:r>
              <a:rPr lang="ru-RU" sz="1400" b="1" cap="none" spc="0" dirty="0" err="1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алар</a:t>
            </a:r>
            <a:r>
              <a:rPr lang="ru-RU" sz="1400" b="1" cap="none" spc="0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 </a:t>
            </a:r>
            <a:r>
              <a:rPr lang="ru-RU" sz="1400" b="1" cap="none" spc="0" dirty="0" err="1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едіңіз</a:t>
            </a:r>
            <a:r>
              <a:rPr lang="kk-KZ" sz="1400" b="1" cap="none" spc="0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? </a:t>
            </a:r>
            <a:endParaRPr lang="ru-RU" sz="1400" b="1" cap="none" spc="0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cs typeface="Times New Roman" pitchFamily="18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285EB797-A75C-C7C3-AB89-0260B0474F42}"/>
              </a:ext>
            </a:extLst>
          </p:cNvPr>
          <p:cNvSpPr/>
          <p:nvPr/>
        </p:nvSpPr>
        <p:spPr>
          <a:xfrm rot="5400000">
            <a:off x="5364539" y="2306581"/>
            <a:ext cx="3984325" cy="2308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900" b="0" cap="none" spc="0" dirty="0" err="1">
                <a:ln w="0"/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Электронды</a:t>
            </a:r>
            <a:r>
              <a:rPr lang="ru-RU" sz="900" b="0" cap="none" spc="0" dirty="0">
                <a:ln w="0"/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</a:t>
            </a:r>
            <a:r>
              <a:rPr lang="kk-KZ" sz="900" b="0" cap="none" spc="0" dirty="0">
                <a:ln w="0"/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ұсқада таратуға тыйым салынады </a:t>
            </a:r>
            <a:r>
              <a:rPr lang="en-US" sz="900" b="1" cap="none" spc="0" dirty="0">
                <a:ln w="0"/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@kornekilikter_777</a:t>
            </a:r>
            <a:endParaRPr lang="ru-RU" sz="900" b="1" cap="none" spc="0" dirty="0">
              <a:ln w="0"/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8179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123445" y="95352"/>
            <a:ext cx="2962821" cy="3888432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threePt" dir="t"/>
            </a:scene3d>
            <a:sp3d>
              <a:bevelT w="6350"/>
              <a:bevelB w="6350"/>
            </a:sp3d>
          </a:bodyPr>
          <a:lstStyle/>
          <a:p>
            <a:pPr algn="ctr"/>
            <a:endParaRPr lang="ru-RU">
              <a:ln w="76200">
                <a:solidFill>
                  <a:schemeClr val="tx1"/>
                </a:solidFill>
              </a:ln>
            </a:endParaRPr>
          </a:p>
        </p:txBody>
      </p:sp>
      <p:sp>
        <p:nvSpPr>
          <p:cNvPr id="3" name="Скругленная прямоугольная выноска 2"/>
          <p:cNvSpPr/>
          <p:nvPr/>
        </p:nvSpPr>
        <p:spPr>
          <a:xfrm rot="16200000" flipV="1">
            <a:off x="3243666" y="285977"/>
            <a:ext cx="4119775" cy="3875464"/>
          </a:xfrm>
          <a:prstGeom prst="wedgeRoundRectCallou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ln w="57150">
                <a:solidFill>
                  <a:schemeClr val="tx1"/>
                </a:solidFill>
              </a:ln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048836" y="163822"/>
            <a:ext cx="2752677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1600" b="1" cap="all" spc="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Garamond" pitchFamily="18" charset="0"/>
              </a:rPr>
              <a:t>Қысқаша</a:t>
            </a:r>
            <a:r>
              <a:rPr lang="ru-RU" sz="1600" b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Garamond" pitchFamily="18" charset="0"/>
              </a:rPr>
              <a:t> </a:t>
            </a:r>
            <a:r>
              <a:rPr lang="ru-RU" sz="1600" b="1" cap="all" spc="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Garamond" pitchFamily="18" charset="0"/>
              </a:rPr>
              <a:t>өмірбаяны</a:t>
            </a:r>
            <a:endParaRPr lang="ru-RU" sz="16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effectLst>
                <a:reflection blurRad="12700" stA="28000" endPos="45000" dist="1000" dir="5400000" sy="-100000" algn="bl" rotWithShape="0"/>
              </a:effectLst>
              <a:latin typeface="Garamond" pitchFamily="18" charset="0"/>
            </a:endParaRPr>
          </a:p>
        </p:txBody>
      </p:sp>
      <p:sp>
        <p:nvSpPr>
          <p:cNvPr id="22" name="Пятиугольник 21"/>
          <p:cNvSpPr/>
          <p:nvPr/>
        </p:nvSpPr>
        <p:spPr>
          <a:xfrm>
            <a:off x="79186" y="4435834"/>
            <a:ext cx="4520741" cy="1359930"/>
          </a:xfrm>
          <a:prstGeom prst="homePlat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Выноска со стрелкой вниз 23"/>
          <p:cNvSpPr/>
          <p:nvPr/>
        </p:nvSpPr>
        <p:spPr>
          <a:xfrm>
            <a:off x="4563170" y="4283597"/>
            <a:ext cx="2814119" cy="1944215"/>
          </a:xfrm>
          <a:prstGeom prst="downArrowCallou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/>
        </p:nvSpPr>
        <p:spPr>
          <a:xfrm>
            <a:off x="4563170" y="4285547"/>
            <a:ext cx="2751074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ru-RU" sz="1600" b="1" cap="none" spc="0" dirty="0" err="1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Шұғаның</a:t>
            </a:r>
            <a:r>
              <a:rPr lang="ru-RU" sz="1600" b="1" cap="none" spc="0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 </a:t>
            </a:r>
            <a:r>
              <a:rPr lang="ru-RU" sz="1600" b="1" cap="none" spc="0" dirty="0" err="1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өліміне</a:t>
            </a:r>
            <a:r>
              <a:rPr lang="ru-RU" sz="1600" b="1" cap="none" spc="0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 </a:t>
            </a:r>
            <a:r>
              <a:rPr lang="ru-RU" sz="1600" b="1" cap="none" spc="0" dirty="0" err="1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кім</a:t>
            </a:r>
            <a:r>
              <a:rPr lang="ru-RU" sz="1600" b="1" cap="none" spc="0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 </a:t>
            </a:r>
            <a:r>
              <a:rPr lang="ru-RU" sz="1600" b="1" cap="none" spc="0" dirty="0" err="1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кінәлі</a:t>
            </a:r>
            <a:r>
              <a:rPr lang="ru-RU" sz="16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?</a:t>
            </a:r>
          </a:p>
          <a:p>
            <a:endParaRPr lang="kk-KZ" sz="1600" b="1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cs typeface="Times New Roman" pitchFamily="18" charset="0"/>
            </a:endParaRPr>
          </a:p>
          <a:p>
            <a:endParaRPr lang="kk-KZ" sz="1600" b="1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cs typeface="Times New Roman" pitchFamily="18" charset="0"/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0" y="4414160"/>
            <a:ext cx="4008470" cy="55399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ru-RU" sz="1500" b="1" dirty="0" err="1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Қазіргі</a:t>
            </a:r>
            <a:r>
              <a:rPr lang="ru-RU" sz="15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 </a:t>
            </a:r>
            <a:r>
              <a:rPr lang="ru-RU" sz="1500" b="1" dirty="0" err="1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қазақ</a:t>
            </a:r>
            <a:r>
              <a:rPr lang="ru-RU" sz="15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 </a:t>
            </a:r>
            <a:r>
              <a:rPr lang="ru-RU" sz="1500" b="1" dirty="0" err="1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қыздарының</a:t>
            </a:r>
            <a:r>
              <a:rPr lang="ru-RU" sz="15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 </a:t>
            </a:r>
            <a:r>
              <a:rPr lang="ru-RU" sz="1500" b="1" dirty="0" err="1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тағдыры</a:t>
            </a:r>
            <a:r>
              <a:rPr lang="ru-RU" sz="15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 </a:t>
            </a:r>
            <a:r>
              <a:rPr lang="ru-RU" sz="1500" b="1" dirty="0" err="1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Шұғамен</a:t>
            </a:r>
            <a:endParaRPr lang="ru-RU" sz="1500" b="1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cs typeface="Times New Roman" pitchFamily="18" charset="0"/>
            </a:endParaRPr>
          </a:p>
          <a:p>
            <a:r>
              <a:rPr lang="ru-RU" sz="1500" b="1" dirty="0" err="1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салыстырмалы</a:t>
            </a:r>
            <a:r>
              <a:rPr lang="ru-RU" sz="15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 </a:t>
            </a:r>
            <a:r>
              <a:rPr lang="ru-RU" sz="1500" b="1" dirty="0" err="1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түрде</a:t>
            </a:r>
            <a:r>
              <a:rPr lang="ru-RU" sz="15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 </a:t>
            </a:r>
            <a:r>
              <a:rPr lang="ru-RU" sz="1500" b="1" dirty="0" err="1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қандай</a:t>
            </a:r>
            <a:r>
              <a:rPr lang="ru-RU" sz="15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 </a:t>
            </a:r>
            <a:r>
              <a:rPr lang="ru-RU" sz="1500" b="1" dirty="0" err="1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деп</a:t>
            </a:r>
            <a:r>
              <a:rPr lang="ru-RU" sz="15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 </a:t>
            </a:r>
            <a:r>
              <a:rPr lang="ru-RU" sz="1500" b="1" dirty="0" err="1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ойлайсың</a:t>
            </a:r>
            <a:r>
              <a:rPr lang="ru-RU" sz="1500" b="1" cap="none" spc="0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?</a:t>
            </a:r>
          </a:p>
        </p:txBody>
      </p:sp>
      <p:sp>
        <p:nvSpPr>
          <p:cNvPr id="39" name="Пятиугольник 38"/>
          <p:cNvSpPr/>
          <p:nvPr/>
        </p:nvSpPr>
        <p:spPr>
          <a:xfrm>
            <a:off x="68019" y="5834466"/>
            <a:ext cx="4936776" cy="1113426"/>
          </a:xfrm>
          <a:prstGeom prst="homePlat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Пятиугольник 39"/>
          <p:cNvSpPr/>
          <p:nvPr/>
        </p:nvSpPr>
        <p:spPr>
          <a:xfrm>
            <a:off x="68019" y="6947892"/>
            <a:ext cx="4924294" cy="1153407"/>
          </a:xfrm>
          <a:prstGeom prst="homePlat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Прямоугольник 40"/>
          <p:cNvSpPr/>
          <p:nvPr/>
        </p:nvSpPr>
        <p:spPr>
          <a:xfrm>
            <a:off x="0" y="5795764"/>
            <a:ext cx="4293996" cy="30777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ru-RU" sz="1400" b="1" cap="none" spc="0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 </a:t>
            </a:r>
            <a:r>
              <a:rPr lang="ru-RU" sz="1400" b="1" dirty="0" err="1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Әбдірахманның</a:t>
            </a:r>
            <a:r>
              <a:rPr lang="ru-RU" sz="14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 </a:t>
            </a:r>
            <a:r>
              <a:rPr lang="ru-RU" sz="1400" b="1" dirty="0" err="1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орнында</a:t>
            </a:r>
            <a:r>
              <a:rPr lang="ru-RU" sz="14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 </a:t>
            </a:r>
            <a:r>
              <a:rPr lang="ru-RU" sz="1400" b="1" dirty="0" err="1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болсаңыз</a:t>
            </a:r>
            <a:r>
              <a:rPr lang="ru-RU" sz="14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 </a:t>
            </a:r>
            <a:r>
              <a:rPr lang="ru-RU" sz="1400" b="1" dirty="0" err="1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қай</a:t>
            </a:r>
            <a:r>
              <a:rPr lang="kk-KZ" sz="14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т</a:t>
            </a:r>
            <a:r>
              <a:rPr lang="kk-KZ" sz="1400" b="1" cap="none" spc="0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ер едіңіз? </a:t>
            </a:r>
            <a:endParaRPr lang="ru-RU" sz="1400" b="1" cap="none" spc="0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cs typeface="Times New Roman" pitchFamily="18" charset="0"/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13683" y="6947892"/>
            <a:ext cx="4646721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ru-RU" sz="1400" b="1" dirty="0" err="1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Жазушы</a:t>
            </a:r>
            <a:r>
              <a:rPr lang="ru-RU" sz="14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 </a:t>
            </a:r>
            <a:r>
              <a:rPr lang="ru-RU" sz="1400" b="1" dirty="0" err="1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шығармасын</a:t>
            </a:r>
            <a:r>
              <a:rPr lang="ru-RU" sz="14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 «…</a:t>
            </a:r>
            <a:r>
              <a:rPr lang="ru-RU" sz="1400" b="1" dirty="0" err="1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Шұға</a:t>
            </a:r>
            <a:r>
              <a:rPr lang="ru-RU" sz="14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 </a:t>
            </a:r>
            <a:r>
              <a:rPr lang="ru-RU" sz="1400" b="1" dirty="0" err="1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десе</a:t>
            </a:r>
            <a:r>
              <a:rPr lang="ru-RU" sz="14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 де, </a:t>
            </a:r>
            <a:r>
              <a:rPr lang="ru-RU" sz="1400" b="1" dirty="0" err="1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Шұға</a:t>
            </a:r>
            <a:r>
              <a:rPr lang="ru-RU" sz="14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 </a:t>
            </a:r>
            <a:r>
              <a:rPr lang="ru-RU" sz="1400" b="1" dirty="0" err="1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еді</a:t>
            </a:r>
            <a:r>
              <a:rPr lang="ru-RU" sz="14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-ау!» </a:t>
            </a:r>
            <a:r>
              <a:rPr lang="kk-KZ" sz="14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д</a:t>
            </a:r>
            <a:r>
              <a:rPr lang="kk-KZ" sz="1400" b="1" cap="none" spc="0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е-</a:t>
            </a:r>
          </a:p>
          <a:p>
            <a:r>
              <a:rPr lang="kk-KZ" sz="1400" b="1" cap="none" spc="0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ген өкінішпен аяқтайды, сен болсаң, қалай аяқтар  </a:t>
            </a:r>
            <a:r>
              <a:rPr lang="kk-KZ" sz="14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едің?</a:t>
            </a:r>
            <a:r>
              <a:rPr lang="kk-KZ" sz="1400" b="1" cap="none" spc="0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 </a:t>
            </a:r>
            <a:endParaRPr lang="ru-RU" sz="1400" b="1" cap="none" spc="0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cs typeface="Times New Roman" pitchFamily="18" charset="0"/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4979283" y="9677520"/>
            <a:ext cx="1565878" cy="30777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kk-KZ" sz="1400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Менің аты-жөнім:</a:t>
            </a:r>
            <a:endParaRPr lang="ru-RU" sz="1400" cap="none" spc="0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6" name="Прямая соединительная линия 35"/>
          <p:cNvCxnSpPr/>
          <p:nvPr/>
        </p:nvCxnSpPr>
        <p:spPr>
          <a:xfrm>
            <a:off x="4912771" y="10260260"/>
            <a:ext cx="205187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6" name="Прямоугольник 45"/>
          <p:cNvSpPr/>
          <p:nvPr/>
        </p:nvSpPr>
        <p:spPr>
          <a:xfrm>
            <a:off x="6913507" y="5633403"/>
            <a:ext cx="449739" cy="3535583"/>
          </a:xfrm>
          <a:prstGeom prst="rect">
            <a:avLst/>
          </a:prstGeom>
          <a:noFill/>
        </p:spPr>
        <p:txBody>
          <a:bodyPr vert="wordArtVert" wrap="none" lIns="91440" tIns="45720" rIns="91440" bIns="45720">
            <a:spAutoFit/>
          </a:bodyPr>
          <a:lstStyle/>
          <a:p>
            <a:r>
              <a:rPr lang="ru-RU" sz="1600" b="1" cap="none" spc="0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600" b="1" cap="none" spc="0" dirty="0" err="1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Менің</a:t>
            </a:r>
            <a:r>
              <a:rPr lang="ru-RU" sz="1600" b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cap="none" spc="0" dirty="0" err="1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бағам</a:t>
            </a:r>
            <a:endParaRPr lang="ru-RU" sz="1600" b="1" cap="none" spc="0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30" name="Picture 6" descr="логотип apple раскраска: 2 тыс изображений найдено в Яндекс Картинках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9541" y="9116516"/>
            <a:ext cx="797748" cy="9249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Майлин Б.: Шұғаның белгісі: купить книгу по низкой цене в интернет-магазине  Meloman | Алматы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655" r="17265"/>
          <a:stretch/>
        </p:blipFill>
        <p:spPr bwMode="auto">
          <a:xfrm>
            <a:off x="5004795" y="6227812"/>
            <a:ext cx="1930868" cy="2755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Бейімбет мұралары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835" r="26936"/>
          <a:stretch/>
        </p:blipFill>
        <p:spPr bwMode="auto">
          <a:xfrm>
            <a:off x="123446" y="162156"/>
            <a:ext cx="2962820" cy="3821627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Горизонтальный свиток 8"/>
          <p:cNvSpPr/>
          <p:nvPr/>
        </p:nvSpPr>
        <p:spPr>
          <a:xfrm>
            <a:off x="57206" y="3635523"/>
            <a:ext cx="3197859" cy="778637"/>
          </a:xfrm>
          <a:prstGeom prst="horizontalScroll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Пятиугольник 43"/>
          <p:cNvSpPr/>
          <p:nvPr/>
        </p:nvSpPr>
        <p:spPr>
          <a:xfrm>
            <a:off x="74509" y="8101299"/>
            <a:ext cx="4924294" cy="1153407"/>
          </a:xfrm>
          <a:prstGeom prst="homePlat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Пятиугольник 44"/>
          <p:cNvSpPr/>
          <p:nvPr/>
        </p:nvSpPr>
        <p:spPr>
          <a:xfrm>
            <a:off x="80501" y="9254706"/>
            <a:ext cx="4924294" cy="1153407"/>
          </a:xfrm>
          <a:prstGeom prst="homePlat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Прямоугольник 46"/>
          <p:cNvSpPr/>
          <p:nvPr/>
        </p:nvSpPr>
        <p:spPr>
          <a:xfrm>
            <a:off x="0" y="8101298"/>
            <a:ext cx="3279103" cy="30777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ru-RU" sz="1400" b="1" cap="none" spc="0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 </a:t>
            </a:r>
            <a:r>
              <a:rPr lang="ru-RU" sz="1400" b="1" dirty="0" err="1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Шұға</a:t>
            </a:r>
            <a:r>
              <a:rPr lang="ru-RU" sz="14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 </a:t>
            </a:r>
            <a:r>
              <a:rPr lang="ru-RU" sz="1400" b="1" dirty="0" err="1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неліктен</a:t>
            </a:r>
            <a:r>
              <a:rPr lang="ru-RU" sz="14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 </a:t>
            </a:r>
            <a:r>
              <a:rPr lang="ru-RU" sz="1400" b="1" dirty="0" err="1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тәуір</a:t>
            </a:r>
            <a:r>
              <a:rPr lang="ru-RU" sz="14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 </a:t>
            </a:r>
            <a:r>
              <a:rPr lang="ru-RU" sz="1400" b="1" dirty="0" err="1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болғысы</a:t>
            </a:r>
            <a:r>
              <a:rPr lang="ru-RU" sz="14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 </a:t>
            </a:r>
            <a:r>
              <a:rPr lang="ru-RU" sz="1400" b="1" dirty="0" err="1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келмеді</a:t>
            </a:r>
            <a:r>
              <a:rPr lang="kk-KZ" sz="1400" b="1" cap="none" spc="0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? </a:t>
            </a:r>
            <a:endParaRPr lang="ru-RU" sz="1400" b="1" cap="none" spc="0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cs typeface="Times New Roman" pitchFamily="18" charset="0"/>
            </a:endParaRPr>
          </a:p>
        </p:txBody>
      </p:sp>
      <p:sp>
        <p:nvSpPr>
          <p:cNvPr id="48" name="Прямоугольник 47"/>
          <p:cNvSpPr/>
          <p:nvPr/>
        </p:nvSpPr>
        <p:spPr>
          <a:xfrm>
            <a:off x="54358" y="9208645"/>
            <a:ext cx="4574907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ru-RU" sz="1400" b="1" dirty="0" err="1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Сіз</a:t>
            </a:r>
            <a:r>
              <a:rPr lang="ru-RU" sz="14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 </a:t>
            </a:r>
            <a:r>
              <a:rPr lang="ru-RU" sz="1400" b="1" dirty="0" err="1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өз</a:t>
            </a:r>
            <a:r>
              <a:rPr lang="ru-RU" sz="14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 </a:t>
            </a:r>
            <a:r>
              <a:rPr lang="ru-RU" sz="1400" b="1" dirty="0" err="1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бойыңызға</a:t>
            </a:r>
            <a:r>
              <a:rPr lang="ru-RU" sz="14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 </a:t>
            </a:r>
            <a:r>
              <a:rPr lang="ru-RU" sz="1400" b="1" dirty="0" err="1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Шұға</a:t>
            </a:r>
            <a:r>
              <a:rPr lang="ru-RU" sz="14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 мен </a:t>
            </a:r>
            <a:r>
              <a:rPr lang="ru-RU" sz="1400" b="1" dirty="0" err="1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Әбдірахманның</a:t>
            </a:r>
            <a:r>
              <a:rPr lang="ru-RU" sz="14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 </a:t>
            </a:r>
            <a:r>
              <a:rPr lang="ru-RU" sz="1400" b="1" dirty="0" err="1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қандай</a:t>
            </a:r>
            <a:r>
              <a:rPr lang="ru-RU" sz="14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  </a:t>
            </a:r>
            <a:r>
              <a:rPr lang="ru-RU" sz="1400" b="1" dirty="0" err="1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қа</a:t>
            </a:r>
            <a:r>
              <a:rPr lang="ru-RU" sz="14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-</a:t>
            </a:r>
          </a:p>
          <a:p>
            <a:r>
              <a:rPr lang="ru-RU" sz="1400" b="1" cap="none" spc="0" dirty="0" err="1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сиеттерін</a:t>
            </a:r>
            <a:r>
              <a:rPr lang="ru-RU" sz="1400" b="1" cap="none" spc="0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 </a:t>
            </a:r>
            <a:r>
              <a:rPr lang="ru-RU" sz="1400" b="1" cap="none" spc="0" dirty="0" err="1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алар</a:t>
            </a:r>
            <a:r>
              <a:rPr lang="ru-RU" sz="1400" b="1" cap="none" spc="0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 </a:t>
            </a:r>
            <a:r>
              <a:rPr lang="ru-RU" sz="1400" b="1" cap="none" spc="0" dirty="0" err="1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едіңіз</a:t>
            </a:r>
            <a:r>
              <a:rPr lang="kk-KZ" sz="1400" b="1" cap="none" spc="0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? </a:t>
            </a:r>
            <a:endParaRPr lang="ru-RU" sz="1400" b="1" cap="none" spc="0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cs typeface="Times New Roman" pitchFamily="18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97BE8A7F-03D6-9BE8-40F6-C9C44446181F}"/>
              </a:ext>
            </a:extLst>
          </p:cNvPr>
          <p:cNvSpPr/>
          <p:nvPr/>
        </p:nvSpPr>
        <p:spPr>
          <a:xfrm rot="5400000">
            <a:off x="5364539" y="2306581"/>
            <a:ext cx="3984325" cy="2308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900" b="0" cap="none" spc="0" dirty="0" err="1">
                <a:ln w="0"/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Электронды</a:t>
            </a:r>
            <a:r>
              <a:rPr lang="ru-RU" sz="900" b="0" cap="none" spc="0" dirty="0">
                <a:ln w="0"/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</a:t>
            </a:r>
            <a:r>
              <a:rPr lang="kk-KZ" sz="900" b="0" cap="none" spc="0" dirty="0">
                <a:ln w="0"/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ұсқада таратуға тыйым салынады </a:t>
            </a:r>
            <a:r>
              <a:rPr lang="en-US" sz="900" b="1" cap="none" spc="0" dirty="0">
                <a:ln w="0"/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@kornekilikter_777</a:t>
            </a:r>
            <a:endParaRPr lang="ru-RU" sz="900" b="1" cap="none" spc="0" dirty="0">
              <a:ln w="0"/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0705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123445" y="95352"/>
            <a:ext cx="2962821" cy="3888432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threePt" dir="t"/>
            </a:scene3d>
            <a:sp3d>
              <a:bevelT w="6350"/>
              <a:bevelB w="6350"/>
            </a:sp3d>
          </a:bodyPr>
          <a:lstStyle/>
          <a:p>
            <a:pPr algn="ctr"/>
            <a:endParaRPr lang="ru-RU">
              <a:ln w="76200">
                <a:solidFill>
                  <a:schemeClr val="tx1"/>
                </a:solidFill>
              </a:ln>
            </a:endParaRPr>
          </a:p>
        </p:txBody>
      </p:sp>
      <p:sp>
        <p:nvSpPr>
          <p:cNvPr id="3" name="Скругленная прямоугольная выноска 2"/>
          <p:cNvSpPr/>
          <p:nvPr/>
        </p:nvSpPr>
        <p:spPr>
          <a:xfrm rot="16200000" flipV="1">
            <a:off x="3243666" y="285977"/>
            <a:ext cx="4119775" cy="3875464"/>
          </a:xfrm>
          <a:prstGeom prst="wedgeRoundRectCallou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ln w="57150">
                <a:solidFill>
                  <a:schemeClr val="tx1"/>
                </a:solidFill>
              </a:ln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048836" y="163822"/>
            <a:ext cx="2752677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1600" b="1" cap="all" spc="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Garamond" pitchFamily="18" charset="0"/>
              </a:rPr>
              <a:t>Қысқаша</a:t>
            </a:r>
            <a:r>
              <a:rPr lang="ru-RU" sz="1600" b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Garamond" pitchFamily="18" charset="0"/>
              </a:rPr>
              <a:t> </a:t>
            </a:r>
            <a:r>
              <a:rPr lang="ru-RU" sz="1600" b="1" cap="all" spc="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Garamond" pitchFamily="18" charset="0"/>
              </a:rPr>
              <a:t>өмірбаяны</a:t>
            </a:r>
            <a:endParaRPr lang="ru-RU" sz="16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effectLst>
                <a:reflection blurRad="12700" stA="28000" endPos="45000" dist="1000" dir="5400000" sy="-100000" algn="bl" rotWithShape="0"/>
              </a:effectLst>
              <a:latin typeface="Garamond" pitchFamily="18" charset="0"/>
            </a:endParaRPr>
          </a:p>
        </p:txBody>
      </p:sp>
      <p:sp>
        <p:nvSpPr>
          <p:cNvPr id="22" name="Пятиугольник 21"/>
          <p:cNvSpPr/>
          <p:nvPr/>
        </p:nvSpPr>
        <p:spPr>
          <a:xfrm>
            <a:off x="79186" y="4435834"/>
            <a:ext cx="4520741" cy="1359930"/>
          </a:xfrm>
          <a:prstGeom prst="homePlat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Выноска со стрелкой вниз 23"/>
          <p:cNvSpPr/>
          <p:nvPr/>
        </p:nvSpPr>
        <p:spPr>
          <a:xfrm>
            <a:off x="4563170" y="4283597"/>
            <a:ext cx="2814119" cy="1944215"/>
          </a:xfrm>
          <a:prstGeom prst="downArrowCallou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/>
        </p:nvSpPr>
        <p:spPr>
          <a:xfrm>
            <a:off x="4563170" y="4285547"/>
            <a:ext cx="2751074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ru-RU" sz="1600" b="1" cap="none" spc="0" dirty="0" err="1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Шұғаның</a:t>
            </a:r>
            <a:r>
              <a:rPr lang="ru-RU" sz="1600" b="1" cap="none" spc="0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 </a:t>
            </a:r>
            <a:r>
              <a:rPr lang="ru-RU" sz="1600" b="1" cap="none" spc="0" dirty="0" err="1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өліміне</a:t>
            </a:r>
            <a:r>
              <a:rPr lang="ru-RU" sz="1600" b="1" cap="none" spc="0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 </a:t>
            </a:r>
            <a:r>
              <a:rPr lang="ru-RU" sz="1600" b="1" cap="none" spc="0" dirty="0" err="1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кім</a:t>
            </a:r>
            <a:r>
              <a:rPr lang="ru-RU" sz="1600" b="1" cap="none" spc="0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 </a:t>
            </a:r>
            <a:r>
              <a:rPr lang="ru-RU" sz="1600" b="1" cap="none" spc="0" dirty="0" err="1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кінәлі</a:t>
            </a:r>
            <a:r>
              <a:rPr lang="ru-RU" sz="16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?</a:t>
            </a:r>
          </a:p>
          <a:p>
            <a:endParaRPr lang="kk-KZ" sz="1600" b="1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cs typeface="Times New Roman" pitchFamily="18" charset="0"/>
            </a:endParaRPr>
          </a:p>
          <a:p>
            <a:endParaRPr lang="kk-KZ" sz="1600" b="1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cs typeface="Times New Roman" pitchFamily="18" charset="0"/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0" y="4414160"/>
            <a:ext cx="4008470" cy="55399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ru-RU" sz="1500" b="1" dirty="0" err="1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Қазіргі</a:t>
            </a:r>
            <a:r>
              <a:rPr lang="ru-RU" sz="15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 </a:t>
            </a:r>
            <a:r>
              <a:rPr lang="ru-RU" sz="1500" b="1" dirty="0" err="1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қазақ</a:t>
            </a:r>
            <a:r>
              <a:rPr lang="ru-RU" sz="15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 </a:t>
            </a:r>
            <a:r>
              <a:rPr lang="ru-RU" sz="1500" b="1" dirty="0" err="1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қыздарының</a:t>
            </a:r>
            <a:r>
              <a:rPr lang="ru-RU" sz="15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 </a:t>
            </a:r>
            <a:r>
              <a:rPr lang="ru-RU" sz="1500" b="1" dirty="0" err="1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тағдыры</a:t>
            </a:r>
            <a:r>
              <a:rPr lang="ru-RU" sz="15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 </a:t>
            </a:r>
            <a:r>
              <a:rPr lang="ru-RU" sz="1500" b="1" dirty="0" err="1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Шұғамен</a:t>
            </a:r>
            <a:endParaRPr lang="ru-RU" sz="1500" b="1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cs typeface="Times New Roman" pitchFamily="18" charset="0"/>
            </a:endParaRPr>
          </a:p>
          <a:p>
            <a:r>
              <a:rPr lang="ru-RU" sz="1500" b="1" dirty="0" err="1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салыстырмалы</a:t>
            </a:r>
            <a:r>
              <a:rPr lang="ru-RU" sz="15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 </a:t>
            </a:r>
            <a:r>
              <a:rPr lang="ru-RU" sz="1500" b="1" dirty="0" err="1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түрде</a:t>
            </a:r>
            <a:r>
              <a:rPr lang="ru-RU" sz="15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 </a:t>
            </a:r>
            <a:r>
              <a:rPr lang="ru-RU" sz="1500" b="1" dirty="0" err="1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қандай</a:t>
            </a:r>
            <a:r>
              <a:rPr lang="ru-RU" sz="15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 </a:t>
            </a:r>
            <a:r>
              <a:rPr lang="ru-RU" sz="1500" b="1" dirty="0" err="1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деп</a:t>
            </a:r>
            <a:r>
              <a:rPr lang="ru-RU" sz="15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 </a:t>
            </a:r>
            <a:r>
              <a:rPr lang="ru-RU" sz="1500" b="1" dirty="0" err="1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ойлайсың</a:t>
            </a:r>
            <a:r>
              <a:rPr lang="ru-RU" sz="1500" b="1" cap="none" spc="0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?</a:t>
            </a:r>
          </a:p>
        </p:txBody>
      </p:sp>
      <p:sp>
        <p:nvSpPr>
          <p:cNvPr id="39" name="Пятиугольник 38"/>
          <p:cNvSpPr/>
          <p:nvPr/>
        </p:nvSpPr>
        <p:spPr>
          <a:xfrm>
            <a:off x="68019" y="5834466"/>
            <a:ext cx="4936776" cy="1113426"/>
          </a:xfrm>
          <a:prstGeom prst="homePlat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Пятиугольник 39"/>
          <p:cNvSpPr/>
          <p:nvPr/>
        </p:nvSpPr>
        <p:spPr>
          <a:xfrm>
            <a:off x="68019" y="6947892"/>
            <a:ext cx="4924294" cy="1153407"/>
          </a:xfrm>
          <a:prstGeom prst="homePlat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Прямоугольник 40"/>
          <p:cNvSpPr/>
          <p:nvPr/>
        </p:nvSpPr>
        <p:spPr>
          <a:xfrm>
            <a:off x="0" y="5795764"/>
            <a:ext cx="4293996" cy="30777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ru-RU" sz="1400" b="1" cap="none" spc="0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 </a:t>
            </a:r>
            <a:r>
              <a:rPr lang="ru-RU" sz="1400" b="1" dirty="0" err="1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Әбдірахманның</a:t>
            </a:r>
            <a:r>
              <a:rPr lang="ru-RU" sz="14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 </a:t>
            </a:r>
            <a:r>
              <a:rPr lang="ru-RU" sz="1400" b="1" dirty="0" err="1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орнында</a:t>
            </a:r>
            <a:r>
              <a:rPr lang="ru-RU" sz="14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 </a:t>
            </a:r>
            <a:r>
              <a:rPr lang="ru-RU" sz="1400" b="1" dirty="0" err="1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болсаңыз</a:t>
            </a:r>
            <a:r>
              <a:rPr lang="ru-RU" sz="14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 </a:t>
            </a:r>
            <a:r>
              <a:rPr lang="ru-RU" sz="1400" b="1" dirty="0" err="1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қай</a:t>
            </a:r>
            <a:r>
              <a:rPr lang="kk-KZ" sz="14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т</a:t>
            </a:r>
            <a:r>
              <a:rPr lang="kk-KZ" sz="1400" b="1" cap="none" spc="0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ер едіңіз? </a:t>
            </a:r>
            <a:endParaRPr lang="ru-RU" sz="1400" b="1" cap="none" spc="0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cs typeface="Times New Roman" pitchFamily="18" charset="0"/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13683" y="6947892"/>
            <a:ext cx="4646721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ru-RU" sz="1400" b="1" dirty="0" err="1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Жазушы</a:t>
            </a:r>
            <a:r>
              <a:rPr lang="ru-RU" sz="14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 </a:t>
            </a:r>
            <a:r>
              <a:rPr lang="ru-RU" sz="1400" b="1" dirty="0" err="1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шығармасын</a:t>
            </a:r>
            <a:r>
              <a:rPr lang="ru-RU" sz="14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 «…</a:t>
            </a:r>
            <a:r>
              <a:rPr lang="ru-RU" sz="1400" b="1" dirty="0" err="1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Шұға</a:t>
            </a:r>
            <a:r>
              <a:rPr lang="ru-RU" sz="14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 </a:t>
            </a:r>
            <a:r>
              <a:rPr lang="ru-RU" sz="1400" b="1" dirty="0" err="1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десе</a:t>
            </a:r>
            <a:r>
              <a:rPr lang="ru-RU" sz="14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 де, </a:t>
            </a:r>
            <a:r>
              <a:rPr lang="ru-RU" sz="1400" b="1" dirty="0" err="1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Шұға</a:t>
            </a:r>
            <a:r>
              <a:rPr lang="ru-RU" sz="14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 </a:t>
            </a:r>
            <a:r>
              <a:rPr lang="ru-RU" sz="1400" b="1" dirty="0" err="1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еді</a:t>
            </a:r>
            <a:r>
              <a:rPr lang="ru-RU" sz="14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-ау!» </a:t>
            </a:r>
            <a:r>
              <a:rPr lang="kk-KZ" sz="14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д</a:t>
            </a:r>
            <a:r>
              <a:rPr lang="kk-KZ" sz="1400" b="1" cap="none" spc="0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е-</a:t>
            </a:r>
          </a:p>
          <a:p>
            <a:r>
              <a:rPr lang="kk-KZ" sz="1400" b="1" cap="none" spc="0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ген өкінішпен аяқтайды, сен болсаң, қалай аяқтар  </a:t>
            </a:r>
            <a:r>
              <a:rPr lang="kk-KZ" sz="14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едің?</a:t>
            </a:r>
            <a:r>
              <a:rPr lang="kk-KZ" sz="1400" b="1" cap="none" spc="0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 </a:t>
            </a:r>
            <a:endParaRPr lang="ru-RU" sz="1400" b="1" cap="none" spc="0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cs typeface="Times New Roman" pitchFamily="18" charset="0"/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4979283" y="9677520"/>
            <a:ext cx="1565878" cy="30777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kk-KZ" sz="1400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Менің аты-жөнім:</a:t>
            </a:r>
            <a:endParaRPr lang="ru-RU" sz="1400" cap="none" spc="0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6" name="Прямая соединительная линия 35"/>
          <p:cNvCxnSpPr/>
          <p:nvPr/>
        </p:nvCxnSpPr>
        <p:spPr>
          <a:xfrm>
            <a:off x="4912771" y="10260260"/>
            <a:ext cx="205187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6" name="Прямоугольник 45"/>
          <p:cNvSpPr/>
          <p:nvPr/>
        </p:nvSpPr>
        <p:spPr>
          <a:xfrm>
            <a:off x="6913507" y="5633403"/>
            <a:ext cx="449739" cy="3535583"/>
          </a:xfrm>
          <a:prstGeom prst="rect">
            <a:avLst/>
          </a:prstGeom>
          <a:noFill/>
        </p:spPr>
        <p:txBody>
          <a:bodyPr vert="wordArtVert" wrap="none" lIns="91440" tIns="45720" rIns="91440" bIns="45720">
            <a:spAutoFit/>
          </a:bodyPr>
          <a:lstStyle/>
          <a:p>
            <a:r>
              <a:rPr lang="ru-RU" sz="1600" b="1" cap="none" spc="0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600" b="1" cap="none" spc="0" dirty="0" err="1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Менің</a:t>
            </a:r>
            <a:r>
              <a:rPr lang="ru-RU" sz="1600" b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cap="none" spc="0" dirty="0" err="1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бағам</a:t>
            </a:r>
            <a:endParaRPr lang="ru-RU" sz="1600" b="1" cap="none" spc="0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30" name="Picture 6" descr="логотип apple раскраска: 2 тыс изображений найдено в Яндекс Картинках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9541" y="9116516"/>
            <a:ext cx="797748" cy="9249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Майлин Б.: Шұғаның белгісі: купить книгу по низкой цене в интернет-магазине  Meloman | Алматы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655" r="17265"/>
          <a:stretch/>
        </p:blipFill>
        <p:spPr bwMode="auto">
          <a:xfrm>
            <a:off x="5004795" y="6227812"/>
            <a:ext cx="1930868" cy="2755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Бейімбет мұралары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835" r="26936"/>
          <a:stretch/>
        </p:blipFill>
        <p:spPr bwMode="auto">
          <a:xfrm>
            <a:off x="123446" y="162156"/>
            <a:ext cx="2962820" cy="3821627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Горизонтальный свиток 8"/>
          <p:cNvSpPr/>
          <p:nvPr/>
        </p:nvSpPr>
        <p:spPr>
          <a:xfrm>
            <a:off x="57206" y="3635523"/>
            <a:ext cx="3197859" cy="778637"/>
          </a:xfrm>
          <a:prstGeom prst="horizontalScroll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Пятиугольник 43"/>
          <p:cNvSpPr/>
          <p:nvPr/>
        </p:nvSpPr>
        <p:spPr>
          <a:xfrm>
            <a:off x="74509" y="8101299"/>
            <a:ext cx="4924294" cy="1153407"/>
          </a:xfrm>
          <a:prstGeom prst="homePlat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Пятиугольник 44"/>
          <p:cNvSpPr/>
          <p:nvPr/>
        </p:nvSpPr>
        <p:spPr>
          <a:xfrm>
            <a:off x="80501" y="9254706"/>
            <a:ext cx="4924294" cy="1153407"/>
          </a:xfrm>
          <a:prstGeom prst="homePlat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Прямоугольник 46"/>
          <p:cNvSpPr/>
          <p:nvPr/>
        </p:nvSpPr>
        <p:spPr>
          <a:xfrm>
            <a:off x="0" y="8101298"/>
            <a:ext cx="3279103" cy="30777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ru-RU" sz="1400" b="1" cap="none" spc="0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 </a:t>
            </a:r>
            <a:r>
              <a:rPr lang="ru-RU" sz="1400" b="1" dirty="0" err="1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Шұға</a:t>
            </a:r>
            <a:r>
              <a:rPr lang="ru-RU" sz="14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 </a:t>
            </a:r>
            <a:r>
              <a:rPr lang="ru-RU" sz="1400" b="1" dirty="0" err="1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неліктен</a:t>
            </a:r>
            <a:r>
              <a:rPr lang="ru-RU" sz="14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 </a:t>
            </a:r>
            <a:r>
              <a:rPr lang="ru-RU" sz="1400" b="1" dirty="0" err="1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тәуір</a:t>
            </a:r>
            <a:r>
              <a:rPr lang="ru-RU" sz="14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 </a:t>
            </a:r>
            <a:r>
              <a:rPr lang="ru-RU" sz="1400" b="1" dirty="0" err="1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болғысы</a:t>
            </a:r>
            <a:r>
              <a:rPr lang="ru-RU" sz="14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 </a:t>
            </a:r>
            <a:r>
              <a:rPr lang="ru-RU" sz="1400" b="1" dirty="0" err="1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келмеді</a:t>
            </a:r>
            <a:r>
              <a:rPr lang="kk-KZ" sz="1400" b="1" cap="none" spc="0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? </a:t>
            </a:r>
            <a:endParaRPr lang="ru-RU" sz="1400" b="1" cap="none" spc="0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cs typeface="Times New Roman" pitchFamily="18" charset="0"/>
            </a:endParaRPr>
          </a:p>
        </p:txBody>
      </p:sp>
      <p:sp>
        <p:nvSpPr>
          <p:cNvPr id="48" name="Прямоугольник 47"/>
          <p:cNvSpPr/>
          <p:nvPr/>
        </p:nvSpPr>
        <p:spPr>
          <a:xfrm>
            <a:off x="54358" y="9208645"/>
            <a:ext cx="4574907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ru-RU" sz="1400" b="1" dirty="0" err="1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Сіз</a:t>
            </a:r>
            <a:r>
              <a:rPr lang="ru-RU" sz="14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 </a:t>
            </a:r>
            <a:r>
              <a:rPr lang="ru-RU" sz="1400" b="1" dirty="0" err="1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өз</a:t>
            </a:r>
            <a:r>
              <a:rPr lang="ru-RU" sz="14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 </a:t>
            </a:r>
            <a:r>
              <a:rPr lang="ru-RU" sz="1400" b="1" dirty="0" err="1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бойыңызға</a:t>
            </a:r>
            <a:r>
              <a:rPr lang="ru-RU" sz="14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 </a:t>
            </a:r>
            <a:r>
              <a:rPr lang="ru-RU" sz="1400" b="1" dirty="0" err="1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Шұға</a:t>
            </a:r>
            <a:r>
              <a:rPr lang="ru-RU" sz="14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 мен </a:t>
            </a:r>
            <a:r>
              <a:rPr lang="ru-RU" sz="1400" b="1" dirty="0" err="1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Әбдірахманның</a:t>
            </a:r>
            <a:r>
              <a:rPr lang="ru-RU" sz="14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 </a:t>
            </a:r>
            <a:r>
              <a:rPr lang="ru-RU" sz="1400" b="1" dirty="0" err="1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қандай</a:t>
            </a:r>
            <a:r>
              <a:rPr lang="ru-RU" sz="14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  </a:t>
            </a:r>
            <a:r>
              <a:rPr lang="ru-RU" sz="1400" b="1" dirty="0" err="1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қа</a:t>
            </a:r>
            <a:r>
              <a:rPr lang="ru-RU" sz="14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-</a:t>
            </a:r>
          </a:p>
          <a:p>
            <a:r>
              <a:rPr lang="ru-RU" sz="1400" b="1" cap="none" spc="0" dirty="0" err="1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сиеттерін</a:t>
            </a:r>
            <a:r>
              <a:rPr lang="ru-RU" sz="1400" b="1" cap="none" spc="0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 </a:t>
            </a:r>
            <a:r>
              <a:rPr lang="ru-RU" sz="1400" b="1" cap="none" spc="0" dirty="0" err="1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алар</a:t>
            </a:r>
            <a:r>
              <a:rPr lang="ru-RU" sz="1400" b="1" cap="none" spc="0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 </a:t>
            </a:r>
            <a:r>
              <a:rPr lang="ru-RU" sz="1400" b="1" cap="none" spc="0" dirty="0" err="1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едіңіз</a:t>
            </a:r>
            <a:r>
              <a:rPr lang="kk-KZ" sz="1400" b="1" cap="none" spc="0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? </a:t>
            </a:r>
            <a:endParaRPr lang="ru-RU" sz="1400" b="1" cap="none" spc="0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cs typeface="Times New Roman" pitchFamily="18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8A1CFB09-3DA3-286E-E4DB-D948640D8C30}"/>
              </a:ext>
            </a:extLst>
          </p:cNvPr>
          <p:cNvSpPr/>
          <p:nvPr/>
        </p:nvSpPr>
        <p:spPr>
          <a:xfrm rot="5400000">
            <a:off x="5364539" y="2306581"/>
            <a:ext cx="3984325" cy="2308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900" b="0" cap="none" spc="0" dirty="0" err="1">
                <a:ln w="0"/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Электронды</a:t>
            </a:r>
            <a:r>
              <a:rPr lang="ru-RU" sz="900" b="0" cap="none" spc="0" dirty="0">
                <a:ln w="0"/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</a:t>
            </a:r>
            <a:r>
              <a:rPr lang="kk-KZ" sz="900" b="0" cap="none" spc="0" dirty="0">
                <a:ln w="0"/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ұсқада таратуға тыйым салынады </a:t>
            </a:r>
            <a:r>
              <a:rPr lang="en-US" sz="900" b="1" cap="none" spc="0" dirty="0">
                <a:ln w="0"/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@kornekilikter_777</a:t>
            </a:r>
            <a:endParaRPr lang="ru-RU" sz="900" b="1" cap="none" spc="0" dirty="0">
              <a:ln w="0"/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0705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BF89742-C41C-DF4F-97E0-2AC4F8FAB5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KZ"/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CFC5EDBF-4D9E-D78D-EA84-34F8B72B1BE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586" y="418059"/>
            <a:ext cx="6809660" cy="9543975"/>
          </a:xfrm>
        </p:spPr>
      </p:pic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F38D77A1-D742-9F85-B4F2-CA8150FD1EFD}"/>
              </a:ext>
            </a:extLst>
          </p:cNvPr>
          <p:cNvSpPr/>
          <p:nvPr/>
        </p:nvSpPr>
        <p:spPr>
          <a:xfrm>
            <a:off x="2393714" y="9836674"/>
            <a:ext cx="2664296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900" b="0" cap="none" spc="0" dirty="0" err="1">
                <a:ln w="0"/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Электронды</a:t>
            </a:r>
            <a:r>
              <a:rPr lang="ru-RU" sz="900" b="0" cap="none" spc="0" dirty="0">
                <a:ln w="0"/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</a:t>
            </a:r>
            <a:r>
              <a:rPr lang="kk-KZ" sz="900" b="0" cap="none" spc="0" dirty="0">
                <a:ln w="0"/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ұсқада таратуға тыйым салынады</a:t>
            </a:r>
          </a:p>
          <a:p>
            <a:pPr algn="ctr"/>
            <a:r>
              <a:rPr lang="en-US" sz="900" b="1" cap="none" spc="0" dirty="0">
                <a:ln w="0"/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@kornekilikter_777</a:t>
            </a:r>
            <a:endParaRPr lang="ru-RU" sz="900" b="1" cap="none" spc="0" dirty="0">
              <a:ln w="0"/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382720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259</Words>
  <Application>Microsoft Office PowerPoint</Application>
  <PresentationFormat>Произвольный</PresentationFormat>
  <Paragraphs>41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9" baseType="lpstr">
      <vt:lpstr>Arial</vt:lpstr>
      <vt:lpstr>Calibri</vt:lpstr>
      <vt:lpstr>Garamond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Фариза</dc:creator>
  <cp:lastModifiedBy>Altyn Kenzhina</cp:lastModifiedBy>
  <cp:revision>11</cp:revision>
  <dcterms:created xsi:type="dcterms:W3CDTF">2022-11-24T15:13:53Z</dcterms:created>
  <dcterms:modified xsi:type="dcterms:W3CDTF">2024-10-10T19:02:32Z</dcterms:modified>
</cp:coreProperties>
</file>