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6858000" cy="9906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5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2947" y="425195"/>
            <a:ext cx="5612104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3">
            <a:extLst>
              <a:ext uri="{FF2B5EF4-FFF2-40B4-BE49-F238E27FC236}">
                <a16:creationId xmlns:a16="http://schemas.microsoft.com/office/drawing/2014/main" id="{AF5938D3-303D-4DC0-B56E-BC4C31730AF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173" y="838200"/>
            <a:ext cx="6107654" cy="790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0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ject 13">
            <a:extLst>
              <a:ext uri="{FF2B5EF4-FFF2-40B4-BE49-F238E27FC236}">
                <a16:creationId xmlns:a16="http://schemas.microsoft.com/office/drawing/2014/main" id="{2639C334-39AC-43AA-889D-E365CCD37C3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173" y="838200"/>
            <a:ext cx="6107654" cy="7903071"/>
          </a:xfrm>
          <a:prstGeom prst="rect">
            <a:avLst/>
          </a:prstGeom>
        </p:spPr>
      </p:pic>
      <p:sp>
        <p:nvSpPr>
          <p:cNvPr id="28" name="object 14">
            <a:extLst>
              <a:ext uri="{FF2B5EF4-FFF2-40B4-BE49-F238E27FC236}">
                <a16:creationId xmlns:a16="http://schemas.microsoft.com/office/drawing/2014/main" id="{E1E40C79-588B-467C-8244-E94E5D5E4B46}"/>
              </a:ext>
            </a:extLst>
          </p:cNvPr>
          <p:cNvSpPr txBox="1"/>
          <p:nvPr/>
        </p:nvSpPr>
        <p:spPr>
          <a:xfrm rot="21300000">
            <a:off x="3042191" y="8027082"/>
            <a:ext cx="41527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35" dirty="0">
                <a:latin typeface="Calibri"/>
                <a:cs typeface="Calibri"/>
              </a:rPr>
              <a:t>a</a:t>
            </a:r>
            <a:r>
              <a:rPr sz="2100" spc="-52" baseline="1984" dirty="0">
                <a:latin typeface="Calibri"/>
                <a:cs typeface="Calibri"/>
              </a:rPr>
              <a:t>t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29" name="object 15">
            <a:extLst>
              <a:ext uri="{FF2B5EF4-FFF2-40B4-BE49-F238E27FC236}">
                <a16:creationId xmlns:a16="http://schemas.microsoft.com/office/drawing/2014/main" id="{DD9439FA-5A00-469D-B1ED-D2211A70A179}"/>
              </a:ext>
            </a:extLst>
          </p:cNvPr>
          <p:cNvSpPr txBox="1"/>
          <p:nvPr/>
        </p:nvSpPr>
        <p:spPr>
          <a:xfrm rot="21300000">
            <a:off x="3578758" y="6940721"/>
            <a:ext cx="28313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0" dirty="0">
                <a:latin typeface="Calibri"/>
                <a:cs typeface="Calibri"/>
              </a:rPr>
              <a:t>c</a:t>
            </a:r>
            <a:r>
              <a:rPr sz="1400" spc="-3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83C4729B-049A-4839-B7B8-CBA02BD05157}"/>
              </a:ext>
            </a:extLst>
          </p:cNvPr>
          <p:cNvSpPr txBox="1"/>
          <p:nvPr/>
        </p:nvSpPr>
        <p:spPr>
          <a:xfrm rot="21300000">
            <a:off x="2313383" y="7288520"/>
            <a:ext cx="4325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20" dirty="0">
                <a:latin typeface="Calibri"/>
                <a:cs typeface="Calibri"/>
              </a:rPr>
              <a:t>a</a:t>
            </a:r>
            <a:r>
              <a:rPr sz="2100" spc="-104" baseline="1984" dirty="0">
                <a:latin typeface="Calibri"/>
                <a:cs typeface="Calibri"/>
              </a:rPr>
              <a:t>k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31" name="object 17">
            <a:extLst>
              <a:ext uri="{FF2B5EF4-FFF2-40B4-BE49-F238E27FC236}">
                <a16:creationId xmlns:a16="http://schemas.microsoft.com/office/drawing/2014/main" id="{593E3437-D55B-441C-8F01-3D5D044A969A}"/>
              </a:ext>
            </a:extLst>
          </p:cNvPr>
          <p:cNvSpPr txBox="1"/>
          <p:nvPr/>
        </p:nvSpPr>
        <p:spPr>
          <a:xfrm rot="21300000">
            <a:off x="1436090" y="8015041"/>
            <a:ext cx="30848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s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18">
            <a:extLst>
              <a:ext uri="{FF2B5EF4-FFF2-40B4-BE49-F238E27FC236}">
                <a16:creationId xmlns:a16="http://schemas.microsoft.com/office/drawing/2014/main" id="{AF812206-D4FD-4C2B-8CA7-C3E27B852030}"/>
              </a:ext>
            </a:extLst>
          </p:cNvPr>
          <p:cNvSpPr txBox="1"/>
          <p:nvPr/>
        </p:nvSpPr>
        <p:spPr>
          <a:xfrm rot="21300000">
            <a:off x="750694" y="7038478"/>
            <a:ext cx="32850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d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19">
            <a:extLst>
              <a:ext uri="{FF2B5EF4-FFF2-40B4-BE49-F238E27FC236}">
                <a16:creationId xmlns:a16="http://schemas.microsoft.com/office/drawing/2014/main" id="{23BE4668-89D5-4321-88EF-E82B2A55EFAE}"/>
              </a:ext>
            </a:extLst>
          </p:cNvPr>
          <p:cNvSpPr txBox="1"/>
          <p:nvPr/>
        </p:nvSpPr>
        <p:spPr>
          <a:xfrm rot="21300000">
            <a:off x="1670176" y="6387486"/>
            <a:ext cx="35836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spc="-20" dirty="0">
                <a:latin typeface="Calibri"/>
                <a:cs typeface="Calibri"/>
              </a:rPr>
              <a:t>a</a:t>
            </a:r>
            <a:r>
              <a:rPr sz="1400" spc="-7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20">
            <a:extLst>
              <a:ext uri="{FF2B5EF4-FFF2-40B4-BE49-F238E27FC236}">
                <a16:creationId xmlns:a16="http://schemas.microsoft.com/office/drawing/2014/main" id="{4BD1A00C-24C4-4B75-9A43-30E8FFD0ABAF}"/>
              </a:ext>
            </a:extLst>
          </p:cNvPr>
          <p:cNvSpPr txBox="1"/>
          <p:nvPr/>
        </p:nvSpPr>
        <p:spPr>
          <a:xfrm rot="21300000">
            <a:off x="2921169" y="5922911"/>
            <a:ext cx="32850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h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21">
            <a:extLst>
              <a:ext uri="{FF2B5EF4-FFF2-40B4-BE49-F238E27FC236}">
                <a16:creationId xmlns:a16="http://schemas.microsoft.com/office/drawing/2014/main" id="{86D3F726-813A-44C0-BF6F-549C08E085CA}"/>
              </a:ext>
            </a:extLst>
          </p:cNvPr>
          <p:cNvSpPr txBox="1"/>
          <p:nvPr/>
        </p:nvSpPr>
        <p:spPr>
          <a:xfrm rot="21300000">
            <a:off x="752809" y="5499239"/>
            <a:ext cx="32850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22">
            <a:extLst>
              <a:ext uri="{FF2B5EF4-FFF2-40B4-BE49-F238E27FC236}">
                <a16:creationId xmlns:a16="http://schemas.microsoft.com/office/drawing/2014/main" id="{7FAE7989-A8BE-4DFE-A69C-6F8548E56B97}"/>
              </a:ext>
            </a:extLst>
          </p:cNvPr>
          <p:cNvSpPr txBox="1"/>
          <p:nvPr/>
        </p:nvSpPr>
        <p:spPr>
          <a:xfrm rot="21300000">
            <a:off x="2115606" y="5029401"/>
            <a:ext cx="33601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30" dirty="0">
                <a:latin typeface="Calibri"/>
                <a:cs typeface="Calibri"/>
              </a:rPr>
              <a:t>f</a:t>
            </a:r>
            <a:r>
              <a:rPr sz="1400" spc="-35" dirty="0">
                <a:latin typeface="Calibri"/>
                <a:cs typeface="Calibri"/>
              </a:rPr>
              <a:t>at</a:t>
            </a:r>
            <a:r>
              <a:rPr sz="1400" dirty="0">
                <a:latin typeface="Calibri"/>
                <a:cs typeface="Calibri"/>
              </a:rPr>
              <a:t>e</a:t>
            </a:r>
          </a:p>
        </p:txBody>
      </p:sp>
      <p:sp>
        <p:nvSpPr>
          <p:cNvPr id="37" name="object 23">
            <a:extLst>
              <a:ext uri="{FF2B5EF4-FFF2-40B4-BE49-F238E27FC236}">
                <a16:creationId xmlns:a16="http://schemas.microsoft.com/office/drawing/2014/main" id="{13AA8DA6-CDAD-4630-96D7-475522434FD0}"/>
              </a:ext>
            </a:extLst>
          </p:cNvPr>
          <p:cNvSpPr txBox="1"/>
          <p:nvPr/>
        </p:nvSpPr>
        <p:spPr>
          <a:xfrm rot="21300000">
            <a:off x="1223653" y="4281713"/>
            <a:ext cx="35122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30" dirty="0">
                <a:latin typeface="Calibri"/>
                <a:cs typeface="Calibri"/>
              </a:rPr>
              <a:t>f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spc="-70" dirty="0">
                <a:latin typeface="Calibri"/>
                <a:cs typeface="Calibri"/>
              </a:rPr>
              <a:t>k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24">
            <a:extLst>
              <a:ext uri="{FF2B5EF4-FFF2-40B4-BE49-F238E27FC236}">
                <a16:creationId xmlns:a16="http://schemas.microsoft.com/office/drawing/2014/main" id="{DF7ABDD6-4DF1-477E-8E94-4763A8D11D10}"/>
              </a:ext>
            </a:extLst>
          </p:cNvPr>
          <p:cNvSpPr txBox="1"/>
          <p:nvPr/>
        </p:nvSpPr>
        <p:spPr>
          <a:xfrm rot="21300000">
            <a:off x="3991386" y="5576504"/>
            <a:ext cx="3616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5" dirty="0">
                <a:latin typeface="Calibri"/>
                <a:cs typeface="Calibri"/>
              </a:rPr>
              <a:t>g</a:t>
            </a:r>
            <a:r>
              <a:rPr sz="1400" spc="-35" dirty="0">
                <a:latin typeface="Calibri"/>
                <a:cs typeface="Calibri"/>
              </a:rPr>
              <a:t>at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39" name="object 25">
            <a:extLst>
              <a:ext uri="{FF2B5EF4-FFF2-40B4-BE49-F238E27FC236}">
                <a16:creationId xmlns:a16="http://schemas.microsoft.com/office/drawing/2014/main" id="{023924E9-BDA0-4962-8182-F5E26D1A9FFD}"/>
              </a:ext>
            </a:extLst>
          </p:cNvPr>
          <p:cNvSpPr txBox="1"/>
          <p:nvPr/>
        </p:nvSpPr>
        <p:spPr>
          <a:xfrm rot="21300000">
            <a:off x="3317042" y="4432972"/>
            <a:ext cx="271442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30" dirty="0">
                <a:latin typeface="Calibri"/>
                <a:cs typeface="Calibri"/>
              </a:rPr>
              <a:t>r</a:t>
            </a:r>
            <a:r>
              <a:rPr sz="1400" spc="-3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26">
            <a:extLst>
              <a:ext uri="{FF2B5EF4-FFF2-40B4-BE49-F238E27FC236}">
                <a16:creationId xmlns:a16="http://schemas.microsoft.com/office/drawing/2014/main" id="{951BDFA1-0045-4828-84E5-12CCC1A9D670}"/>
              </a:ext>
            </a:extLst>
          </p:cNvPr>
          <p:cNvSpPr txBox="1"/>
          <p:nvPr/>
        </p:nvSpPr>
        <p:spPr>
          <a:xfrm rot="21300000">
            <a:off x="5284165" y="5027422"/>
            <a:ext cx="36944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20" dirty="0">
                <a:latin typeface="Calibri"/>
                <a:cs typeface="Calibri"/>
              </a:rPr>
              <a:t>a</a:t>
            </a:r>
            <a:r>
              <a:rPr sz="2100" baseline="1984" dirty="0">
                <a:latin typeface="Calibri"/>
                <a:cs typeface="Calibri"/>
              </a:rPr>
              <a:t>n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41" name="object 27">
            <a:extLst>
              <a:ext uri="{FF2B5EF4-FFF2-40B4-BE49-F238E27FC236}">
                <a16:creationId xmlns:a16="http://schemas.microsoft.com/office/drawing/2014/main" id="{EBB041B4-BA76-4F36-AA99-63129C7FBB5C}"/>
              </a:ext>
            </a:extLst>
          </p:cNvPr>
          <p:cNvSpPr txBox="1"/>
          <p:nvPr/>
        </p:nvSpPr>
        <p:spPr>
          <a:xfrm rot="21300000">
            <a:off x="4380650" y="4133320"/>
            <a:ext cx="38738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0" dirty="0">
                <a:latin typeface="Calibri"/>
                <a:cs typeface="Calibri"/>
              </a:rPr>
              <a:t>ca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42" name="object 28">
            <a:extLst>
              <a:ext uri="{FF2B5EF4-FFF2-40B4-BE49-F238E27FC236}">
                <a16:creationId xmlns:a16="http://schemas.microsoft.com/office/drawing/2014/main" id="{EEDA1075-F3E7-42E0-BFEE-45D7C1FFC93B}"/>
              </a:ext>
            </a:extLst>
          </p:cNvPr>
          <p:cNvSpPr txBox="1"/>
          <p:nvPr/>
        </p:nvSpPr>
        <p:spPr>
          <a:xfrm rot="21300000">
            <a:off x="2279612" y="3457108"/>
            <a:ext cx="32796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l</a:t>
            </a:r>
            <a:r>
              <a:rPr sz="1400" spc="-35" dirty="0">
                <a:latin typeface="Calibri"/>
                <a:cs typeface="Calibri"/>
              </a:rPr>
              <a:t>at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29">
            <a:extLst>
              <a:ext uri="{FF2B5EF4-FFF2-40B4-BE49-F238E27FC236}">
                <a16:creationId xmlns:a16="http://schemas.microsoft.com/office/drawing/2014/main" id="{A9ECEC15-AE62-4496-8433-914FFD4A303D}"/>
              </a:ext>
            </a:extLst>
          </p:cNvPr>
          <p:cNvSpPr txBox="1"/>
          <p:nvPr/>
        </p:nvSpPr>
        <p:spPr>
          <a:xfrm rot="21300000">
            <a:off x="3486035" y="3137623"/>
            <a:ext cx="37000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h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30">
            <a:extLst>
              <a:ext uri="{FF2B5EF4-FFF2-40B4-BE49-F238E27FC236}">
                <a16:creationId xmlns:a16="http://schemas.microsoft.com/office/drawing/2014/main" id="{5542C9AE-D87D-413F-92C6-319D8951CC72}"/>
              </a:ext>
            </a:extLst>
          </p:cNvPr>
          <p:cNvSpPr txBox="1"/>
          <p:nvPr/>
        </p:nvSpPr>
        <p:spPr>
          <a:xfrm rot="21300000">
            <a:off x="5783803" y="3778148"/>
            <a:ext cx="3116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0" dirty="0">
                <a:latin typeface="Calibri"/>
                <a:cs typeface="Calibri"/>
              </a:rPr>
              <a:t>ca</a:t>
            </a:r>
            <a:r>
              <a:rPr sz="1400" dirty="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31">
            <a:extLst>
              <a:ext uri="{FF2B5EF4-FFF2-40B4-BE49-F238E27FC236}">
                <a16:creationId xmlns:a16="http://schemas.microsoft.com/office/drawing/2014/main" id="{28DF416C-4536-4ABA-93A7-E81F31B7E636}"/>
              </a:ext>
            </a:extLst>
          </p:cNvPr>
          <p:cNvSpPr txBox="1"/>
          <p:nvPr/>
        </p:nvSpPr>
        <p:spPr>
          <a:xfrm rot="21300000">
            <a:off x="4669819" y="2749432"/>
            <a:ext cx="389076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dirty="0">
                <a:latin typeface="Calibri"/>
                <a:cs typeface="Calibri"/>
              </a:rPr>
              <a:t>b</a:t>
            </a:r>
            <a:r>
              <a:rPr sz="1400" spc="-25" dirty="0">
                <a:latin typeface="Calibri"/>
                <a:cs typeface="Calibri"/>
              </a:rPr>
              <a:t>a</a:t>
            </a:r>
            <a:r>
              <a:rPr sz="1400" spc="-70" dirty="0">
                <a:latin typeface="Calibri"/>
                <a:cs typeface="Calibri"/>
              </a:rPr>
              <a:t>k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46" name="object 32">
            <a:extLst>
              <a:ext uri="{FF2B5EF4-FFF2-40B4-BE49-F238E27FC236}">
                <a16:creationId xmlns:a16="http://schemas.microsoft.com/office/drawing/2014/main" id="{948D23AD-FB4C-4C74-A0A8-86BDCBB5CE05}"/>
              </a:ext>
            </a:extLst>
          </p:cNvPr>
          <p:cNvSpPr txBox="1"/>
          <p:nvPr/>
        </p:nvSpPr>
        <p:spPr>
          <a:xfrm rot="21300000">
            <a:off x="747766" y="3037389"/>
            <a:ext cx="26573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30" dirty="0">
                <a:latin typeface="Calibri"/>
                <a:cs typeface="Calibri"/>
              </a:rPr>
              <a:t>f</a:t>
            </a:r>
            <a:r>
              <a:rPr sz="1400" spc="-3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33">
            <a:extLst>
              <a:ext uri="{FF2B5EF4-FFF2-40B4-BE49-F238E27FC236}">
                <a16:creationId xmlns:a16="http://schemas.microsoft.com/office/drawing/2014/main" id="{70D6123B-C8F1-44D3-B595-4672F1B8DF98}"/>
              </a:ext>
            </a:extLst>
          </p:cNvPr>
          <p:cNvSpPr txBox="1"/>
          <p:nvPr/>
        </p:nvSpPr>
        <p:spPr>
          <a:xfrm rot="21300000">
            <a:off x="5822652" y="2071268"/>
            <a:ext cx="3116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0" dirty="0">
                <a:latin typeface="Calibri"/>
                <a:cs typeface="Calibri"/>
              </a:rPr>
              <a:t>ca</a:t>
            </a:r>
            <a:r>
              <a:rPr sz="1400" dirty="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34">
            <a:extLst>
              <a:ext uri="{FF2B5EF4-FFF2-40B4-BE49-F238E27FC236}">
                <a16:creationId xmlns:a16="http://schemas.microsoft.com/office/drawing/2014/main" id="{90F3BF86-B41F-40F3-845F-9141197BCDC6}"/>
              </a:ext>
            </a:extLst>
          </p:cNvPr>
          <p:cNvSpPr txBox="1"/>
          <p:nvPr/>
        </p:nvSpPr>
        <p:spPr>
          <a:xfrm rot="21300000">
            <a:off x="3436043" y="1790336"/>
            <a:ext cx="371118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20" dirty="0">
                <a:latin typeface="Calibri"/>
                <a:cs typeface="Calibri"/>
              </a:rPr>
              <a:t>ca</a:t>
            </a:r>
            <a:r>
              <a:rPr sz="1400" spc="-70" dirty="0">
                <a:latin typeface="Calibri"/>
                <a:cs typeface="Calibri"/>
              </a:rPr>
              <a:t>k</a:t>
            </a:r>
            <a:r>
              <a:rPr sz="2100" baseline="1984" dirty="0">
                <a:latin typeface="Calibri"/>
                <a:cs typeface="Calibri"/>
              </a:rPr>
              <a:t>e</a:t>
            </a:r>
            <a:endParaRPr sz="2100" baseline="1984">
              <a:latin typeface="Calibri"/>
              <a:cs typeface="Calibri"/>
            </a:endParaRPr>
          </a:p>
        </p:txBody>
      </p:sp>
      <p:sp>
        <p:nvSpPr>
          <p:cNvPr id="49" name="object 35">
            <a:extLst>
              <a:ext uri="{FF2B5EF4-FFF2-40B4-BE49-F238E27FC236}">
                <a16:creationId xmlns:a16="http://schemas.microsoft.com/office/drawing/2014/main" id="{7FD073A8-7C79-4116-AA58-4FD02EA65D75}"/>
              </a:ext>
            </a:extLst>
          </p:cNvPr>
          <p:cNvSpPr txBox="1"/>
          <p:nvPr/>
        </p:nvSpPr>
        <p:spPr>
          <a:xfrm rot="21300000">
            <a:off x="4681427" y="1361847"/>
            <a:ext cx="29921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spc="-20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579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22</Words>
  <Application>Microsoft Office PowerPoint</Application>
  <PresentationFormat>Лист A4 (210x297 мм)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2022-12-06T17:16:34Z</dcterms:created>
  <dcterms:modified xsi:type="dcterms:W3CDTF">2022-12-06T17:18:57Z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2021-11-09T00:00:00Z</vt:filetime>
  </property>
  <property fmtid="{D5CDD505-2E9C-101B-9397-08002B2CF9AE}" pid="3" name="LastSaved">
    <vt:filetime>2022-12-06T00:00:00Z</vt:filetime>
  </property>
</Properties>
</file>