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604" y="-498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Әбдіқадыров Қажымұқан повесі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15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Әбдіқадыров Қажымұқан повесі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9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Әбдіқадыров Қажымұқан повесі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6921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10</cp:revision>
  <dcterms:created xsi:type="dcterms:W3CDTF">2022-11-24T15:13:53Z</dcterms:created>
  <dcterms:modified xsi:type="dcterms:W3CDTF">2024-02-01T17:49:31Z</dcterms:modified>
</cp:coreProperties>
</file>