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2382" y="-186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алқаман Сарин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94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алқаман Сарин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04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МОИ РАБОТЫ\ҚАЗАҚ ӘДЕБИЕТІ\Қалқаман Сарин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0487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0</Words>
  <Application>Microsoft Office PowerPoint</Application>
  <PresentationFormat>Произвольный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9</cp:revision>
  <dcterms:created xsi:type="dcterms:W3CDTF">2022-11-24T15:13:53Z</dcterms:created>
  <dcterms:modified xsi:type="dcterms:W3CDTF">2024-02-01T18:03:32Z</dcterms:modified>
</cp:coreProperties>
</file>