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</p:sldIdLst>
  <p:sldSz type="A4" cy="9906000" cx="6858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658" y="3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5ADF335-53DF-4BB5-928B-030EFD357E07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0BC4F5-54DF-48AB-9920-6A6AD43FC1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48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4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5ADF335-53DF-4BB5-928B-030EFD357E07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65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0BC4F5-54DF-48AB-9920-6A6AD43FC1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p>
            <a:r>
              <a:rPr lang="ru-RU"/>
              <a:t>Образец заголовка</a:t>
            </a:r>
          </a:p>
        </p:txBody>
      </p:sp>
      <p:sp>
        <p:nvSpPr>
          <p:cNvPr id="1048632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3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5ADF335-53DF-4BB5-928B-030EFD357E07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63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0BC4F5-54DF-48AB-9920-6A6AD43FC1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37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3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5ADF335-53DF-4BB5-928B-030EFD357E07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63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0BC4F5-54DF-48AB-9920-6A6AD43FC1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5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5ADF335-53DF-4BB5-928B-030EFD357E07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65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0BC4F5-54DF-48AB-9920-6A6AD43FC1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58" name="Объект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59" name="Объект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5ADF335-53DF-4BB5-928B-030EFD357E07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66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0BC4F5-54DF-48AB-9920-6A6AD43FC1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64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5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6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7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5ADF335-53DF-4BB5-928B-030EFD357E07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66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0BC4F5-54DF-48AB-9920-6A6AD43FC1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2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5ADF335-53DF-4BB5-928B-030EFD357E07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62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0BC4F5-54DF-48AB-9920-6A6AD43FC1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5ADF335-53DF-4BB5-928B-030EFD357E07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58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0BC4F5-54DF-48AB-9920-6A6AD43FC1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72" name="Объект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73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7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5ADF335-53DF-4BB5-928B-030EFD357E07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67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0BC4F5-54DF-48AB-9920-6A6AD43FC1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42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43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4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5ADF335-53DF-4BB5-928B-030EFD357E07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64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0BC4F5-54DF-48AB-9920-6A6AD43FC1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DF335-53DF-4BB5-928B-030EFD357E07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BC4F5-54DF-48AB-9920-6A6AD43FC1AE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>
          <a:xfrm>
            <a:off x="404664" y="792538"/>
            <a:ext cx="5830974" cy="2872769"/>
          </a:xfrm>
        </p:spPr>
        <p:txBody>
          <a:bodyPr>
            <a:normAutofit fontScale="90000"/>
          </a:bodyPr>
          <a:p>
            <a:r>
              <a:rPr b="1" dirty="0" sz="4000"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b="1" dirty="0" sz="4000" lang="ru-RU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Әлеуметтік-эмоционалды</a:t>
            </a:r>
            <a:r>
              <a:rPr b="1" dirty="0" sz="4000"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sz="4000" lang="ru-RU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дағдыларды</a:t>
            </a:r>
            <a:r>
              <a:rPr b="1" dirty="0" sz="4000"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sz="4000" lang="ru-RU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b="1" dirty="0" sz="4000" lang="kk-KZ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бойынша дидактикалық ойындар кешені</a:t>
            </a:r>
            <a:endParaRPr b="1" dirty="0" sz="4000"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87" name="Рамка 2"/>
          <p:cNvSpPr/>
          <p:nvPr/>
        </p:nvSpPr>
        <p:spPr>
          <a:xfrm>
            <a:off x="0" y="0"/>
            <a:ext cx="6858000" cy="9906000"/>
          </a:xfrm>
          <a:prstGeom prst="frame">
            <a:avLst>
              <a:gd name="adj1" fmla="val 297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97152" name="Рисунок 5" descr="hello_html_m651410ec.jpg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836712" y="3938887"/>
            <a:ext cx="5544616" cy="5460607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7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94471"/>
            <a:ext cx="6741368" cy="9711529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extBox 3"/>
          <p:cNvSpPr txBox="1"/>
          <p:nvPr/>
        </p:nvSpPr>
        <p:spPr>
          <a:xfrm>
            <a:off x="5697252" y="237105"/>
            <a:ext cx="972108" cy="120032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7200" i="1" lang="kk-KZ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b="1" dirty="0" sz="7200" i="1"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0" name="Рамка 10"/>
          <p:cNvSpPr/>
          <p:nvPr/>
        </p:nvSpPr>
        <p:spPr>
          <a:xfrm>
            <a:off x="0" y="0"/>
            <a:ext cx="6858000" cy="5109018"/>
          </a:xfrm>
          <a:prstGeom prst="frame">
            <a:avLst>
              <a:gd name="adj1" fmla="val 29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8611" name="Рамка 14"/>
          <p:cNvSpPr/>
          <p:nvPr/>
        </p:nvSpPr>
        <p:spPr>
          <a:xfrm>
            <a:off x="0" y="5109018"/>
            <a:ext cx="6858000" cy="4796983"/>
          </a:xfrm>
          <a:prstGeom prst="frame">
            <a:avLst>
              <a:gd name="adj1" fmla="val 29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8612" name="Прямоугольник 11"/>
          <p:cNvSpPr/>
          <p:nvPr/>
        </p:nvSpPr>
        <p:spPr>
          <a:xfrm>
            <a:off x="6023028" y="5296332"/>
            <a:ext cx="646331" cy="1200329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sz="7200" i="1" lang="kk-KZ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b="1" dirty="0" sz="7200" i="1"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3" name="Прямоугольник 1"/>
          <p:cNvSpPr/>
          <p:nvPr/>
        </p:nvSpPr>
        <p:spPr>
          <a:xfrm>
            <a:off x="548680" y="349385"/>
            <a:ext cx="5797514" cy="4062651"/>
          </a:xfrm>
          <a:prstGeom prst="rect"/>
        </p:spPr>
        <p:txBody>
          <a:bodyPr wrap="square">
            <a:spAutoFit/>
          </a:bodyPr>
          <a:p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«Нан </a:t>
            </a:r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дастарханға</a:t>
            </a:r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:Бидайды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өсіру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нанды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білімдерін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толықтырып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жүйелеу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Диқаншылардың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еңбегін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құрметтеуге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тәрбиелеу.Сөздік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толықтыру:майдалау,себу,диқаншы,комбайын,элеватор,диірмен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Көрнекіліктер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егін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даласына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шарты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:Жүргізушінің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белгісінен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бос тор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көздерді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жарыса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отырып,қажетті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суреттермен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толықтыру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dirty="0" lang="ru-RU"/>
              <a:t> </a:t>
            </a:r>
          </a:p>
        </p:txBody>
      </p:sp>
      <p:sp>
        <p:nvSpPr>
          <p:cNvPr id="1048614" name="Прямоугольник 2"/>
          <p:cNvSpPr/>
          <p:nvPr/>
        </p:nvSpPr>
        <p:spPr>
          <a:xfrm>
            <a:off x="473473" y="5275253"/>
            <a:ext cx="5947928" cy="4370427"/>
          </a:xfrm>
          <a:prstGeom prst="rect"/>
        </p:spPr>
        <p:txBody>
          <a:bodyPr wrap="square">
            <a:spAutoFit/>
          </a:bodyPr>
          <a:p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</a:t>
            </a:r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ерекшеліктеріне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құстардың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суреттеуге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үйрету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Көрнекіліктер</a:t>
            </a:r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құстардың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суреттері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Жүргізуші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қарлығаш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тоқылдақтың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суреттерін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көрсетіп,әр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қайсының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суреттеп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беруді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ұсынады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құстардың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суреттеп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аттарын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құстарды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атауға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пайдасы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бар?(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тоқылдақ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дәргері,қарлығаш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досы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dirty="0" lang="ru-RU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Рисунок 1" descr="hello_html_m543a2d79.jpg"/>
          <p:cNvPicPr>
            <a:picLocks/>
          </p:cNvPicPr>
          <p:nvPr/>
        </p:nvPicPr>
        <p:blipFill rotWithShape="1">
          <a:blip xmlns:r="http://schemas.openxmlformats.org/officeDocument/2006/relationships" r:embed="rId1"/>
          <a:srcRect b="29513"/>
          <a:stretch>
            <a:fillRect/>
          </a:stretch>
        </p:blipFill>
        <p:spPr bwMode="auto">
          <a:xfrm>
            <a:off x="404664" y="350489"/>
            <a:ext cx="5472608" cy="4836537"/>
          </a:xfrm>
          <a:prstGeom prst="rect"/>
          <a:noFill/>
          <a:ln>
            <a:noFill/>
          </a:ln>
        </p:spPr>
      </p:pic>
      <p:pic>
        <p:nvPicPr>
          <p:cNvPr id="2097161" name="Рисунок 2" descr="hello_html_2670a2cb.jpg"/>
          <p:cNvPicPr>
            <a:picLocks/>
          </p:cNvPicPr>
          <p:nvPr/>
        </p:nvPicPr>
        <p:blipFill rotWithShape="1">
          <a:blip xmlns:r="http://schemas.openxmlformats.org/officeDocument/2006/relationships" r:embed="rId2"/>
          <a:srcRect l="7197" t="6267" r="34713" b="8225"/>
          <a:stretch>
            <a:fillRect/>
          </a:stretch>
        </p:blipFill>
        <p:spPr bwMode="auto">
          <a:xfrm>
            <a:off x="434753" y="3570288"/>
            <a:ext cx="2794993" cy="5673189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Рисунок 2" descr="hello_html_m2798fe90.jpg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-30882" y="272480"/>
            <a:ext cx="6888882" cy="861940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extBox 3"/>
          <p:cNvSpPr txBox="1"/>
          <p:nvPr/>
        </p:nvSpPr>
        <p:spPr>
          <a:xfrm>
            <a:off x="5697252" y="237105"/>
            <a:ext cx="972108" cy="120032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7200" i="1" lang="kk-KZ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b="1" dirty="0" sz="7200" i="1"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6" name="Рамка 10"/>
          <p:cNvSpPr/>
          <p:nvPr/>
        </p:nvSpPr>
        <p:spPr>
          <a:xfrm>
            <a:off x="0" y="0"/>
            <a:ext cx="6858000" cy="5109018"/>
          </a:xfrm>
          <a:prstGeom prst="frame">
            <a:avLst>
              <a:gd name="adj1" fmla="val 29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8617" name="Рамка 14"/>
          <p:cNvSpPr/>
          <p:nvPr/>
        </p:nvSpPr>
        <p:spPr>
          <a:xfrm>
            <a:off x="0" y="5109018"/>
            <a:ext cx="6858000" cy="4796983"/>
          </a:xfrm>
          <a:prstGeom prst="frame">
            <a:avLst>
              <a:gd name="adj1" fmla="val 29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8618" name="Прямоугольник 11"/>
          <p:cNvSpPr/>
          <p:nvPr/>
        </p:nvSpPr>
        <p:spPr>
          <a:xfrm>
            <a:off x="5561364" y="5296331"/>
            <a:ext cx="1107996" cy="1200329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sz="7200" i="1" lang="kk-KZ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b="1" dirty="0" sz="7200" i="1"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9" name="Прямоугольник 1"/>
          <p:cNvSpPr/>
          <p:nvPr/>
        </p:nvSpPr>
        <p:spPr>
          <a:xfrm>
            <a:off x="656446" y="374389"/>
            <a:ext cx="5458916" cy="4370427"/>
          </a:xfrm>
          <a:prstGeom prst="rect"/>
        </p:spPr>
        <p:txBody>
          <a:bodyPr wrap="square">
            <a:spAutoFit/>
          </a:bodyPr>
          <a:p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атауын</a:t>
            </a:r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:Балаларға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жеке-жеке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таныта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сөзбен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ойлана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шешуде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тапқырлыққа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шапшандыққа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баулу.</a:t>
            </a:r>
          </a:p>
          <a:p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Көрнекілік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:жемістер,ойыншықтар,оқу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</a:t>
            </a:r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аларға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беріледі,сол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суреттің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ішінен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тауып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сөзбен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мысалы:ыдыстар,ойыншықтар,жануарлар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dirty="0" lang="ru-RU"/>
              <a:t> </a:t>
            </a:r>
          </a:p>
        </p:txBody>
      </p:sp>
      <p:sp>
        <p:nvSpPr>
          <p:cNvPr id="1048620" name="Прямоугольник 2"/>
          <p:cNvSpPr/>
          <p:nvPr/>
        </p:nvSpPr>
        <p:spPr>
          <a:xfrm>
            <a:off x="606504" y="5149530"/>
            <a:ext cx="4954860" cy="4247317"/>
          </a:xfrm>
          <a:prstGeom prst="rect"/>
        </p:spPr>
        <p:txBody>
          <a:bodyPr wrap="square">
            <a:spAutoFit/>
          </a:bodyPr>
          <a:p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b="1"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Құстарға</a:t>
            </a:r>
            <a:r>
              <a:rPr b="1"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b="1"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көмектесеміз</a:t>
            </a:r>
            <a:r>
              <a:rPr b="1"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беру,білімдерін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жетілдіре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түсу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Құстарға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қамқорлықпен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қарауға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баулу.</a:t>
            </a:r>
          </a:p>
          <a:p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b="1"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шарты: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құстарды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топтастыру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береді,бір-бірінің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жауаптарын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толықтырады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 -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Қыстап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қалатын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құстарға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көмектесеміз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ұяны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салады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Құстардың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денесін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жауып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Рисунок 1" descr="hello_html_7d04d6b5.jpg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8178" y="200472"/>
            <a:ext cx="6829822" cy="928903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Рисунок 1" descr="hello_html_6dfe1050.jpg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47662" y="350489"/>
            <a:ext cx="4305474" cy="4758529"/>
          </a:xfrm>
          <a:prstGeom prst="rect"/>
          <a:noFill/>
          <a:ln>
            <a:noFill/>
          </a:ln>
        </p:spPr>
      </p:pic>
      <p:pic>
        <p:nvPicPr>
          <p:cNvPr id="2097165" name="Рисунок 2" descr="hello_html_m6c273125.jpg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124744" y="5655078"/>
            <a:ext cx="4968552" cy="397844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Рисунок 1" descr="hello_html_e1f2eac.jpg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20688" y="584515"/>
            <a:ext cx="5184576" cy="4290477"/>
          </a:xfrm>
          <a:prstGeom prst="rect"/>
          <a:noFill/>
          <a:ln>
            <a:noFill/>
          </a:ln>
        </p:spPr>
      </p:pic>
      <p:pic>
        <p:nvPicPr>
          <p:cNvPr id="2097167" name="Рисунок 2" descr="hello_html_m570e2c82.jpg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484784" y="5343043"/>
            <a:ext cx="4850354" cy="456295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extBox 3"/>
          <p:cNvSpPr txBox="1"/>
          <p:nvPr/>
        </p:nvSpPr>
        <p:spPr>
          <a:xfrm>
            <a:off x="5561364" y="237105"/>
            <a:ext cx="1107996" cy="120032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7200" i="1" lang="kk-KZ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b="1" dirty="0" sz="7200" i="1"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2" name="Рамка 10"/>
          <p:cNvSpPr/>
          <p:nvPr/>
        </p:nvSpPr>
        <p:spPr>
          <a:xfrm>
            <a:off x="0" y="0"/>
            <a:ext cx="6858000" cy="5109018"/>
          </a:xfrm>
          <a:prstGeom prst="frame">
            <a:avLst>
              <a:gd name="adj1" fmla="val 29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8623" name="Рамка 14"/>
          <p:cNvSpPr/>
          <p:nvPr/>
        </p:nvSpPr>
        <p:spPr>
          <a:xfrm>
            <a:off x="0" y="5109018"/>
            <a:ext cx="6858000" cy="4796983"/>
          </a:xfrm>
          <a:prstGeom prst="frame">
            <a:avLst>
              <a:gd name="adj1" fmla="val 29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8624" name="Прямоугольник 11"/>
          <p:cNvSpPr/>
          <p:nvPr/>
        </p:nvSpPr>
        <p:spPr>
          <a:xfrm>
            <a:off x="5561364" y="5296331"/>
            <a:ext cx="1107996" cy="1200329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sz="7200" i="1" lang="kk-KZ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b="1" dirty="0" sz="7200" i="1"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5" name="Прямоугольник 1"/>
          <p:cNvSpPr/>
          <p:nvPr/>
        </p:nvSpPr>
        <p:spPr>
          <a:xfrm>
            <a:off x="476672" y="704001"/>
            <a:ext cx="5328592" cy="3416320"/>
          </a:xfrm>
          <a:prstGeom prst="rect"/>
        </p:spPr>
        <p:txBody>
          <a:bodyPr wrap="square">
            <a:spAutoFit/>
          </a:bodyPr>
          <a:p>
            <a:r>
              <a:rPr b="1"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b="1"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Кімге</a:t>
            </a:r>
            <a:r>
              <a:rPr b="1"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b="1"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b="1"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құрлысшы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спортшыға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құралдарды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тауып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қоюы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тапқырлыққа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үйрету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b="1"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b="1"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шарты</a:t>
            </a:r>
            <a:r>
              <a:rPr b="1"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суреттегі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мамандықтарты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екеннің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табу.</a:t>
            </a:r>
          </a:p>
        </p:txBody>
      </p:sp>
      <p:sp>
        <p:nvSpPr>
          <p:cNvPr id="1048626" name="Прямоугольник 2"/>
          <p:cNvSpPr/>
          <p:nvPr/>
        </p:nvSpPr>
        <p:spPr>
          <a:xfrm>
            <a:off x="375506" y="4796983"/>
            <a:ext cx="6106988" cy="4401205"/>
          </a:xfrm>
          <a:prstGeom prst="rect"/>
        </p:spPr>
        <p:txBody>
          <a:bodyPr wrap="square">
            <a:spAutoFit/>
          </a:bodyPr>
          <a:p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Гүлдерді</a:t>
            </a:r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күтеміз</a:t>
            </a:r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гүлдерді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күтіп-баптау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суару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қопсыту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Гүлдердің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көпжылдық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біржылдық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пияз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тұқымдас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шөптекті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тұқымдас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гүлдерді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үйрету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Гүлдер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сұлулық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күтіп-баптап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қамқорлыққа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керектігін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түсінеді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шарты</a:t>
            </a:r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гүлдерді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екіге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бөлу,дала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гүлдерін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газонның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қасына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іліп,ал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бөлме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гүлдерін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үйдің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қасына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қою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әнгімелету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 descr="Картотека &amp;quot;Способы ухода за комнатными растениями&amp;quot; | Картотека по  окружающему миру: | Образовательная социальная сеть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t="7875"/>
          <a:stretch>
            <a:fillRect/>
          </a:stretch>
        </p:blipFill>
        <p:spPr bwMode="auto">
          <a:xfrm>
            <a:off x="0" y="0"/>
            <a:ext cx="6865010" cy="9906000"/>
          </a:xfrm>
          <a:prstGeom prst="rect"/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extBox 3"/>
          <p:cNvSpPr txBox="1"/>
          <p:nvPr/>
        </p:nvSpPr>
        <p:spPr>
          <a:xfrm>
            <a:off x="5697252" y="237105"/>
            <a:ext cx="972108" cy="11709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7200" i="1"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48592" name="Рамка 10"/>
          <p:cNvSpPr/>
          <p:nvPr/>
        </p:nvSpPr>
        <p:spPr>
          <a:xfrm>
            <a:off x="0" y="0"/>
            <a:ext cx="6858000" cy="5109018"/>
          </a:xfrm>
          <a:prstGeom prst="frame">
            <a:avLst>
              <a:gd name="adj1" fmla="val 29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8593" name="Рамка 14"/>
          <p:cNvSpPr/>
          <p:nvPr/>
        </p:nvSpPr>
        <p:spPr>
          <a:xfrm>
            <a:off x="0" y="5109018"/>
            <a:ext cx="6858000" cy="4796983"/>
          </a:xfrm>
          <a:prstGeom prst="frame">
            <a:avLst>
              <a:gd name="adj1" fmla="val 29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8594" name="Прямоугольник 11"/>
          <p:cNvSpPr/>
          <p:nvPr/>
        </p:nvSpPr>
        <p:spPr>
          <a:xfrm>
            <a:off x="6023028" y="5296332"/>
            <a:ext cx="919480" cy="1170941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sz="7200" i="1" lang="kk-KZ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b="1" dirty="0" sz="7200" i="1"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5" name="Прямоугольник 4"/>
          <p:cNvSpPr/>
          <p:nvPr/>
        </p:nvSpPr>
        <p:spPr>
          <a:xfrm>
            <a:off x="188640" y="237104"/>
            <a:ext cx="5834388" cy="3825240"/>
          </a:xfrm>
          <a:prstGeom prst="rect"/>
        </p:spPr>
        <p:txBody>
          <a:bodyPr wrap="square">
            <a:spAutoFit/>
          </a:bodyPr>
          <a:p>
            <a:r>
              <a:rPr b="1"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b="1"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мезгілдері</a:t>
            </a:r>
            <a:r>
              <a:rPr b="1"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:Балалардың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мезгідері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білімдерін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бекіту,мезгілдерді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атауларын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үйрету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қыс,көктем,жаз,күз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өзгерістерін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Көрнекіліктер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мезгілдері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суреттері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карточкалары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b="1"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:Тәрбиеші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балалардан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мезгілі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сұрайды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мезгілі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тұрады,әр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бөлікке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мезгілдердің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карточкасы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  <a:p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мезгілдерінің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өзгерістері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карточкасын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мезгілдерге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қойып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шығады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мысалы:қыс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мезгіліне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қар,шырша,аққалат.б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048596" name="Прямоугольник 5"/>
          <p:cNvSpPr/>
          <p:nvPr/>
        </p:nvSpPr>
        <p:spPr>
          <a:xfrm>
            <a:off x="258620" y="5296424"/>
            <a:ext cx="5764408" cy="3291840"/>
          </a:xfrm>
          <a:prstGeom prst="rect"/>
        </p:spPr>
        <p:txBody>
          <a:bodyPr wrap="square">
            <a:spAutoFit/>
          </a:bodyPr>
          <a:p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Қайсысы</a:t>
            </a:r>
            <a:r>
              <a:rPr b="1"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қайда</a:t>
            </a:r>
            <a:r>
              <a:rPr b="1"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b="1"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белгілеріне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табу,олардың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мекен-жайын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Сөздік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молайту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Көрнекілік: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жануарлар,құстар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суреті</a:t>
            </a: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b="1"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барысы: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жануарлар,құстарды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көрсетіп,олардың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қайда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сүретінін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сұралады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қоректенетінін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айтқызады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сөздік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қорына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еңгізу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түрлендіруге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білетін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тақпақтарын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сұрайды</a:t>
            </a:r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:dissolv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Рисунок 1" descr="hello_html_m4d7d7d08.jpg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" y="0"/>
            <a:ext cx="6857999" cy="97895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1" descr="hello_html_191db33f.jpg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16632" y="194471"/>
            <a:ext cx="6525344" cy="9595066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Рисунок 1" descr="hello_html_3072af92.jpg"/>
          <p:cNvPicPr>
            <a:picLocks/>
          </p:cNvPicPr>
          <p:nvPr/>
        </p:nvPicPr>
        <p:blipFill rotWithShape="1">
          <a:blip xmlns:r="http://schemas.openxmlformats.org/officeDocument/2006/relationships" r:embed="rId1"/>
          <a:srcRect t="10532"/>
          <a:stretch>
            <a:fillRect/>
          </a:stretch>
        </p:blipFill>
        <p:spPr bwMode="auto">
          <a:xfrm>
            <a:off x="332656" y="116463"/>
            <a:ext cx="6192688" cy="9205023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extBox 3"/>
          <p:cNvSpPr txBox="1"/>
          <p:nvPr/>
        </p:nvSpPr>
        <p:spPr>
          <a:xfrm>
            <a:off x="5697252" y="237105"/>
            <a:ext cx="972108" cy="120032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7200" i="1" lang="kk-KZ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b="1" dirty="0" sz="7200" i="1"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8" name="Рамка 10"/>
          <p:cNvSpPr/>
          <p:nvPr/>
        </p:nvSpPr>
        <p:spPr>
          <a:xfrm>
            <a:off x="0" y="0"/>
            <a:ext cx="6858000" cy="5109018"/>
          </a:xfrm>
          <a:prstGeom prst="frame">
            <a:avLst>
              <a:gd name="adj1" fmla="val 29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8599" name="Рамка 14"/>
          <p:cNvSpPr/>
          <p:nvPr/>
        </p:nvSpPr>
        <p:spPr>
          <a:xfrm>
            <a:off x="0" y="5109018"/>
            <a:ext cx="6858000" cy="4796983"/>
          </a:xfrm>
          <a:prstGeom prst="frame">
            <a:avLst>
              <a:gd name="adj1" fmla="val 29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8600" name="Прямоугольник 11"/>
          <p:cNvSpPr/>
          <p:nvPr/>
        </p:nvSpPr>
        <p:spPr>
          <a:xfrm>
            <a:off x="6023028" y="5296332"/>
            <a:ext cx="646331" cy="1200329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sz="7200" i="1" lang="kk-KZ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b="1" dirty="0" sz="7200" i="1"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1" name="Прямоугольник 1"/>
          <p:cNvSpPr/>
          <p:nvPr/>
        </p:nvSpPr>
        <p:spPr>
          <a:xfrm>
            <a:off x="764704" y="1454206"/>
            <a:ext cx="4932548" cy="2308324"/>
          </a:xfrm>
          <a:prstGeom prst="rect"/>
        </p:spPr>
        <p:txBody>
          <a:bodyPr wrap="square">
            <a:spAutoFit/>
          </a:bodyPr>
          <a:p>
            <a:r>
              <a:rPr b="1" dirty="0" sz="24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«Не артық»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 sz="24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dirty="0" sz="24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Рәміздер туралы білімдерін кеңейту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 sz="24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Шарты: </a:t>
            </a:r>
            <a:r>
              <a:rPr dirty="0" sz="24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суреттердің арасынын артығын табу, қалған суреттерді атау,сипаттау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2" name="Прямоугольник 2"/>
          <p:cNvSpPr/>
          <p:nvPr/>
        </p:nvSpPr>
        <p:spPr>
          <a:xfrm>
            <a:off x="764704" y="6001300"/>
            <a:ext cx="5258324" cy="3108543"/>
          </a:xfrm>
          <a:prstGeom prst="rect"/>
        </p:spPr>
        <p:txBody>
          <a:bodyPr wrap="square">
            <a:spAutoFit/>
          </a:bodyPr>
          <a:p>
            <a:r>
              <a:rPr b="1" dirty="0" sz="28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Қалай дыбыстайды?»</a:t>
            </a:r>
            <a:endParaRPr b="1" dirty="0" sz="28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 sz="28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dirty="0" sz="28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жаруарлардың дыбыстарын айыра білуге үйрету.</a:t>
            </a:r>
            <a:endParaRPr dirty="0" sz="28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 sz="28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Шарты: </a:t>
            </a:r>
            <a:r>
              <a:rPr dirty="0" sz="28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 дыбыстарын тыңдатып, ненің дыбысы екененіт тапқызу</a:t>
            </a:r>
            <a:r>
              <a:rPr dirty="0" lang="kk-KZ"/>
              <a:t>.</a:t>
            </a:r>
            <a:endParaRPr dirty="0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" y="28121"/>
            <a:ext cx="6857999" cy="9877879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81000" y="572692"/>
            <a:ext cx="6096000" cy="8758898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extBox 3"/>
          <p:cNvSpPr txBox="1"/>
          <p:nvPr/>
        </p:nvSpPr>
        <p:spPr>
          <a:xfrm>
            <a:off x="5697252" y="237105"/>
            <a:ext cx="972108" cy="120032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7200" i="1" lang="kk-KZ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b="1" dirty="0" sz="7200" i="1"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4" name="Рамка 10"/>
          <p:cNvSpPr/>
          <p:nvPr/>
        </p:nvSpPr>
        <p:spPr>
          <a:xfrm>
            <a:off x="0" y="0"/>
            <a:ext cx="6858000" cy="5109018"/>
          </a:xfrm>
          <a:prstGeom prst="frame">
            <a:avLst>
              <a:gd name="adj1" fmla="val 29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8605" name="Рамка 14"/>
          <p:cNvSpPr/>
          <p:nvPr/>
        </p:nvSpPr>
        <p:spPr>
          <a:xfrm>
            <a:off x="0" y="5109018"/>
            <a:ext cx="6858000" cy="4796983"/>
          </a:xfrm>
          <a:prstGeom prst="frame">
            <a:avLst>
              <a:gd name="adj1" fmla="val 29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8606" name="Прямоугольник 11"/>
          <p:cNvSpPr/>
          <p:nvPr/>
        </p:nvSpPr>
        <p:spPr>
          <a:xfrm>
            <a:off x="6023028" y="5296332"/>
            <a:ext cx="646331" cy="1200329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sz="7200" i="1" lang="kk-KZ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b="1" dirty="0" sz="7200" i="1"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7" name="Прямоугольник 1"/>
          <p:cNvSpPr/>
          <p:nvPr/>
        </p:nvSpPr>
        <p:spPr>
          <a:xfrm>
            <a:off x="791707" y="959480"/>
            <a:ext cx="5274586" cy="2246769"/>
          </a:xfrm>
          <a:prstGeom prst="rect"/>
        </p:spPr>
        <p:txBody>
          <a:bodyPr wrap="square">
            <a:spAutoFit/>
          </a:bodyPr>
          <a:p>
            <a:r>
              <a:rPr b="1" dirty="0" sz="28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«Қолғап»</a:t>
            </a:r>
            <a:endParaRPr b="1" dirty="0" sz="28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 sz="28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dirty="0" sz="28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: қысқы киімдер туралы білімдерін дамыту.</a:t>
            </a:r>
            <a:endParaRPr dirty="0" sz="28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 sz="28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Шарты: </a:t>
            </a:r>
            <a:r>
              <a:rPr dirty="0" sz="28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қолғаптардың жұбын табу</a:t>
            </a:r>
            <a:endParaRPr dirty="0" sz="28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8" name="Прямоугольник 2"/>
          <p:cNvSpPr/>
          <p:nvPr/>
        </p:nvSpPr>
        <p:spPr>
          <a:xfrm>
            <a:off x="620688" y="5590319"/>
            <a:ext cx="5402340" cy="3108543"/>
          </a:xfrm>
          <a:prstGeom prst="rect"/>
        </p:spPr>
        <p:txBody>
          <a:bodyPr wrap="square">
            <a:spAutoFit/>
          </a:bodyPr>
          <a:p>
            <a:r>
              <a:rPr b="1" dirty="0" sz="28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«Қандай көлік»</a:t>
            </a:r>
            <a:endParaRPr b="1" dirty="0" sz="28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 sz="28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dirty="0" sz="28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көліктердің не үшін керектігі туралы білімдерін арттыру.</a:t>
            </a:r>
            <a:endParaRPr dirty="0" sz="28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b="1" dirty="0" sz="28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Шарты: </a:t>
            </a:r>
            <a:r>
              <a:rPr dirty="0" sz="2800"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көліктердің суреттерін көрсетіп, оның не үшін керектігін анықтау </a:t>
            </a:r>
            <a:endParaRPr dirty="0" sz="28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11138" y="159407"/>
            <a:ext cx="6646863" cy="4622800"/>
          </a:xfrm>
          <a:prstGeom prst="rect"/>
          <a:noFill/>
          <a:ln>
            <a:noFill/>
          </a:ln>
        </p:spPr>
      </p:pic>
      <p:pic>
        <p:nvPicPr>
          <p:cNvPr id="2097158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40314" y="5537515"/>
            <a:ext cx="6357038" cy="436848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HP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Молдир Ургереева</dc:creator>
  <cp:lastModifiedBy>Bagdat Umirzaxov</cp:lastModifiedBy>
  <dcterms:created xsi:type="dcterms:W3CDTF">2021-04-02T00:23:04Z</dcterms:created>
  <dcterms:modified xsi:type="dcterms:W3CDTF">2023-01-06T17:42:16Z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c4e652feb3bc4b3588beb62391d6a6e4</vt:lpwstr>
  </property>
</Properties>
</file>