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693400" cy="7556500"/>
  <p:notesSz cx="6858000" cy="9144000"/>
  <p:embeddedFontLst>
    <p:embeddedFont>
      <p:font typeface="Code Pro Bold" charset="1" panose="00000800000000000000"/>
      <p:regular r:id="rId13"/>
    </p:embeddedFont>
    <p:embeddedFont>
      <p:font typeface="Nexa Script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713" t="-12879" r="-1524" b="-867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6000" y="257441"/>
            <a:ext cx="9180000" cy="1649263"/>
            <a:chOff x="0" y="0"/>
            <a:chExt cx="4225471" cy="7591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1750" y="31750"/>
              <a:ext cx="4161972" cy="695641"/>
            </a:xfrm>
            <a:custGeom>
              <a:avLst/>
              <a:gdLst/>
              <a:ahLst/>
              <a:cxnLst/>
              <a:rect r="r" b="b" t="t" l="l"/>
              <a:pathLst>
                <a:path h="695641" w="4161972">
                  <a:moveTo>
                    <a:pt x="4069261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67992" y="0"/>
                  </a:lnTo>
                  <a:cubicBezTo>
                    <a:pt x="4118792" y="0"/>
                    <a:pt x="4160701" y="41910"/>
                    <a:pt x="4160701" y="92710"/>
                  </a:cubicBezTo>
                  <a:lnTo>
                    <a:pt x="4160701" y="601661"/>
                  </a:lnTo>
                  <a:cubicBezTo>
                    <a:pt x="4161972" y="653731"/>
                    <a:pt x="4120061" y="695641"/>
                    <a:pt x="4069261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25472" cy="759141"/>
            </a:xfrm>
            <a:custGeom>
              <a:avLst/>
              <a:gdLst/>
              <a:ahLst/>
              <a:cxnLst/>
              <a:rect r="r" b="b" t="t" l="l"/>
              <a:pathLst>
                <a:path h="759141" w="4225472">
                  <a:moveTo>
                    <a:pt x="4101011" y="59690"/>
                  </a:moveTo>
                  <a:cubicBezTo>
                    <a:pt x="4136572" y="59690"/>
                    <a:pt x="4165781" y="88900"/>
                    <a:pt x="4165781" y="124460"/>
                  </a:cubicBezTo>
                  <a:lnTo>
                    <a:pt x="4165781" y="634681"/>
                  </a:lnTo>
                  <a:cubicBezTo>
                    <a:pt x="4165781" y="670241"/>
                    <a:pt x="4136572" y="699451"/>
                    <a:pt x="4101011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101012" y="59690"/>
                  </a:lnTo>
                  <a:moveTo>
                    <a:pt x="410101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4101012" y="759141"/>
                  </a:lnTo>
                  <a:cubicBezTo>
                    <a:pt x="4169592" y="759141"/>
                    <a:pt x="4225472" y="703261"/>
                    <a:pt x="4225472" y="634681"/>
                  </a:cubicBezTo>
                  <a:lnTo>
                    <a:pt x="4225472" y="124460"/>
                  </a:lnTo>
                  <a:cubicBezTo>
                    <a:pt x="4225472" y="55880"/>
                    <a:pt x="4169592" y="0"/>
                    <a:pt x="4101012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56000" y="2210218"/>
            <a:ext cx="2601150" cy="1555001"/>
            <a:chOff x="0" y="0"/>
            <a:chExt cx="1269863" cy="7591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045425" y="2210218"/>
            <a:ext cx="2601150" cy="1555001"/>
            <a:chOff x="0" y="0"/>
            <a:chExt cx="1269863" cy="7591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334850" y="2198063"/>
            <a:ext cx="2601150" cy="1555001"/>
            <a:chOff x="0" y="0"/>
            <a:chExt cx="1269863" cy="7591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756000" y="3966733"/>
            <a:ext cx="2601150" cy="1555001"/>
            <a:chOff x="0" y="0"/>
            <a:chExt cx="1269863" cy="75914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045425" y="3966733"/>
            <a:ext cx="2601150" cy="1555001"/>
            <a:chOff x="0" y="0"/>
            <a:chExt cx="1269863" cy="75914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7334850" y="3954578"/>
            <a:ext cx="2601150" cy="1555001"/>
            <a:chOff x="0" y="0"/>
            <a:chExt cx="1269863" cy="75914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56000" y="5747558"/>
            <a:ext cx="2601150" cy="1555001"/>
            <a:chOff x="0" y="0"/>
            <a:chExt cx="1269863" cy="75914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4045425" y="5747558"/>
            <a:ext cx="2601150" cy="1555001"/>
            <a:chOff x="0" y="0"/>
            <a:chExt cx="1269863" cy="75914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7334850" y="5735403"/>
            <a:ext cx="2601150" cy="1555001"/>
            <a:chOff x="0" y="0"/>
            <a:chExt cx="1269863" cy="75914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1200045" y="2208256"/>
            <a:ext cx="1713061" cy="138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10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00045" y="3952616"/>
            <a:ext cx="1713061" cy="138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40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00045" y="5733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120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489470" y="2208256"/>
            <a:ext cx="1713061" cy="138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90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489470" y="3952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80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489470" y="5733441"/>
            <a:ext cx="1713061" cy="138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30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78894" y="2196101"/>
            <a:ext cx="1713061" cy="138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20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78894" y="3952616"/>
            <a:ext cx="1713061" cy="138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50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778894" y="5733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60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00045" y="321660"/>
            <a:ext cx="8291911" cy="1278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latin typeface="Nexa Script"/>
                <a:ea typeface="Nexa Script"/>
                <a:cs typeface="Nexa Script"/>
                <a:sym typeface="Nexa Script"/>
              </a:rPr>
              <a:t>10x Кесте Бинго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713" t="-12879" r="-1524" b="-867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6000" y="293441"/>
            <a:ext cx="9180000" cy="1649263"/>
            <a:chOff x="0" y="0"/>
            <a:chExt cx="4225471" cy="7591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1750" y="31750"/>
              <a:ext cx="4161972" cy="695641"/>
            </a:xfrm>
            <a:custGeom>
              <a:avLst/>
              <a:gdLst/>
              <a:ahLst/>
              <a:cxnLst/>
              <a:rect r="r" b="b" t="t" l="l"/>
              <a:pathLst>
                <a:path h="695641" w="4161972">
                  <a:moveTo>
                    <a:pt x="4069261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67992" y="0"/>
                  </a:lnTo>
                  <a:cubicBezTo>
                    <a:pt x="4118792" y="0"/>
                    <a:pt x="4160701" y="41910"/>
                    <a:pt x="4160701" y="92710"/>
                  </a:cubicBezTo>
                  <a:lnTo>
                    <a:pt x="4160701" y="601661"/>
                  </a:lnTo>
                  <a:cubicBezTo>
                    <a:pt x="4161972" y="653731"/>
                    <a:pt x="4120061" y="695641"/>
                    <a:pt x="4069261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25472" cy="759141"/>
            </a:xfrm>
            <a:custGeom>
              <a:avLst/>
              <a:gdLst/>
              <a:ahLst/>
              <a:cxnLst/>
              <a:rect r="r" b="b" t="t" l="l"/>
              <a:pathLst>
                <a:path h="759141" w="4225472">
                  <a:moveTo>
                    <a:pt x="4101011" y="59690"/>
                  </a:moveTo>
                  <a:cubicBezTo>
                    <a:pt x="4136572" y="59690"/>
                    <a:pt x="4165781" y="88900"/>
                    <a:pt x="4165781" y="124460"/>
                  </a:cubicBezTo>
                  <a:lnTo>
                    <a:pt x="4165781" y="634681"/>
                  </a:lnTo>
                  <a:cubicBezTo>
                    <a:pt x="4165781" y="670241"/>
                    <a:pt x="4136572" y="699451"/>
                    <a:pt x="4101011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101012" y="59690"/>
                  </a:lnTo>
                  <a:moveTo>
                    <a:pt x="410101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4101012" y="759141"/>
                  </a:lnTo>
                  <a:cubicBezTo>
                    <a:pt x="4169592" y="759141"/>
                    <a:pt x="4225472" y="703261"/>
                    <a:pt x="4225472" y="634681"/>
                  </a:cubicBezTo>
                  <a:lnTo>
                    <a:pt x="4225472" y="124460"/>
                  </a:lnTo>
                  <a:cubicBezTo>
                    <a:pt x="4225472" y="55880"/>
                    <a:pt x="4169592" y="0"/>
                    <a:pt x="4101012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56000" y="2246218"/>
            <a:ext cx="2601150" cy="1555001"/>
            <a:chOff x="0" y="0"/>
            <a:chExt cx="1269863" cy="7591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045425" y="2246218"/>
            <a:ext cx="2601150" cy="1555001"/>
            <a:chOff x="0" y="0"/>
            <a:chExt cx="1269863" cy="7591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334850" y="2234063"/>
            <a:ext cx="2601150" cy="1555001"/>
            <a:chOff x="0" y="0"/>
            <a:chExt cx="1269863" cy="7591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756000" y="4002733"/>
            <a:ext cx="2601150" cy="1555001"/>
            <a:chOff x="0" y="0"/>
            <a:chExt cx="1269863" cy="75914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045425" y="4002733"/>
            <a:ext cx="2601150" cy="1555001"/>
            <a:chOff x="0" y="0"/>
            <a:chExt cx="1269863" cy="75914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7334850" y="3990578"/>
            <a:ext cx="2601150" cy="1555001"/>
            <a:chOff x="0" y="0"/>
            <a:chExt cx="1269863" cy="75914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56000" y="5783558"/>
            <a:ext cx="2601150" cy="1555001"/>
            <a:chOff x="0" y="0"/>
            <a:chExt cx="1269863" cy="75914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4045425" y="5783558"/>
            <a:ext cx="2601150" cy="1555001"/>
            <a:chOff x="0" y="0"/>
            <a:chExt cx="1269863" cy="75914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7334850" y="5771403"/>
            <a:ext cx="2601150" cy="1555001"/>
            <a:chOff x="0" y="0"/>
            <a:chExt cx="1269863" cy="75914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1200045" y="224425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20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00045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0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00045" y="5769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90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489470" y="224425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100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489470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80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489470" y="5769441"/>
            <a:ext cx="1713061" cy="138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30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78894" y="223210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40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78894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110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778894" y="5769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50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00045" y="357660"/>
            <a:ext cx="8291911" cy="1278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latin typeface="Nexa Script"/>
                <a:ea typeface="Nexa Script"/>
                <a:cs typeface="Nexa Script"/>
                <a:sym typeface="Nexa Script"/>
              </a:rPr>
              <a:t>10x Кесте Бинго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713" t="-12879" r="-1524" b="-867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6000" y="293441"/>
            <a:ext cx="9180000" cy="1649263"/>
            <a:chOff x="0" y="0"/>
            <a:chExt cx="4225471" cy="7591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1750" y="31750"/>
              <a:ext cx="4161972" cy="695641"/>
            </a:xfrm>
            <a:custGeom>
              <a:avLst/>
              <a:gdLst/>
              <a:ahLst/>
              <a:cxnLst/>
              <a:rect r="r" b="b" t="t" l="l"/>
              <a:pathLst>
                <a:path h="695641" w="4161972">
                  <a:moveTo>
                    <a:pt x="4069261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67992" y="0"/>
                  </a:lnTo>
                  <a:cubicBezTo>
                    <a:pt x="4118792" y="0"/>
                    <a:pt x="4160701" y="41910"/>
                    <a:pt x="4160701" y="92710"/>
                  </a:cubicBezTo>
                  <a:lnTo>
                    <a:pt x="4160701" y="601661"/>
                  </a:lnTo>
                  <a:cubicBezTo>
                    <a:pt x="4161972" y="653731"/>
                    <a:pt x="4120061" y="695641"/>
                    <a:pt x="4069261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25472" cy="759141"/>
            </a:xfrm>
            <a:custGeom>
              <a:avLst/>
              <a:gdLst/>
              <a:ahLst/>
              <a:cxnLst/>
              <a:rect r="r" b="b" t="t" l="l"/>
              <a:pathLst>
                <a:path h="759141" w="4225472">
                  <a:moveTo>
                    <a:pt x="4101011" y="59690"/>
                  </a:moveTo>
                  <a:cubicBezTo>
                    <a:pt x="4136572" y="59690"/>
                    <a:pt x="4165781" y="88900"/>
                    <a:pt x="4165781" y="124460"/>
                  </a:cubicBezTo>
                  <a:lnTo>
                    <a:pt x="4165781" y="634681"/>
                  </a:lnTo>
                  <a:cubicBezTo>
                    <a:pt x="4165781" y="670241"/>
                    <a:pt x="4136572" y="699451"/>
                    <a:pt x="4101011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101012" y="59690"/>
                  </a:lnTo>
                  <a:moveTo>
                    <a:pt x="410101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4101012" y="759141"/>
                  </a:lnTo>
                  <a:cubicBezTo>
                    <a:pt x="4169592" y="759141"/>
                    <a:pt x="4225472" y="703261"/>
                    <a:pt x="4225472" y="634681"/>
                  </a:cubicBezTo>
                  <a:lnTo>
                    <a:pt x="4225472" y="124460"/>
                  </a:lnTo>
                  <a:cubicBezTo>
                    <a:pt x="4225472" y="55880"/>
                    <a:pt x="4169592" y="0"/>
                    <a:pt x="4101012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56000" y="2246218"/>
            <a:ext cx="2601150" cy="1555001"/>
            <a:chOff x="0" y="0"/>
            <a:chExt cx="1269863" cy="7591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045425" y="2246218"/>
            <a:ext cx="2601150" cy="1555001"/>
            <a:chOff x="0" y="0"/>
            <a:chExt cx="1269863" cy="7591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334850" y="2234063"/>
            <a:ext cx="2601150" cy="1555001"/>
            <a:chOff x="0" y="0"/>
            <a:chExt cx="1269863" cy="7591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756000" y="4002733"/>
            <a:ext cx="2601150" cy="1555001"/>
            <a:chOff x="0" y="0"/>
            <a:chExt cx="1269863" cy="75914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045425" y="4002733"/>
            <a:ext cx="2601150" cy="1555001"/>
            <a:chOff x="0" y="0"/>
            <a:chExt cx="1269863" cy="75914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7334850" y="3990578"/>
            <a:ext cx="2601150" cy="1555001"/>
            <a:chOff x="0" y="0"/>
            <a:chExt cx="1269863" cy="75914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56000" y="5783558"/>
            <a:ext cx="2601150" cy="1555001"/>
            <a:chOff x="0" y="0"/>
            <a:chExt cx="1269863" cy="75914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4045425" y="5783558"/>
            <a:ext cx="2601150" cy="1555001"/>
            <a:chOff x="0" y="0"/>
            <a:chExt cx="1269863" cy="75914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7334850" y="5771403"/>
            <a:ext cx="2601150" cy="1555001"/>
            <a:chOff x="0" y="0"/>
            <a:chExt cx="1269863" cy="75914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1200045" y="224425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10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00045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20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00045" y="5769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80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489470" y="224425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30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489470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40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489470" y="5769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70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78894" y="223210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90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78894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100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778894" y="5769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60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00045" y="357660"/>
            <a:ext cx="8291911" cy="1278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latin typeface="Nexa Script"/>
                <a:ea typeface="Nexa Script"/>
                <a:cs typeface="Nexa Script"/>
                <a:sym typeface="Nexa Script"/>
              </a:rPr>
              <a:t>10x Кесте Бинго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713" t="-12879" r="-1524" b="-867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6000" y="293441"/>
            <a:ext cx="9180000" cy="1649263"/>
            <a:chOff x="0" y="0"/>
            <a:chExt cx="4225471" cy="7591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1750" y="31750"/>
              <a:ext cx="4161972" cy="695641"/>
            </a:xfrm>
            <a:custGeom>
              <a:avLst/>
              <a:gdLst/>
              <a:ahLst/>
              <a:cxnLst/>
              <a:rect r="r" b="b" t="t" l="l"/>
              <a:pathLst>
                <a:path h="695641" w="4161972">
                  <a:moveTo>
                    <a:pt x="4069261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67992" y="0"/>
                  </a:lnTo>
                  <a:cubicBezTo>
                    <a:pt x="4118792" y="0"/>
                    <a:pt x="4160701" y="41910"/>
                    <a:pt x="4160701" y="92710"/>
                  </a:cubicBezTo>
                  <a:lnTo>
                    <a:pt x="4160701" y="601661"/>
                  </a:lnTo>
                  <a:cubicBezTo>
                    <a:pt x="4161972" y="653731"/>
                    <a:pt x="4120061" y="695641"/>
                    <a:pt x="4069261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25472" cy="759141"/>
            </a:xfrm>
            <a:custGeom>
              <a:avLst/>
              <a:gdLst/>
              <a:ahLst/>
              <a:cxnLst/>
              <a:rect r="r" b="b" t="t" l="l"/>
              <a:pathLst>
                <a:path h="759141" w="4225472">
                  <a:moveTo>
                    <a:pt x="4101011" y="59690"/>
                  </a:moveTo>
                  <a:cubicBezTo>
                    <a:pt x="4136572" y="59690"/>
                    <a:pt x="4165781" y="88900"/>
                    <a:pt x="4165781" y="124460"/>
                  </a:cubicBezTo>
                  <a:lnTo>
                    <a:pt x="4165781" y="634681"/>
                  </a:lnTo>
                  <a:cubicBezTo>
                    <a:pt x="4165781" y="670241"/>
                    <a:pt x="4136572" y="699451"/>
                    <a:pt x="4101011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101012" y="59690"/>
                  </a:lnTo>
                  <a:moveTo>
                    <a:pt x="410101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4101012" y="759141"/>
                  </a:lnTo>
                  <a:cubicBezTo>
                    <a:pt x="4169592" y="759141"/>
                    <a:pt x="4225472" y="703261"/>
                    <a:pt x="4225472" y="634681"/>
                  </a:cubicBezTo>
                  <a:lnTo>
                    <a:pt x="4225472" y="124460"/>
                  </a:lnTo>
                  <a:cubicBezTo>
                    <a:pt x="4225472" y="55880"/>
                    <a:pt x="4169592" y="0"/>
                    <a:pt x="4101012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56000" y="2246218"/>
            <a:ext cx="2601150" cy="1555001"/>
            <a:chOff x="0" y="0"/>
            <a:chExt cx="1269863" cy="7591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045425" y="2246218"/>
            <a:ext cx="2601150" cy="1555001"/>
            <a:chOff x="0" y="0"/>
            <a:chExt cx="1269863" cy="7591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334850" y="2234063"/>
            <a:ext cx="2601150" cy="1555001"/>
            <a:chOff x="0" y="0"/>
            <a:chExt cx="1269863" cy="7591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756000" y="4002733"/>
            <a:ext cx="2601150" cy="1555001"/>
            <a:chOff x="0" y="0"/>
            <a:chExt cx="1269863" cy="75914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045425" y="4002733"/>
            <a:ext cx="2601150" cy="1555001"/>
            <a:chOff x="0" y="0"/>
            <a:chExt cx="1269863" cy="75914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7334850" y="3990578"/>
            <a:ext cx="2601150" cy="1555001"/>
            <a:chOff x="0" y="0"/>
            <a:chExt cx="1269863" cy="75914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56000" y="5783558"/>
            <a:ext cx="2601150" cy="1555001"/>
            <a:chOff x="0" y="0"/>
            <a:chExt cx="1269863" cy="75914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4045425" y="5783558"/>
            <a:ext cx="2601150" cy="1555001"/>
            <a:chOff x="0" y="0"/>
            <a:chExt cx="1269863" cy="75914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7334850" y="5771403"/>
            <a:ext cx="2601150" cy="1555001"/>
            <a:chOff x="0" y="0"/>
            <a:chExt cx="1269863" cy="75914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1200045" y="224425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100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00045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110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00045" y="5769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10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489470" y="224425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60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489470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30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489470" y="5769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0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78894" y="223210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90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78894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120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778894" y="5769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70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00045" y="357660"/>
            <a:ext cx="8291911" cy="1278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latin typeface="Nexa Script"/>
                <a:ea typeface="Nexa Script"/>
                <a:cs typeface="Nexa Script"/>
                <a:sym typeface="Nexa Script"/>
              </a:rPr>
              <a:t>10x Кесте Бинго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713" t="-12879" r="-1524" b="-867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6000" y="293441"/>
            <a:ext cx="9180000" cy="1649263"/>
            <a:chOff x="0" y="0"/>
            <a:chExt cx="4225471" cy="7591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1750" y="31750"/>
              <a:ext cx="4161972" cy="695641"/>
            </a:xfrm>
            <a:custGeom>
              <a:avLst/>
              <a:gdLst/>
              <a:ahLst/>
              <a:cxnLst/>
              <a:rect r="r" b="b" t="t" l="l"/>
              <a:pathLst>
                <a:path h="695641" w="4161972">
                  <a:moveTo>
                    <a:pt x="4069261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67992" y="0"/>
                  </a:lnTo>
                  <a:cubicBezTo>
                    <a:pt x="4118792" y="0"/>
                    <a:pt x="4160701" y="41910"/>
                    <a:pt x="4160701" y="92710"/>
                  </a:cubicBezTo>
                  <a:lnTo>
                    <a:pt x="4160701" y="601661"/>
                  </a:lnTo>
                  <a:cubicBezTo>
                    <a:pt x="4161972" y="653731"/>
                    <a:pt x="4120061" y="695641"/>
                    <a:pt x="4069261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25472" cy="759141"/>
            </a:xfrm>
            <a:custGeom>
              <a:avLst/>
              <a:gdLst/>
              <a:ahLst/>
              <a:cxnLst/>
              <a:rect r="r" b="b" t="t" l="l"/>
              <a:pathLst>
                <a:path h="759141" w="4225472">
                  <a:moveTo>
                    <a:pt x="4101011" y="59690"/>
                  </a:moveTo>
                  <a:cubicBezTo>
                    <a:pt x="4136572" y="59690"/>
                    <a:pt x="4165781" y="88900"/>
                    <a:pt x="4165781" y="124460"/>
                  </a:cubicBezTo>
                  <a:lnTo>
                    <a:pt x="4165781" y="634681"/>
                  </a:lnTo>
                  <a:cubicBezTo>
                    <a:pt x="4165781" y="670241"/>
                    <a:pt x="4136572" y="699451"/>
                    <a:pt x="4101011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101012" y="59690"/>
                  </a:lnTo>
                  <a:moveTo>
                    <a:pt x="410101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4101012" y="759141"/>
                  </a:lnTo>
                  <a:cubicBezTo>
                    <a:pt x="4169592" y="759141"/>
                    <a:pt x="4225472" y="703261"/>
                    <a:pt x="4225472" y="634681"/>
                  </a:cubicBezTo>
                  <a:lnTo>
                    <a:pt x="4225472" y="124460"/>
                  </a:lnTo>
                  <a:cubicBezTo>
                    <a:pt x="4225472" y="55880"/>
                    <a:pt x="4169592" y="0"/>
                    <a:pt x="4101012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56000" y="2246218"/>
            <a:ext cx="2601150" cy="1555001"/>
            <a:chOff x="0" y="0"/>
            <a:chExt cx="1269863" cy="7591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045425" y="2246218"/>
            <a:ext cx="2601150" cy="1555001"/>
            <a:chOff x="0" y="0"/>
            <a:chExt cx="1269863" cy="7591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334850" y="2234063"/>
            <a:ext cx="2601150" cy="1555001"/>
            <a:chOff x="0" y="0"/>
            <a:chExt cx="1269863" cy="7591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756000" y="4002733"/>
            <a:ext cx="2601150" cy="1555001"/>
            <a:chOff x="0" y="0"/>
            <a:chExt cx="1269863" cy="75914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045425" y="4002733"/>
            <a:ext cx="2601150" cy="1555001"/>
            <a:chOff x="0" y="0"/>
            <a:chExt cx="1269863" cy="75914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7334850" y="3990578"/>
            <a:ext cx="2601150" cy="1555001"/>
            <a:chOff x="0" y="0"/>
            <a:chExt cx="1269863" cy="75914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56000" y="5783558"/>
            <a:ext cx="2601150" cy="1555001"/>
            <a:chOff x="0" y="0"/>
            <a:chExt cx="1269863" cy="75914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4045425" y="5783558"/>
            <a:ext cx="2601150" cy="1555001"/>
            <a:chOff x="0" y="0"/>
            <a:chExt cx="1269863" cy="75914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7334850" y="5771403"/>
            <a:ext cx="2601150" cy="1555001"/>
            <a:chOff x="0" y="0"/>
            <a:chExt cx="1269863" cy="75914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31750" y="31750"/>
              <a:ext cx="1206363" cy="695641"/>
            </a:xfrm>
            <a:custGeom>
              <a:avLst/>
              <a:gdLst/>
              <a:ahLst/>
              <a:cxnLst/>
              <a:rect r="r" b="b" t="t" l="l"/>
              <a:pathLst>
                <a:path h="695641" w="1206363">
                  <a:moveTo>
                    <a:pt x="1113653" y="695641"/>
                  </a:moveTo>
                  <a:lnTo>
                    <a:pt x="92710" y="695641"/>
                  </a:lnTo>
                  <a:cubicBezTo>
                    <a:pt x="41910" y="695641"/>
                    <a:pt x="0" y="653731"/>
                    <a:pt x="0" y="602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601661"/>
                  </a:lnTo>
                  <a:cubicBezTo>
                    <a:pt x="1206363" y="653731"/>
                    <a:pt x="1164453" y="695641"/>
                    <a:pt x="1113653" y="69564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269863" cy="759141"/>
            </a:xfrm>
            <a:custGeom>
              <a:avLst/>
              <a:gdLst/>
              <a:ahLst/>
              <a:cxnLst/>
              <a:rect r="r" b="b" t="t" l="l"/>
              <a:pathLst>
                <a:path h="759141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634681"/>
                  </a:lnTo>
                  <a:cubicBezTo>
                    <a:pt x="1210173" y="670241"/>
                    <a:pt x="1180963" y="699451"/>
                    <a:pt x="1145403" y="699451"/>
                  </a:cubicBezTo>
                  <a:lnTo>
                    <a:pt x="124460" y="699451"/>
                  </a:lnTo>
                  <a:cubicBezTo>
                    <a:pt x="88900" y="699451"/>
                    <a:pt x="59690" y="670241"/>
                    <a:pt x="59690" y="634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681"/>
                  </a:lnTo>
                  <a:cubicBezTo>
                    <a:pt x="0" y="703261"/>
                    <a:pt x="55880" y="759141"/>
                    <a:pt x="124460" y="759141"/>
                  </a:cubicBezTo>
                  <a:lnTo>
                    <a:pt x="1145403" y="759141"/>
                  </a:lnTo>
                  <a:cubicBezTo>
                    <a:pt x="1213983" y="759141"/>
                    <a:pt x="1269863" y="703261"/>
                    <a:pt x="1269863" y="634681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1200045" y="224425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90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00045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10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00045" y="5769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0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489470" y="224425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100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489470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80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489470" y="5769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40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78894" y="223210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90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78894" y="3988616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120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778894" y="5769441"/>
            <a:ext cx="1713061" cy="138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110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00045" y="357660"/>
            <a:ext cx="8291911" cy="1278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latin typeface="Nexa Script"/>
                <a:ea typeface="Nexa Script"/>
                <a:cs typeface="Nexa Script"/>
                <a:sym typeface="Nexa Script"/>
              </a:rPr>
              <a:t>10x Кесте Бинго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0293" y="335661"/>
            <a:ext cx="2344491" cy="2175216"/>
            <a:chOff x="0" y="0"/>
            <a:chExt cx="1269863" cy="11781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206363" cy="1114677"/>
            </a:xfrm>
            <a:custGeom>
              <a:avLst/>
              <a:gdLst/>
              <a:ahLst/>
              <a:cxnLst/>
              <a:rect r="r" b="b" t="t" l="l"/>
              <a:pathLst>
                <a:path h="1114677" w="1206363">
                  <a:moveTo>
                    <a:pt x="1113653" y="1114677"/>
                  </a:moveTo>
                  <a:lnTo>
                    <a:pt x="92710" y="1114677"/>
                  </a:lnTo>
                  <a:cubicBezTo>
                    <a:pt x="41910" y="1114677"/>
                    <a:pt x="0" y="1072767"/>
                    <a:pt x="0" y="1021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0697"/>
                  </a:lnTo>
                  <a:cubicBezTo>
                    <a:pt x="1206363" y="1072767"/>
                    <a:pt x="1164453" y="1114677"/>
                    <a:pt x="1113653" y="1114677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69863" cy="1178178"/>
            </a:xfrm>
            <a:custGeom>
              <a:avLst/>
              <a:gdLst/>
              <a:ahLst/>
              <a:cxnLst/>
              <a:rect r="r" b="b" t="t" l="l"/>
              <a:pathLst>
                <a:path h="1178178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3718"/>
                  </a:lnTo>
                  <a:cubicBezTo>
                    <a:pt x="1210173" y="1089278"/>
                    <a:pt x="1180963" y="1118487"/>
                    <a:pt x="1145403" y="1118487"/>
                  </a:cubicBezTo>
                  <a:lnTo>
                    <a:pt x="124460" y="1118487"/>
                  </a:lnTo>
                  <a:cubicBezTo>
                    <a:pt x="88900" y="1118487"/>
                    <a:pt x="59690" y="1089278"/>
                    <a:pt x="59690" y="10537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3718"/>
                  </a:lnTo>
                  <a:cubicBezTo>
                    <a:pt x="0" y="1122297"/>
                    <a:pt x="55880" y="1178178"/>
                    <a:pt x="124460" y="1178178"/>
                  </a:cubicBezTo>
                  <a:lnTo>
                    <a:pt x="1145403" y="1178178"/>
                  </a:lnTo>
                  <a:cubicBezTo>
                    <a:pt x="1213983" y="1178178"/>
                    <a:pt x="1269863" y="1122297"/>
                    <a:pt x="1269863" y="1053718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72900" y="335661"/>
            <a:ext cx="2344491" cy="2175216"/>
            <a:chOff x="0" y="0"/>
            <a:chExt cx="1269863" cy="117817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206363" cy="1114677"/>
            </a:xfrm>
            <a:custGeom>
              <a:avLst/>
              <a:gdLst/>
              <a:ahLst/>
              <a:cxnLst/>
              <a:rect r="r" b="b" t="t" l="l"/>
              <a:pathLst>
                <a:path h="1114677" w="1206363">
                  <a:moveTo>
                    <a:pt x="1113653" y="1114677"/>
                  </a:moveTo>
                  <a:lnTo>
                    <a:pt x="92710" y="1114677"/>
                  </a:lnTo>
                  <a:cubicBezTo>
                    <a:pt x="41910" y="1114677"/>
                    <a:pt x="0" y="1072767"/>
                    <a:pt x="0" y="1021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0697"/>
                  </a:lnTo>
                  <a:cubicBezTo>
                    <a:pt x="1206363" y="1072767"/>
                    <a:pt x="1164453" y="1114677"/>
                    <a:pt x="1113653" y="1114677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69863" cy="1178178"/>
            </a:xfrm>
            <a:custGeom>
              <a:avLst/>
              <a:gdLst/>
              <a:ahLst/>
              <a:cxnLst/>
              <a:rect r="r" b="b" t="t" l="l"/>
              <a:pathLst>
                <a:path h="1178178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3718"/>
                  </a:lnTo>
                  <a:cubicBezTo>
                    <a:pt x="1210173" y="1089278"/>
                    <a:pt x="1180963" y="1118487"/>
                    <a:pt x="1145403" y="1118487"/>
                  </a:cubicBezTo>
                  <a:lnTo>
                    <a:pt x="124460" y="1118487"/>
                  </a:lnTo>
                  <a:cubicBezTo>
                    <a:pt x="88900" y="1118487"/>
                    <a:pt x="59690" y="1089278"/>
                    <a:pt x="59690" y="10537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3718"/>
                  </a:lnTo>
                  <a:cubicBezTo>
                    <a:pt x="0" y="1122297"/>
                    <a:pt x="55880" y="1178178"/>
                    <a:pt x="124460" y="1178178"/>
                  </a:cubicBezTo>
                  <a:lnTo>
                    <a:pt x="1145403" y="1178178"/>
                  </a:lnTo>
                  <a:cubicBezTo>
                    <a:pt x="1213983" y="1178178"/>
                    <a:pt x="1269863" y="1122297"/>
                    <a:pt x="1269863" y="1053718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5438608" y="324705"/>
            <a:ext cx="2344491" cy="2186172"/>
            <a:chOff x="0" y="0"/>
            <a:chExt cx="1269863" cy="118411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1206363" cy="1120611"/>
            </a:xfrm>
            <a:custGeom>
              <a:avLst/>
              <a:gdLst/>
              <a:ahLst/>
              <a:cxnLst/>
              <a:rect r="r" b="b" t="t" l="l"/>
              <a:pathLst>
                <a:path h="1120611" w="1206363">
                  <a:moveTo>
                    <a:pt x="1113653" y="1120611"/>
                  </a:moveTo>
                  <a:lnTo>
                    <a:pt x="92710" y="1120611"/>
                  </a:lnTo>
                  <a:cubicBezTo>
                    <a:pt x="41910" y="1120611"/>
                    <a:pt x="0" y="1078701"/>
                    <a:pt x="0" y="10279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6631"/>
                  </a:lnTo>
                  <a:cubicBezTo>
                    <a:pt x="1206363" y="1078701"/>
                    <a:pt x="1164453" y="1120611"/>
                    <a:pt x="1113653" y="112061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69863" cy="1184112"/>
            </a:xfrm>
            <a:custGeom>
              <a:avLst/>
              <a:gdLst/>
              <a:ahLst/>
              <a:cxnLst/>
              <a:rect r="r" b="b" t="t" l="l"/>
              <a:pathLst>
                <a:path h="1184112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9652"/>
                  </a:lnTo>
                  <a:cubicBezTo>
                    <a:pt x="1210173" y="1095212"/>
                    <a:pt x="1180963" y="1124421"/>
                    <a:pt x="1145403" y="1124421"/>
                  </a:cubicBezTo>
                  <a:lnTo>
                    <a:pt x="124460" y="1124421"/>
                  </a:lnTo>
                  <a:cubicBezTo>
                    <a:pt x="88900" y="1124421"/>
                    <a:pt x="59690" y="1095212"/>
                    <a:pt x="59690" y="10596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9652"/>
                  </a:lnTo>
                  <a:cubicBezTo>
                    <a:pt x="0" y="1128231"/>
                    <a:pt x="55880" y="1184112"/>
                    <a:pt x="124460" y="1184112"/>
                  </a:cubicBezTo>
                  <a:lnTo>
                    <a:pt x="1145403" y="1184112"/>
                  </a:lnTo>
                  <a:cubicBezTo>
                    <a:pt x="1213983" y="1184112"/>
                    <a:pt x="1269863" y="1128231"/>
                    <a:pt x="1269863" y="1059652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760523" y="741509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73130" y="741509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38839" y="736422"/>
            <a:ext cx="1544031" cy="1229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2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962334" y="335661"/>
            <a:ext cx="2344491" cy="2175216"/>
            <a:chOff x="0" y="0"/>
            <a:chExt cx="1269863" cy="117817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31750" y="31750"/>
              <a:ext cx="1206363" cy="1114677"/>
            </a:xfrm>
            <a:custGeom>
              <a:avLst/>
              <a:gdLst/>
              <a:ahLst/>
              <a:cxnLst/>
              <a:rect r="r" b="b" t="t" l="l"/>
              <a:pathLst>
                <a:path h="1114677" w="1206363">
                  <a:moveTo>
                    <a:pt x="1113653" y="1114677"/>
                  </a:moveTo>
                  <a:lnTo>
                    <a:pt x="92710" y="1114677"/>
                  </a:lnTo>
                  <a:cubicBezTo>
                    <a:pt x="41910" y="1114677"/>
                    <a:pt x="0" y="1072767"/>
                    <a:pt x="0" y="1021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0697"/>
                  </a:lnTo>
                  <a:cubicBezTo>
                    <a:pt x="1206363" y="1072767"/>
                    <a:pt x="1164453" y="1114677"/>
                    <a:pt x="1113653" y="1114677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69863" cy="1178178"/>
            </a:xfrm>
            <a:custGeom>
              <a:avLst/>
              <a:gdLst/>
              <a:ahLst/>
              <a:cxnLst/>
              <a:rect r="r" b="b" t="t" l="l"/>
              <a:pathLst>
                <a:path h="1178178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3718"/>
                  </a:lnTo>
                  <a:cubicBezTo>
                    <a:pt x="1210173" y="1089278"/>
                    <a:pt x="1180963" y="1118487"/>
                    <a:pt x="1145403" y="1118487"/>
                  </a:cubicBezTo>
                  <a:lnTo>
                    <a:pt x="124460" y="1118487"/>
                  </a:lnTo>
                  <a:cubicBezTo>
                    <a:pt x="88900" y="1118487"/>
                    <a:pt x="59690" y="1089278"/>
                    <a:pt x="59690" y="10537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3718"/>
                  </a:lnTo>
                  <a:cubicBezTo>
                    <a:pt x="0" y="1122297"/>
                    <a:pt x="55880" y="1178178"/>
                    <a:pt x="124460" y="1178178"/>
                  </a:cubicBezTo>
                  <a:lnTo>
                    <a:pt x="1145403" y="1178178"/>
                  </a:lnTo>
                  <a:cubicBezTo>
                    <a:pt x="1213983" y="1178178"/>
                    <a:pt x="1269863" y="1122297"/>
                    <a:pt x="1269863" y="1053718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360293" y="2692392"/>
            <a:ext cx="2344491" cy="2175216"/>
            <a:chOff x="0" y="0"/>
            <a:chExt cx="1269863" cy="117817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31750" y="31750"/>
              <a:ext cx="1206363" cy="1114677"/>
            </a:xfrm>
            <a:custGeom>
              <a:avLst/>
              <a:gdLst/>
              <a:ahLst/>
              <a:cxnLst/>
              <a:rect r="r" b="b" t="t" l="l"/>
              <a:pathLst>
                <a:path h="1114677" w="1206363">
                  <a:moveTo>
                    <a:pt x="1113653" y="1114677"/>
                  </a:moveTo>
                  <a:lnTo>
                    <a:pt x="92710" y="1114677"/>
                  </a:lnTo>
                  <a:cubicBezTo>
                    <a:pt x="41910" y="1114677"/>
                    <a:pt x="0" y="1072767"/>
                    <a:pt x="0" y="1021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0697"/>
                  </a:lnTo>
                  <a:cubicBezTo>
                    <a:pt x="1206363" y="1072767"/>
                    <a:pt x="1164453" y="1114677"/>
                    <a:pt x="1113653" y="1114677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69863" cy="1178178"/>
            </a:xfrm>
            <a:custGeom>
              <a:avLst/>
              <a:gdLst/>
              <a:ahLst/>
              <a:cxnLst/>
              <a:rect r="r" b="b" t="t" l="l"/>
              <a:pathLst>
                <a:path h="1178178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3718"/>
                  </a:lnTo>
                  <a:cubicBezTo>
                    <a:pt x="1210173" y="1089278"/>
                    <a:pt x="1180963" y="1118487"/>
                    <a:pt x="1145403" y="1118487"/>
                  </a:cubicBezTo>
                  <a:lnTo>
                    <a:pt x="124460" y="1118487"/>
                  </a:lnTo>
                  <a:cubicBezTo>
                    <a:pt x="88900" y="1118487"/>
                    <a:pt x="59690" y="1089278"/>
                    <a:pt x="59690" y="10537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3718"/>
                  </a:lnTo>
                  <a:cubicBezTo>
                    <a:pt x="0" y="1122297"/>
                    <a:pt x="55880" y="1178178"/>
                    <a:pt x="124460" y="1178178"/>
                  </a:cubicBezTo>
                  <a:lnTo>
                    <a:pt x="1145403" y="1178178"/>
                  </a:lnTo>
                  <a:cubicBezTo>
                    <a:pt x="1213983" y="1178178"/>
                    <a:pt x="1269863" y="1122297"/>
                    <a:pt x="1269863" y="1053718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2926001" y="2692392"/>
            <a:ext cx="2344491" cy="2186172"/>
            <a:chOff x="0" y="0"/>
            <a:chExt cx="1269863" cy="118411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31750" y="31750"/>
              <a:ext cx="1206363" cy="1120611"/>
            </a:xfrm>
            <a:custGeom>
              <a:avLst/>
              <a:gdLst/>
              <a:ahLst/>
              <a:cxnLst/>
              <a:rect r="r" b="b" t="t" l="l"/>
              <a:pathLst>
                <a:path h="1120611" w="1206363">
                  <a:moveTo>
                    <a:pt x="1113653" y="1120611"/>
                  </a:moveTo>
                  <a:lnTo>
                    <a:pt x="92710" y="1120611"/>
                  </a:lnTo>
                  <a:cubicBezTo>
                    <a:pt x="41910" y="1120611"/>
                    <a:pt x="0" y="1078701"/>
                    <a:pt x="0" y="10279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6631"/>
                  </a:lnTo>
                  <a:cubicBezTo>
                    <a:pt x="1206363" y="1078701"/>
                    <a:pt x="1164453" y="1120611"/>
                    <a:pt x="1113653" y="112061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69863" cy="1184112"/>
            </a:xfrm>
            <a:custGeom>
              <a:avLst/>
              <a:gdLst/>
              <a:ahLst/>
              <a:cxnLst/>
              <a:rect r="r" b="b" t="t" l="l"/>
              <a:pathLst>
                <a:path h="1184112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9652"/>
                  </a:lnTo>
                  <a:cubicBezTo>
                    <a:pt x="1210173" y="1095212"/>
                    <a:pt x="1180963" y="1124421"/>
                    <a:pt x="1145403" y="1124421"/>
                  </a:cubicBezTo>
                  <a:lnTo>
                    <a:pt x="124460" y="1124421"/>
                  </a:lnTo>
                  <a:cubicBezTo>
                    <a:pt x="88900" y="1124421"/>
                    <a:pt x="59690" y="1095212"/>
                    <a:pt x="59690" y="10596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9652"/>
                  </a:lnTo>
                  <a:cubicBezTo>
                    <a:pt x="0" y="1128231"/>
                    <a:pt x="55880" y="1184112"/>
                    <a:pt x="124460" y="1184112"/>
                  </a:cubicBezTo>
                  <a:lnTo>
                    <a:pt x="1145403" y="1184112"/>
                  </a:lnTo>
                  <a:cubicBezTo>
                    <a:pt x="1213983" y="1184112"/>
                    <a:pt x="1269863" y="1128231"/>
                    <a:pt x="1269863" y="1059652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8362564" y="741509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0523" y="3098241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4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326231" y="3093153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5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5438608" y="2692392"/>
            <a:ext cx="2344491" cy="2175216"/>
            <a:chOff x="0" y="0"/>
            <a:chExt cx="1269863" cy="117817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31750" y="31750"/>
              <a:ext cx="1206363" cy="1114677"/>
            </a:xfrm>
            <a:custGeom>
              <a:avLst/>
              <a:gdLst/>
              <a:ahLst/>
              <a:cxnLst/>
              <a:rect r="r" b="b" t="t" l="l"/>
              <a:pathLst>
                <a:path h="1114677" w="1206363">
                  <a:moveTo>
                    <a:pt x="1113653" y="1114677"/>
                  </a:moveTo>
                  <a:lnTo>
                    <a:pt x="92710" y="1114677"/>
                  </a:lnTo>
                  <a:cubicBezTo>
                    <a:pt x="41910" y="1114677"/>
                    <a:pt x="0" y="1072767"/>
                    <a:pt x="0" y="1021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0697"/>
                  </a:lnTo>
                  <a:cubicBezTo>
                    <a:pt x="1206363" y="1072767"/>
                    <a:pt x="1164453" y="1114677"/>
                    <a:pt x="1113653" y="1114677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69863" cy="1178178"/>
            </a:xfrm>
            <a:custGeom>
              <a:avLst/>
              <a:gdLst/>
              <a:ahLst/>
              <a:cxnLst/>
              <a:rect r="r" b="b" t="t" l="l"/>
              <a:pathLst>
                <a:path h="1178178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3718"/>
                  </a:lnTo>
                  <a:cubicBezTo>
                    <a:pt x="1210173" y="1089278"/>
                    <a:pt x="1180963" y="1118487"/>
                    <a:pt x="1145403" y="1118487"/>
                  </a:cubicBezTo>
                  <a:lnTo>
                    <a:pt x="124460" y="1118487"/>
                  </a:lnTo>
                  <a:cubicBezTo>
                    <a:pt x="88900" y="1118487"/>
                    <a:pt x="59690" y="1089278"/>
                    <a:pt x="59690" y="10537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3718"/>
                  </a:lnTo>
                  <a:cubicBezTo>
                    <a:pt x="0" y="1122297"/>
                    <a:pt x="55880" y="1178178"/>
                    <a:pt x="124460" y="1178178"/>
                  </a:cubicBezTo>
                  <a:lnTo>
                    <a:pt x="1145403" y="1178178"/>
                  </a:lnTo>
                  <a:cubicBezTo>
                    <a:pt x="1213983" y="1178178"/>
                    <a:pt x="1269863" y="1122297"/>
                    <a:pt x="1269863" y="1053718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7987216" y="2692392"/>
            <a:ext cx="2344491" cy="2175216"/>
            <a:chOff x="0" y="0"/>
            <a:chExt cx="1269863" cy="117817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31750" y="31750"/>
              <a:ext cx="1206363" cy="1114677"/>
            </a:xfrm>
            <a:custGeom>
              <a:avLst/>
              <a:gdLst/>
              <a:ahLst/>
              <a:cxnLst/>
              <a:rect r="r" b="b" t="t" l="l"/>
              <a:pathLst>
                <a:path h="1114677" w="1206363">
                  <a:moveTo>
                    <a:pt x="1113653" y="1114677"/>
                  </a:moveTo>
                  <a:lnTo>
                    <a:pt x="92710" y="1114677"/>
                  </a:lnTo>
                  <a:cubicBezTo>
                    <a:pt x="41910" y="1114677"/>
                    <a:pt x="0" y="1072767"/>
                    <a:pt x="0" y="1021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0697"/>
                  </a:lnTo>
                  <a:cubicBezTo>
                    <a:pt x="1206363" y="1072767"/>
                    <a:pt x="1164453" y="1114677"/>
                    <a:pt x="1113653" y="1114677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269863" cy="1178178"/>
            </a:xfrm>
            <a:custGeom>
              <a:avLst/>
              <a:gdLst/>
              <a:ahLst/>
              <a:cxnLst/>
              <a:rect r="r" b="b" t="t" l="l"/>
              <a:pathLst>
                <a:path h="1178178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3718"/>
                  </a:lnTo>
                  <a:cubicBezTo>
                    <a:pt x="1210173" y="1089278"/>
                    <a:pt x="1180963" y="1118487"/>
                    <a:pt x="1145403" y="1118487"/>
                  </a:cubicBezTo>
                  <a:lnTo>
                    <a:pt x="124460" y="1118487"/>
                  </a:lnTo>
                  <a:cubicBezTo>
                    <a:pt x="88900" y="1118487"/>
                    <a:pt x="59690" y="1089278"/>
                    <a:pt x="59690" y="10537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3718"/>
                  </a:lnTo>
                  <a:cubicBezTo>
                    <a:pt x="0" y="1122297"/>
                    <a:pt x="55880" y="1178178"/>
                    <a:pt x="124460" y="1178178"/>
                  </a:cubicBezTo>
                  <a:lnTo>
                    <a:pt x="1145403" y="1178178"/>
                  </a:lnTo>
                  <a:cubicBezTo>
                    <a:pt x="1213983" y="1178178"/>
                    <a:pt x="1269863" y="1122297"/>
                    <a:pt x="1269863" y="1053718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360293" y="5038168"/>
            <a:ext cx="2344491" cy="2186172"/>
            <a:chOff x="0" y="0"/>
            <a:chExt cx="1269863" cy="118411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31750" y="31750"/>
              <a:ext cx="1206363" cy="1120611"/>
            </a:xfrm>
            <a:custGeom>
              <a:avLst/>
              <a:gdLst/>
              <a:ahLst/>
              <a:cxnLst/>
              <a:rect r="r" b="b" t="t" l="l"/>
              <a:pathLst>
                <a:path h="1120611" w="1206363">
                  <a:moveTo>
                    <a:pt x="1113653" y="1120611"/>
                  </a:moveTo>
                  <a:lnTo>
                    <a:pt x="92710" y="1120611"/>
                  </a:lnTo>
                  <a:cubicBezTo>
                    <a:pt x="41910" y="1120611"/>
                    <a:pt x="0" y="1078701"/>
                    <a:pt x="0" y="10279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6631"/>
                  </a:lnTo>
                  <a:cubicBezTo>
                    <a:pt x="1206363" y="1078701"/>
                    <a:pt x="1164453" y="1120611"/>
                    <a:pt x="1113653" y="112061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269863" cy="1184112"/>
            </a:xfrm>
            <a:custGeom>
              <a:avLst/>
              <a:gdLst/>
              <a:ahLst/>
              <a:cxnLst/>
              <a:rect r="r" b="b" t="t" l="l"/>
              <a:pathLst>
                <a:path h="1184112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9652"/>
                  </a:lnTo>
                  <a:cubicBezTo>
                    <a:pt x="1210173" y="1095212"/>
                    <a:pt x="1180963" y="1124421"/>
                    <a:pt x="1145403" y="1124421"/>
                  </a:cubicBezTo>
                  <a:lnTo>
                    <a:pt x="124460" y="1124421"/>
                  </a:lnTo>
                  <a:cubicBezTo>
                    <a:pt x="88900" y="1124421"/>
                    <a:pt x="59690" y="1095212"/>
                    <a:pt x="59690" y="10596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9652"/>
                  </a:lnTo>
                  <a:cubicBezTo>
                    <a:pt x="0" y="1128231"/>
                    <a:pt x="55880" y="1184112"/>
                    <a:pt x="124460" y="1184112"/>
                  </a:cubicBezTo>
                  <a:lnTo>
                    <a:pt x="1145403" y="1184112"/>
                  </a:lnTo>
                  <a:cubicBezTo>
                    <a:pt x="1213983" y="1184112"/>
                    <a:pt x="1269863" y="1128231"/>
                    <a:pt x="1269863" y="1059652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5838839" y="3098241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6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387446" y="3098241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7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60523" y="5449884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8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2926001" y="5060079"/>
            <a:ext cx="2344491" cy="2175216"/>
            <a:chOff x="0" y="0"/>
            <a:chExt cx="1269863" cy="1178177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31750" y="31750"/>
              <a:ext cx="1206363" cy="1114677"/>
            </a:xfrm>
            <a:custGeom>
              <a:avLst/>
              <a:gdLst/>
              <a:ahLst/>
              <a:cxnLst/>
              <a:rect r="r" b="b" t="t" l="l"/>
              <a:pathLst>
                <a:path h="1114677" w="1206363">
                  <a:moveTo>
                    <a:pt x="1113653" y="1114677"/>
                  </a:moveTo>
                  <a:lnTo>
                    <a:pt x="92710" y="1114677"/>
                  </a:lnTo>
                  <a:cubicBezTo>
                    <a:pt x="41910" y="1114677"/>
                    <a:pt x="0" y="1072767"/>
                    <a:pt x="0" y="1021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0697"/>
                  </a:lnTo>
                  <a:cubicBezTo>
                    <a:pt x="1206363" y="1072767"/>
                    <a:pt x="1164453" y="1114677"/>
                    <a:pt x="1113653" y="1114677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269863" cy="1178178"/>
            </a:xfrm>
            <a:custGeom>
              <a:avLst/>
              <a:gdLst/>
              <a:ahLst/>
              <a:cxnLst/>
              <a:rect r="r" b="b" t="t" l="l"/>
              <a:pathLst>
                <a:path h="1178178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3718"/>
                  </a:lnTo>
                  <a:cubicBezTo>
                    <a:pt x="1210173" y="1089278"/>
                    <a:pt x="1180963" y="1118487"/>
                    <a:pt x="1145403" y="1118487"/>
                  </a:cubicBezTo>
                  <a:lnTo>
                    <a:pt x="124460" y="1118487"/>
                  </a:lnTo>
                  <a:cubicBezTo>
                    <a:pt x="88900" y="1118487"/>
                    <a:pt x="59690" y="1089278"/>
                    <a:pt x="59690" y="10537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3718"/>
                  </a:lnTo>
                  <a:cubicBezTo>
                    <a:pt x="0" y="1122297"/>
                    <a:pt x="55880" y="1178178"/>
                    <a:pt x="124460" y="1178178"/>
                  </a:cubicBezTo>
                  <a:lnTo>
                    <a:pt x="1145403" y="1178178"/>
                  </a:lnTo>
                  <a:cubicBezTo>
                    <a:pt x="1213983" y="1178178"/>
                    <a:pt x="1269863" y="1122297"/>
                    <a:pt x="1269863" y="1053718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5438608" y="5049123"/>
            <a:ext cx="2344491" cy="2175216"/>
            <a:chOff x="0" y="0"/>
            <a:chExt cx="1269863" cy="1178177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31750" y="31750"/>
              <a:ext cx="1206363" cy="1114677"/>
            </a:xfrm>
            <a:custGeom>
              <a:avLst/>
              <a:gdLst/>
              <a:ahLst/>
              <a:cxnLst/>
              <a:rect r="r" b="b" t="t" l="l"/>
              <a:pathLst>
                <a:path h="1114677" w="1206363">
                  <a:moveTo>
                    <a:pt x="1113653" y="1114677"/>
                  </a:moveTo>
                  <a:lnTo>
                    <a:pt x="92710" y="1114677"/>
                  </a:lnTo>
                  <a:cubicBezTo>
                    <a:pt x="41910" y="1114677"/>
                    <a:pt x="0" y="1072767"/>
                    <a:pt x="0" y="1021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0697"/>
                  </a:lnTo>
                  <a:cubicBezTo>
                    <a:pt x="1206363" y="1072767"/>
                    <a:pt x="1164453" y="1114677"/>
                    <a:pt x="1113653" y="1114677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269863" cy="1178178"/>
            </a:xfrm>
            <a:custGeom>
              <a:avLst/>
              <a:gdLst/>
              <a:ahLst/>
              <a:cxnLst/>
              <a:rect r="r" b="b" t="t" l="l"/>
              <a:pathLst>
                <a:path h="1178178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3718"/>
                  </a:lnTo>
                  <a:cubicBezTo>
                    <a:pt x="1210173" y="1089278"/>
                    <a:pt x="1180963" y="1118487"/>
                    <a:pt x="1145403" y="1118487"/>
                  </a:cubicBezTo>
                  <a:lnTo>
                    <a:pt x="124460" y="1118487"/>
                  </a:lnTo>
                  <a:cubicBezTo>
                    <a:pt x="88900" y="1118487"/>
                    <a:pt x="59690" y="1089278"/>
                    <a:pt x="59690" y="10537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3718"/>
                  </a:lnTo>
                  <a:cubicBezTo>
                    <a:pt x="0" y="1122297"/>
                    <a:pt x="55880" y="1178178"/>
                    <a:pt x="124460" y="1178178"/>
                  </a:cubicBezTo>
                  <a:lnTo>
                    <a:pt x="1145403" y="1178178"/>
                  </a:lnTo>
                  <a:cubicBezTo>
                    <a:pt x="1213983" y="1178178"/>
                    <a:pt x="1269863" y="1122297"/>
                    <a:pt x="1269863" y="1053718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7987216" y="5038168"/>
            <a:ext cx="2344491" cy="2186172"/>
            <a:chOff x="0" y="0"/>
            <a:chExt cx="1269863" cy="1184111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31750" y="31750"/>
              <a:ext cx="1206363" cy="1120611"/>
            </a:xfrm>
            <a:custGeom>
              <a:avLst/>
              <a:gdLst/>
              <a:ahLst/>
              <a:cxnLst/>
              <a:rect r="r" b="b" t="t" l="l"/>
              <a:pathLst>
                <a:path h="1120611" w="1206363">
                  <a:moveTo>
                    <a:pt x="1113653" y="1120611"/>
                  </a:moveTo>
                  <a:lnTo>
                    <a:pt x="92710" y="1120611"/>
                  </a:lnTo>
                  <a:cubicBezTo>
                    <a:pt x="41910" y="1120611"/>
                    <a:pt x="0" y="1078701"/>
                    <a:pt x="0" y="10279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6631"/>
                  </a:lnTo>
                  <a:cubicBezTo>
                    <a:pt x="1206363" y="1078701"/>
                    <a:pt x="1164453" y="1120611"/>
                    <a:pt x="1113653" y="112061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269863" cy="1184112"/>
            </a:xfrm>
            <a:custGeom>
              <a:avLst/>
              <a:gdLst/>
              <a:ahLst/>
              <a:cxnLst/>
              <a:rect r="r" b="b" t="t" l="l"/>
              <a:pathLst>
                <a:path h="1184112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9652"/>
                  </a:lnTo>
                  <a:cubicBezTo>
                    <a:pt x="1210173" y="1095212"/>
                    <a:pt x="1180963" y="1124421"/>
                    <a:pt x="1145403" y="1124421"/>
                  </a:cubicBezTo>
                  <a:lnTo>
                    <a:pt x="124460" y="1124421"/>
                  </a:lnTo>
                  <a:cubicBezTo>
                    <a:pt x="88900" y="1124421"/>
                    <a:pt x="59690" y="1095212"/>
                    <a:pt x="59690" y="10596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9652"/>
                  </a:lnTo>
                  <a:cubicBezTo>
                    <a:pt x="0" y="1128231"/>
                    <a:pt x="55880" y="1184112"/>
                    <a:pt x="124460" y="1184112"/>
                  </a:cubicBezTo>
                  <a:lnTo>
                    <a:pt x="1145403" y="1184112"/>
                  </a:lnTo>
                  <a:cubicBezTo>
                    <a:pt x="1213983" y="1184112"/>
                    <a:pt x="1269863" y="1128231"/>
                    <a:pt x="1269863" y="1059652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sp>
        <p:nvSpPr>
          <p:cNvPr name="TextBox 47" id="47"/>
          <p:cNvSpPr txBox="true"/>
          <p:nvPr/>
        </p:nvSpPr>
        <p:spPr>
          <a:xfrm rot="0">
            <a:off x="3326231" y="5465928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9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838839" y="5454972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10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8387446" y="5449884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11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2344491" cy="2186172"/>
            <a:chOff x="0" y="0"/>
            <a:chExt cx="1269863" cy="11841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206363" cy="1120611"/>
            </a:xfrm>
            <a:custGeom>
              <a:avLst/>
              <a:gdLst/>
              <a:ahLst/>
              <a:cxnLst/>
              <a:rect r="r" b="b" t="t" l="l"/>
              <a:pathLst>
                <a:path h="1120611" w="1206363">
                  <a:moveTo>
                    <a:pt x="1113653" y="1120611"/>
                  </a:moveTo>
                  <a:lnTo>
                    <a:pt x="92710" y="1120611"/>
                  </a:lnTo>
                  <a:cubicBezTo>
                    <a:pt x="41910" y="1120611"/>
                    <a:pt x="0" y="1078701"/>
                    <a:pt x="0" y="10279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2383" y="0"/>
                  </a:lnTo>
                  <a:cubicBezTo>
                    <a:pt x="1163183" y="0"/>
                    <a:pt x="1205093" y="41910"/>
                    <a:pt x="1205093" y="92710"/>
                  </a:cubicBezTo>
                  <a:lnTo>
                    <a:pt x="1205093" y="1026631"/>
                  </a:lnTo>
                  <a:cubicBezTo>
                    <a:pt x="1206363" y="1078701"/>
                    <a:pt x="1164453" y="1120611"/>
                    <a:pt x="1113653" y="1120611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69863" cy="1184112"/>
            </a:xfrm>
            <a:custGeom>
              <a:avLst/>
              <a:gdLst/>
              <a:ahLst/>
              <a:cxnLst/>
              <a:rect r="r" b="b" t="t" l="l"/>
              <a:pathLst>
                <a:path h="1184112" w="1269863">
                  <a:moveTo>
                    <a:pt x="1145403" y="59690"/>
                  </a:moveTo>
                  <a:cubicBezTo>
                    <a:pt x="1180963" y="59690"/>
                    <a:pt x="1210173" y="88900"/>
                    <a:pt x="1210173" y="124460"/>
                  </a:cubicBezTo>
                  <a:lnTo>
                    <a:pt x="1210173" y="1059652"/>
                  </a:lnTo>
                  <a:cubicBezTo>
                    <a:pt x="1210173" y="1095212"/>
                    <a:pt x="1180963" y="1124421"/>
                    <a:pt x="1145403" y="1124421"/>
                  </a:cubicBezTo>
                  <a:lnTo>
                    <a:pt x="124460" y="1124421"/>
                  </a:lnTo>
                  <a:cubicBezTo>
                    <a:pt x="88900" y="1124421"/>
                    <a:pt x="59690" y="1095212"/>
                    <a:pt x="59690" y="10596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45403" y="59690"/>
                  </a:lnTo>
                  <a:moveTo>
                    <a:pt x="1145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9652"/>
                  </a:lnTo>
                  <a:cubicBezTo>
                    <a:pt x="0" y="1128231"/>
                    <a:pt x="55880" y="1184112"/>
                    <a:pt x="124460" y="1184112"/>
                  </a:cubicBezTo>
                  <a:lnTo>
                    <a:pt x="1145403" y="1184112"/>
                  </a:lnTo>
                  <a:cubicBezTo>
                    <a:pt x="1213983" y="1184112"/>
                    <a:pt x="1269863" y="1128231"/>
                    <a:pt x="1269863" y="1059652"/>
                  </a:cubicBezTo>
                  <a:lnTo>
                    <a:pt x="1269863" y="124460"/>
                  </a:lnTo>
                  <a:cubicBezTo>
                    <a:pt x="1269863" y="55880"/>
                    <a:pt x="1213983" y="0"/>
                    <a:pt x="1145403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56230" y="1167717"/>
            <a:ext cx="1544031" cy="123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b="true" sz="7210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12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56000" y="3224409"/>
            <a:ext cx="9180000" cy="3579591"/>
            <a:chOff x="0" y="0"/>
            <a:chExt cx="4972227" cy="19388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750" y="31750"/>
              <a:ext cx="4908727" cy="1875339"/>
            </a:xfrm>
            <a:custGeom>
              <a:avLst/>
              <a:gdLst/>
              <a:ahLst/>
              <a:cxnLst/>
              <a:rect r="r" b="b" t="t" l="l"/>
              <a:pathLst>
                <a:path h="1875339" w="4908727">
                  <a:moveTo>
                    <a:pt x="4816017" y="1875339"/>
                  </a:moveTo>
                  <a:lnTo>
                    <a:pt x="92710" y="1875339"/>
                  </a:lnTo>
                  <a:cubicBezTo>
                    <a:pt x="41910" y="1875339"/>
                    <a:pt x="0" y="1833429"/>
                    <a:pt x="0" y="178262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814747" y="0"/>
                  </a:lnTo>
                  <a:cubicBezTo>
                    <a:pt x="4865547" y="0"/>
                    <a:pt x="4907457" y="41910"/>
                    <a:pt x="4907457" y="92710"/>
                  </a:cubicBezTo>
                  <a:lnTo>
                    <a:pt x="4907457" y="1781359"/>
                  </a:lnTo>
                  <a:cubicBezTo>
                    <a:pt x="4908727" y="1833429"/>
                    <a:pt x="4866817" y="1875339"/>
                    <a:pt x="4816017" y="1875339"/>
                  </a:cubicBezTo>
                  <a:close/>
                </a:path>
              </a:pathLst>
            </a:custGeom>
            <a:solidFill>
              <a:srgbClr val="3F4142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972228" cy="1938839"/>
            </a:xfrm>
            <a:custGeom>
              <a:avLst/>
              <a:gdLst/>
              <a:ahLst/>
              <a:cxnLst/>
              <a:rect r="r" b="b" t="t" l="l"/>
              <a:pathLst>
                <a:path h="1938839" w="4972228">
                  <a:moveTo>
                    <a:pt x="4847767" y="59690"/>
                  </a:moveTo>
                  <a:cubicBezTo>
                    <a:pt x="4883327" y="59690"/>
                    <a:pt x="4912537" y="88900"/>
                    <a:pt x="4912537" y="124460"/>
                  </a:cubicBezTo>
                  <a:lnTo>
                    <a:pt x="4912537" y="1814379"/>
                  </a:lnTo>
                  <a:cubicBezTo>
                    <a:pt x="4912537" y="1849939"/>
                    <a:pt x="4883327" y="1879149"/>
                    <a:pt x="4847767" y="1879149"/>
                  </a:cubicBezTo>
                  <a:lnTo>
                    <a:pt x="124460" y="1879149"/>
                  </a:lnTo>
                  <a:cubicBezTo>
                    <a:pt x="88900" y="1879149"/>
                    <a:pt x="59690" y="1849939"/>
                    <a:pt x="59690" y="181437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47767" y="59690"/>
                  </a:lnTo>
                  <a:moveTo>
                    <a:pt x="484776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814379"/>
                  </a:lnTo>
                  <a:cubicBezTo>
                    <a:pt x="0" y="1882959"/>
                    <a:pt x="55880" y="1938839"/>
                    <a:pt x="124460" y="1938839"/>
                  </a:cubicBezTo>
                  <a:lnTo>
                    <a:pt x="4847767" y="1938839"/>
                  </a:lnTo>
                  <a:cubicBezTo>
                    <a:pt x="4916347" y="1938839"/>
                    <a:pt x="4972228" y="1882959"/>
                    <a:pt x="4972228" y="1814379"/>
                  </a:cubicBezTo>
                  <a:lnTo>
                    <a:pt x="4972228" y="124460"/>
                  </a:lnTo>
                  <a:cubicBezTo>
                    <a:pt x="4972228" y="55880"/>
                    <a:pt x="4916347" y="0"/>
                    <a:pt x="4847767" y="0"/>
                  </a:cubicBezTo>
                  <a:close/>
                </a:path>
              </a:pathLst>
            </a:custGeom>
            <a:solidFill>
              <a:srgbClr val="82A899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156230" y="3450115"/>
            <a:ext cx="8328238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Бинго Нұсқаулары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7710" y="4266090"/>
            <a:ext cx="8328238" cy="249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Сандық картаны аударып, оны 10-ға көбейтіңіз. </a:t>
            </a: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Жауабыңызды есептегішпен жабыңыз. </a:t>
            </a: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Олардың тақтасын бірінші болып жапқан адам " Бинго!" </a:t>
            </a:r>
          </a:p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Олар жеңімпаз.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DAGZ18UvOJg</dc:identifier>
  <dcterms:modified xsi:type="dcterms:W3CDTF">2011-08-01T06:04:30Z</dcterms:modified>
  <cp:revision>1</cp:revision>
  <dc:title>10x Bingo Australians Theme</dc:title>
</cp:coreProperties>
</file>