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Julius Sans One" charset="1" panose="02000000000000000000"/>
      <p:regular r:id="rId8"/>
    </p:embeddedFont>
    <p:embeddedFont>
      <p:font typeface="Intro Rust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9E26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72560" y="282981"/>
            <a:ext cx="7014881" cy="10126039"/>
            <a:chOff x="0" y="0"/>
            <a:chExt cx="5900398" cy="851727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48260" y="48260"/>
              <a:ext cx="5852138" cy="8469014"/>
            </a:xfrm>
            <a:custGeom>
              <a:avLst/>
              <a:gdLst/>
              <a:ahLst/>
              <a:cxnLst/>
              <a:rect r="r" b="b" t="t" l="l"/>
              <a:pathLst>
                <a:path h="8469014" w="5852138">
                  <a:moveTo>
                    <a:pt x="0" y="0"/>
                  </a:moveTo>
                  <a:lnTo>
                    <a:pt x="5852138" y="0"/>
                  </a:lnTo>
                  <a:lnTo>
                    <a:pt x="5852138" y="8469014"/>
                  </a:lnTo>
                  <a:lnTo>
                    <a:pt x="0" y="8469014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6350" y="6350"/>
              <a:ext cx="5852138" cy="8469014"/>
            </a:xfrm>
            <a:custGeom>
              <a:avLst/>
              <a:gdLst/>
              <a:ahLst/>
              <a:cxnLst/>
              <a:rect r="r" b="b" t="t" l="l"/>
              <a:pathLst>
                <a:path h="8469014" w="5852138">
                  <a:moveTo>
                    <a:pt x="0" y="0"/>
                  </a:moveTo>
                  <a:lnTo>
                    <a:pt x="5852138" y="0"/>
                  </a:lnTo>
                  <a:lnTo>
                    <a:pt x="5852138" y="8469014"/>
                  </a:lnTo>
                  <a:lnTo>
                    <a:pt x="0" y="8469014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5864838" cy="8481714"/>
            </a:xfrm>
            <a:custGeom>
              <a:avLst/>
              <a:gdLst/>
              <a:ahLst/>
              <a:cxnLst/>
              <a:rect r="r" b="b" t="t" l="l"/>
              <a:pathLst>
                <a:path h="8481714" w="5864838">
                  <a:moveTo>
                    <a:pt x="5864838" y="8481714"/>
                  </a:moveTo>
                  <a:lnTo>
                    <a:pt x="0" y="8481714"/>
                  </a:lnTo>
                  <a:lnTo>
                    <a:pt x="0" y="0"/>
                  </a:lnTo>
                  <a:lnTo>
                    <a:pt x="5864838" y="0"/>
                  </a:lnTo>
                  <a:lnTo>
                    <a:pt x="5864838" y="8481714"/>
                  </a:lnTo>
                  <a:close/>
                  <a:moveTo>
                    <a:pt x="12700" y="8469014"/>
                  </a:moveTo>
                  <a:lnTo>
                    <a:pt x="5852138" y="8469014"/>
                  </a:lnTo>
                  <a:lnTo>
                    <a:pt x="5852138" y="12700"/>
                  </a:lnTo>
                  <a:lnTo>
                    <a:pt x="12700" y="12700"/>
                  </a:lnTo>
                  <a:lnTo>
                    <a:pt x="12700" y="846901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741655" y="624924"/>
            <a:ext cx="6062345" cy="931901"/>
            <a:chOff x="0" y="0"/>
            <a:chExt cx="5099195" cy="78384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48260" y="48260"/>
              <a:ext cx="5050935" cy="735586"/>
            </a:xfrm>
            <a:custGeom>
              <a:avLst/>
              <a:gdLst/>
              <a:ahLst/>
              <a:cxnLst/>
              <a:rect r="r" b="b" t="t" l="l"/>
              <a:pathLst>
                <a:path h="735586" w="5050935">
                  <a:moveTo>
                    <a:pt x="0" y="0"/>
                  </a:moveTo>
                  <a:lnTo>
                    <a:pt x="5050935" y="0"/>
                  </a:lnTo>
                  <a:lnTo>
                    <a:pt x="5050935" y="735586"/>
                  </a:lnTo>
                  <a:lnTo>
                    <a:pt x="0" y="73558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6350" y="6350"/>
              <a:ext cx="5050935" cy="735586"/>
            </a:xfrm>
            <a:custGeom>
              <a:avLst/>
              <a:gdLst/>
              <a:ahLst/>
              <a:cxnLst/>
              <a:rect r="r" b="b" t="t" l="l"/>
              <a:pathLst>
                <a:path h="735586" w="5050935">
                  <a:moveTo>
                    <a:pt x="0" y="0"/>
                  </a:moveTo>
                  <a:lnTo>
                    <a:pt x="5050935" y="0"/>
                  </a:lnTo>
                  <a:lnTo>
                    <a:pt x="5050935" y="735586"/>
                  </a:lnTo>
                  <a:lnTo>
                    <a:pt x="0" y="735586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5063635" cy="748286"/>
            </a:xfrm>
            <a:custGeom>
              <a:avLst/>
              <a:gdLst/>
              <a:ahLst/>
              <a:cxnLst/>
              <a:rect r="r" b="b" t="t" l="l"/>
              <a:pathLst>
                <a:path h="748286" w="5063635">
                  <a:moveTo>
                    <a:pt x="5063635" y="748286"/>
                  </a:moveTo>
                  <a:lnTo>
                    <a:pt x="0" y="748286"/>
                  </a:lnTo>
                  <a:lnTo>
                    <a:pt x="0" y="0"/>
                  </a:lnTo>
                  <a:lnTo>
                    <a:pt x="5063635" y="0"/>
                  </a:lnTo>
                  <a:lnTo>
                    <a:pt x="5063635" y="748286"/>
                  </a:lnTo>
                  <a:close/>
                  <a:moveTo>
                    <a:pt x="12700" y="735586"/>
                  </a:moveTo>
                  <a:lnTo>
                    <a:pt x="5050935" y="735586"/>
                  </a:lnTo>
                  <a:lnTo>
                    <a:pt x="5050935" y="12700"/>
                  </a:lnTo>
                  <a:lnTo>
                    <a:pt x="12700" y="12700"/>
                  </a:lnTo>
                  <a:lnTo>
                    <a:pt x="12700" y="735586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10" id="10"/>
          <p:cNvSpPr/>
          <p:nvPr/>
        </p:nvSpPr>
        <p:spPr>
          <a:xfrm rot="0">
            <a:off x="741655" y="747266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2532674" y="747266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0">
            <a:off x="4323693" y="747266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rot="0">
            <a:off x="6114711" y="747266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0">
            <a:off x="741655" y="8601940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4323693" y="8601940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0">
            <a:off x="2532674" y="8601940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0">
            <a:off x="6114711" y="8601940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rot="0">
            <a:off x="741655" y="973121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rot="0">
            <a:off x="4323693" y="973121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 rot="0">
            <a:off x="2532674" y="973121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 rot="0">
            <a:off x="6114711" y="973121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2" id="22"/>
          <p:cNvSpPr/>
          <p:nvPr/>
        </p:nvSpPr>
        <p:spPr>
          <a:xfrm flipH="false" flipV="false" rot="0">
            <a:off x="3276536" y="526458"/>
            <a:ext cx="867789" cy="1128832"/>
          </a:xfrm>
          <a:custGeom>
            <a:avLst/>
            <a:gdLst/>
            <a:ahLst/>
            <a:cxnLst/>
            <a:rect r="r" b="b" t="t" l="l"/>
            <a:pathLst>
              <a:path h="1128832" w="867789">
                <a:moveTo>
                  <a:pt x="0" y="0"/>
                </a:moveTo>
                <a:lnTo>
                  <a:pt x="867789" y="0"/>
                </a:lnTo>
                <a:lnTo>
                  <a:pt x="867789" y="1128832"/>
                </a:lnTo>
                <a:lnTo>
                  <a:pt x="0" y="112883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3" id="23"/>
          <p:cNvSpPr txBox="true"/>
          <p:nvPr/>
        </p:nvSpPr>
        <p:spPr>
          <a:xfrm rot="0">
            <a:off x="618388" y="687407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019568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618388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2409406" y="687407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2810587" y="7135709"/>
            <a:ext cx="386566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2409406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4200425" y="687407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4601606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4200425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5991444" y="687407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6392625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991444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618388" y="8003351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019568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618388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4323693" y="8003351"/>
            <a:ext cx="67909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4601606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4200425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2409406" y="8003351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2810587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2409406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5991444" y="8003351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6392625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5991444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618388" y="913262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019568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618388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4200425" y="913262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4601606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200425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2445406" y="913262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810587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2409406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5991444" y="913262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6392625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5991444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3024425" y="4938710"/>
            <a:ext cx="1176000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 3 = 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3024425" y="5560819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1 = 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3024425" y="4316601"/>
            <a:ext cx="1463599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2 = 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5330976" y="4316601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 3 = 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756000" y="2450275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 3 = 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756000" y="5560819"/>
            <a:ext cx="1362852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 3 = 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756000" y="3694493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 3 = 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756000" y="1828167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 3 = 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5330976" y="4938710"/>
            <a:ext cx="1123283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 3 = 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3024425" y="6182927"/>
            <a:ext cx="1372011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 3 = 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5330976" y="5560819"/>
            <a:ext cx="1262239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 3 = 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756000" y="6182927"/>
            <a:ext cx="1207153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 3 = 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5330976" y="1828167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 3 = 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3024425" y="1828167"/>
            <a:ext cx="1372011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3 = 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3024425" y="2450275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4 = 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756000" y="3072384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5 = 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5330976" y="2450275"/>
            <a:ext cx="1262239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6 = 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5330976" y="3072384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7 = 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5330976" y="3694493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8 = 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756000" y="4316601"/>
            <a:ext cx="1362852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9 = 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3024425" y="3072384"/>
            <a:ext cx="1463599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10 = 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3024425" y="3694493"/>
            <a:ext cx="1463599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11 = 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756000" y="4938710"/>
            <a:ext cx="1362852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12 = 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330976" y="6182927"/>
            <a:ext cx="1372011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0 x 3 = 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818978" y="703524"/>
            <a:ext cx="2192199" cy="688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Times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4401016" y="703524"/>
            <a:ext cx="2268576" cy="688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drills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72560" y="282981"/>
            <a:ext cx="7014881" cy="10126039"/>
            <a:chOff x="0" y="0"/>
            <a:chExt cx="5900398" cy="851727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48260" y="48260"/>
              <a:ext cx="5852138" cy="8469014"/>
            </a:xfrm>
            <a:custGeom>
              <a:avLst/>
              <a:gdLst/>
              <a:ahLst/>
              <a:cxnLst/>
              <a:rect r="r" b="b" t="t" l="l"/>
              <a:pathLst>
                <a:path h="8469014" w="5852138">
                  <a:moveTo>
                    <a:pt x="0" y="0"/>
                  </a:moveTo>
                  <a:lnTo>
                    <a:pt x="5852138" y="0"/>
                  </a:lnTo>
                  <a:lnTo>
                    <a:pt x="5852138" y="8469014"/>
                  </a:lnTo>
                  <a:lnTo>
                    <a:pt x="0" y="8469014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6350" y="6350"/>
              <a:ext cx="5852138" cy="8469014"/>
            </a:xfrm>
            <a:custGeom>
              <a:avLst/>
              <a:gdLst/>
              <a:ahLst/>
              <a:cxnLst/>
              <a:rect r="r" b="b" t="t" l="l"/>
              <a:pathLst>
                <a:path h="8469014" w="5852138">
                  <a:moveTo>
                    <a:pt x="0" y="0"/>
                  </a:moveTo>
                  <a:lnTo>
                    <a:pt x="5852138" y="0"/>
                  </a:lnTo>
                  <a:lnTo>
                    <a:pt x="5852138" y="8469014"/>
                  </a:lnTo>
                  <a:lnTo>
                    <a:pt x="0" y="8469014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5864838" cy="8481714"/>
            </a:xfrm>
            <a:custGeom>
              <a:avLst/>
              <a:gdLst/>
              <a:ahLst/>
              <a:cxnLst/>
              <a:rect r="r" b="b" t="t" l="l"/>
              <a:pathLst>
                <a:path h="8481714" w="5864838">
                  <a:moveTo>
                    <a:pt x="5864838" y="8481714"/>
                  </a:moveTo>
                  <a:lnTo>
                    <a:pt x="0" y="8481714"/>
                  </a:lnTo>
                  <a:lnTo>
                    <a:pt x="0" y="0"/>
                  </a:lnTo>
                  <a:lnTo>
                    <a:pt x="5864838" y="0"/>
                  </a:lnTo>
                  <a:lnTo>
                    <a:pt x="5864838" y="8481714"/>
                  </a:lnTo>
                  <a:close/>
                  <a:moveTo>
                    <a:pt x="12700" y="8469014"/>
                  </a:moveTo>
                  <a:lnTo>
                    <a:pt x="5852138" y="8469014"/>
                  </a:lnTo>
                  <a:lnTo>
                    <a:pt x="5852138" y="12700"/>
                  </a:lnTo>
                  <a:lnTo>
                    <a:pt x="12700" y="12700"/>
                  </a:lnTo>
                  <a:lnTo>
                    <a:pt x="12700" y="846901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741655" y="624924"/>
            <a:ext cx="6062345" cy="931901"/>
            <a:chOff x="0" y="0"/>
            <a:chExt cx="5099195" cy="78384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48260" y="48260"/>
              <a:ext cx="5050935" cy="735586"/>
            </a:xfrm>
            <a:custGeom>
              <a:avLst/>
              <a:gdLst/>
              <a:ahLst/>
              <a:cxnLst/>
              <a:rect r="r" b="b" t="t" l="l"/>
              <a:pathLst>
                <a:path h="735586" w="5050935">
                  <a:moveTo>
                    <a:pt x="0" y="0"/>
                  </a:moveTo>
                  <a:lnTo>
                    <a:pt x="5050935" y="0"/>
                  </a:lnTo>
                  <a:lnTo>
                    <a:pt x="5050935" y="735586"/>
                  </a:lnTo>
                  <a:lnTo>
                    <a:pt x="0" y="735586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6350" y="6350"/>
              <a:ext cx="5050935" cy="735586"/>
            </a:xfrm>
            <a:custGeom>
              <a:avLst/>
              <a:gdLst/>
              <a:ahLst/>
              <a:cxnLst/>
              <a:rect r="r" b="b" t="t" l="l"/>
              <a:pathLst>
                <a:path h="735586" w="5050935">
                  <a:moveTo>
                    <a:pt x="0" y="0"/>
                  </a:moveTo>
                  <a:lnTo>
                    <a:pt x="5050935" y="0"/>
                  </a:lnTo>
                  <a:lnTo>
                    <a:pt x="5050935" y="735586"/>
                  </a:lnTo>
                  <a:lnTo>
                    <a:pt x="0" y="735586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5063635" cy="748286"/>
            </a:xfrm>
            <a:custGeom>
              <a:avLst/>
              <a:gdLst/>
              <a:ahLst/>
              <a:cxnLst/>
              <a:rect r="r" b="b" t="t" l="l"/>
              <a:pathLst>
                <a:path h="748286" w="5063635">
                  <a:moveTo>
                    <a:pt x="5063635" y="748286"/>
                  </a:moveTo>
                  <a:lnTo>
                    <a:pt x="0" y="748286"/>
                  </a:lnTo>
                  <a:lnTo>
                    <a:pt x="0" y="0"/>
                  </a:lnTo>
                  <a:lnTo>
                    <a:pt x="5063635" y="0"/>
                  </a:lnTo>
                  <a:lnTo>
                    <a:pt x="5063635" y="748286"/>
                  </a:lnTo>
                  <a:close/>
                  <a:moveTo>
                    <a:pt x="12700" y="735586"/>
                  </a:moveTo>
                  <a:lnTo>
                    <a:pt x="5050935" y="735586"/>
                  </a:lnTo>
                  <a:lnTo>
                    <a:pt x="5050935" y="12700"/>
                  </a:lnTo>
                  <a:lnTo>
                    <a:pt x="12700" y="12700"/>
                  </a:lnTo>
                  <a:lnTo>
                    <a:pt x="12700" y="735586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10" id="10"/>
          <p:cNvSpPr/>
          <p:nvPr/>
        </p:nvSpPr>
        <p:spPr>
          <a:xfrm rot="0">
            <a:off x="741655" y="747266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2532674" y="747266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0">
            <a:off x="4323693" y="747266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rot="0">
            <a:off x="6114711" y="747266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0">
            <a:off x="741655" y="8601940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4323693" y="8601940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0">
            <a:off x="2532674" y="8601940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0">
            <a:off x="6114711" y="8601940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rot="0">
            <a:off x="741655" y="973121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rot="0">
            <a:off x="4323693" y="973121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 rot="0">
            <a:off x="2532674" y="973121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 rot="0">
            <a:off x="6114711" y="9731215"/>
            <a:ext cx="6790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2" id="22"/>
          <p:cNvSpPr/>
          <p:nvPr/>
        </p:nvSpPr>
        <p:spPr>
          <a:xfrm flipH="false" flipV="false" rot="0">
            <a:off x="3276536" y="526458"/>
            <a:ext cx="867789" cy="1128832"/>
          </a:xfrm>
          <a:custGeom>
            <a:avLst/>
            <a:gdLst/>
            <a:ahLst/>
            <a:cxnLst/>
            <a:rect r="r" b="b" t="t" l="l"/>
            <a:pathLst>
              <a:path h="1128832" w="867789">
                <a:moveTo>
                  <a:pt x="0" y="0"/>
                </a:moveTo>
                <a:lnTo>
                  <a:pt x="867789" y="0"/>
                </a:lnTo>
                <a:lnTo>
                  <a:pt x="867789" y="1128832"/>
                </a:lnTo>
                <a:lnTo>
                  <a:pt x="0" y="112883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3" id="23"/>
          <p:cNvSpPr txBox="true"/>
          <p:nvPr/>
        </p:nvSpPr>
        <p:spPr>
          <a:xfrm rot="0">
            <a:off x="618388" y="687407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019568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618388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2409406" y="687407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2810587" y="7135709"/>
            <a:ext cx="386566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2409406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4200425" y="687407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4601606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4200425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5991444" y="687407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6392625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991444" y="713570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618388" y="8003351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019568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618388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4323693" y="8003351"/>
            <a:ext cx="67909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4601606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4200425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2409406" y="8003351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2810587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2409406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5991444" y="8003351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6392625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5991444" y="8264984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618388" y="913262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019568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618388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4200425" y="913262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4601606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200425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2445406" y="913262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810587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2409406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5991444" y="9132626"/>
            <a:ext cx="80236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6392625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5991444" y="9394259"/>
            <a:ext cx="401181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x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3024425" y="4938710"/>
            <a:ext cx="1176000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 3 = 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3024425" y="5560819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1 = 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3024425" y="4316601"/>
            <a:ext cx="1463599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2 = 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5330976" y="4316601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 3 = 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756000" y="2450275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 3 = 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756000" y="5560819"/>
            <a:ext cx="1362852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 3 = 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756000" y="3694493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 3 = 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756000" y="1828167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 3 = 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5330976" y="4938710"/>
            <a:ext cx="1123283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 3 = 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3024425" y="6182927"/>
            <a:ext cx="1372011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 3 = 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5330976" y="5560819"/>
            <a:ext cx="1262239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 3 = 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756000" y="6182927"/>
            <a:ext cx="1207153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 3 = 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5330976" y="1828167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 3 = 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3024425" y="1828167"/>
            <a:ext cx="1372011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3 = 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3024425" y="2450275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4 = 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756000" y="3072384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5 = 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5330976" y="2450275"/>
            <a:ext cx="1262239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6 = 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5330976" y="3072384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7 = 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5330976" y="3694493"/>
            <a:ext cx="1051454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8 = 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756000" y="4316601"/>
            <a:ext cx="1362852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9 = 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3024425" y="3072384"/>
            <a:ext cx="1463599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10 = 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3024425" y="3694493"/>
            <a:ext cx="1463599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11 = 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756000" y="4938710"/>
            <a:ext cx="1362852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12 = 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5330976" y="6182927"/>
            <a:ext cx="1372011" cy="29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699" spc="236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0 x 3 = 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818978" y="703524"/>
            <a:ext cx="2192199" cy="688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Times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4401016" y="703524"/>
            <a:ext cx="2268576" cy="688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drills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DAGZ121gEwM</dc:identifier>
  <dcterms:modified xsi:type="dcterms:W3CDTF">2011-08-01T06:04:30Z</dcterms:modified>
  <cp:revision>1</cp:revision>
  <dc:title>3 Times Table Worksheet</dc:title>
</cp:coreProperties>
</file>