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7556500" cy="10693400"/>
  <p:notesSz cx="6858000" cy="9144000"/>
  <p:embeddedFontLst>
    <p:embeddedFont>
      <p:font typeface="Apricots" charset="1" panose="00000000000000000000"/>
      <p:regular r:id="rId7"/>
    </p:embeddedFont>
    <p:embeddedFont>
      <p:font typeface="Open Sans Bold" charset="1" panose="020B0806030504020204"/>
      <p:regular r:id="rId8"/>
    </p:embeddedFont>
    <p:embeddedFont>
      <p:font typeface="Glacial Indifference Bold" charset="1" panose="000008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3325" cy="10696575"/>
          </a:xfrm>
          <a:custGeom>
            <a:avLst/>
            <a:gdLst/>
            <a:ahLst/>
            <a:cxnLst/>
            <a:rect r="r" b="b" t="t" l="l"/>
            <a:pathLst>
              <a:path h="10696575" w="7553325">
                <a:moveTo>
                  <a:pt x="0" y="0"/>
                </a:moveTo>
                <a:lnTo>
                  <a:pt x="7553325" y="0"/>
                </a:lnTo>
                <a:lnTo>
                  <a:pt x="755332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342" t="-1068" r="-46430" b="-102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06976" y="875776"/>
            <a:ext cx="6292797" cy="1229816"/>
            <a:chOff x="0" y="0"/>
            <a:chExt cx="3379175" cy="660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79175" cy="660400"/>
            </a:xfrm>
            <a:custGeom>
              <a:avLst/>
              <a:gdLst/>
              <a:ahLst/>
              <a:cxnLst/>
              <a:rect r="r" b="b" t="t" l="l"/>
              <a:pathLst>
                <a:path h="660400" w="3379175">
                  <a:moveTo>
                    <a:pt x="325471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54715" y="0"/>
                  </a:lnTo>
                  <a:cubicBezTo>
                    <a:pt x="3323295" y="0"/>
                    <a:pt x="3379175" y="55880"/>
                    <a:pt x="3379175" y="124460"/>
                  </a:cubicBezTo>
                  <a:lnTo>
                    <a:pt x="3379175" y="535940"/>
                  </a:lnTo>
                  <a:cubicBezTo>
                    <a:pt x="3379175" y="604520"/>
                    <a:pt x="3323295" y="660400"/>
                    <a:pt x="3254715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606976" y="2546296"/>
            <a:ext cx="2958852" cy="2577351"/>
            <a:chOff x="0" y="0"/>
            <a:chExt cx="1799809" cy="15677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99809" cy="1567750"/>
            </a:xfrm>
            <a:custGeom>
              <a:avLst/>
              <a:gdLst/>
              <a:ahLst/>
              <a:cxnLst/>
              <a:rect r="r" b="b" t="t" l="l"/>
              <a:pathLst>
                <a:path h="1567750" w="1799809">
                  <a:moveTo>
                    <a:pt x="0" y="0"/>
                  </a:moveTo>
                  <a:lnTo>
                    <a:pt x="1799809" y="0"/>
                  </a:lnTo>
                  <a:lnTo>
                    <a:pt x="1799809" y="1567750"/>
                  </a:lnTo>
                  <a:lnTo>
                    <a:pt x="0" y="1567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367569" y="2798738"/>
            <a:ext cx="1625212" cy="1625212"/>
          </a:xfrm>
          <a:custGeom>
            <a:avLst/>
            <a:gdLst/>
            <a:ahLst/>
            <a:cxnLst/>
            <a:rect r="r" b="b" t="t" l="l"/>
            <a:pathLst>
              <a:path h="1625212" w="1625212">
                <a:moveTo>
                  <a:pt x="0" y="0"/>
                </a:moveTo>
                <a:lnTo>
                  <a:pt x="1625212" y="0"/>
                </a:lnTo>
                <a:lnTo>
                  <a:pt x="1625212" y="1625212"/>
                </a:lnTo>
                <a:lnTo>
                  <a:pt x="0" y="16252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067446" y="922153"/>
            <a:ext cx="3668992" cy="1013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70"/>
              </a:lnSpc>
            </a:pPr>
            <a:r>
              <a:rPr lang="en-US" sz="5836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 </a:t>
            </a:r>
            <a:r>
              <a:rPr lang="en-US" sz="5836">
                <a:solidFill>
                  <a:srgbClr val="5E17EB"/>
                </a:solidFill>
                <a:latin typeface="Apricots"/>
                <a:ea typeface="Apricots"/>
                <a:cs typeface="Apricots"/>
                <a:sym typeface="Apricots"/>
              </a:rPr>
              <a:t>Triangles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56000" y="3278772"/>
            <a:ext cx="611569" cy="598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2"/>
              </a:lnSpc>
            </a:pPr>
            <a:r>
              <a:rPr lang="en-US" b="true" sz="3501">
                <a:solidFill>
                  <a:srgbClr val="CB6C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69431" y="4357275"/>
            <a:ext cx="753656" cy="598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2"/>
              </a:lnSpc>
            </a:pPr>
            <a:r>
              <a:rPr lang="en-US" b="true" sz="3501">
                <a:solidFill>
                  <a:srgbClr val="CB6C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086402" y="3012875"/>
            <a:ext cx="1230235" cy="598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2"/>
              </a:lnSpc>
            </a:pPr>
            <a:r>
              <a:rPr lang="en-US" b="true" sz="3501">
                <a:solidFill>
                  <a:srgbClr val="CB6C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</a:t>
            </a:r>
            <a:r>
              <a:rPr lang="en-US" b="true" sz="350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√2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3980569" y="2546296"/>
            <a:ext cx="2919204" cy="2577351"/>
            <a:chOff x="0" y="0"/>
            <a:chExt cx="1775692" cy="156775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75692" cy="1567750"/>
            </a:xfrm>
            <a:custGeom>
              <a:avLst/>
              <a:gdLst/>
              <a:ahLst/>
              <a:cxnLst/>
              <a:rect r="r" b="b" t="t" l="l"/>
              <a:pathLst>
                <a:path h="1567750" w="1775692">
                  <a:moveTo>
                    <a:pt x="0" y="0"/>
                  </a:moveTo>
                  <a:lnTo>
                    <a:pt x="1775692" y="0"/>
                  </a:lnTo>
                  <a:lnTo>
                    <a:pt x="1775692" y="1567750"/>
                  </a:lnTo>
                  <a:lnTo>
                    <a:pt x="0" y="156775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4120113" y="2748067"/>
            <a:ext cx="2683887" cy="3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b="true" sz="213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leg to hypotenuse: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120113" y="3839141"/>
            <a:ext cx="2683887" cy="3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5"/>
              </a:lnSpc>
            </a:pPr>
            <a:r>
              <a:rPr lang="en-US" b="true" sz="2139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hypotenuse to leg: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606976" y="5553920"/>
            <a:ext cx="6319423" cy="3927845"/>
            <a:chOff x="0" y="0"/>
            <a:chExt cx="3843976" cy="238922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843976" cy="2389227"/>
            </a:xfrm>
            <a:custGeom>
              <a:avLst/>
              <a:gdLst/>
              <a:ahLst/>
              <a:cxnLst/>
              <a:rect r="r" b="b" t="t" l="l"/>
              <a:pathLst>
                <a:path h="2389227" w="3843976">
                  <a:moveTo>
                    <a:pt x="0" y="0"/>
                  </a:moveTo>
                  <a:lnTo>
                    <a:pt x="3843976" y="0"/>
                  </a:lnTo>
                  <a:lnTo>
                    <a:pt x="3843976" y="2389227"/>
                  </a:lnTo>
                  <a:lnTo>
                    <a:pt x="0" y="238922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8" id="18"/>
          <p:cNvSpPr/>
          <p:nvPr/>
        </p:nvSpPr>
        <p:spPr>
          <a:xfrm flipH="false" flipV="false" rot="-5400000">
            <a:off x="5310702" y="6193585"/>
            <a:ext cx="1007870" cy="1007870"/>
          </a:xfrm>
          <a:custGeom>
            <a:avLst/>
            <a:gdLst/>
            <a:ahLst/>
            <a:cxnLst/>
            <a:rect r="r" b="b" t="t" l="l"/>
            <a:pathLst>
              <a:path h="1007870" w="1007870">
                <a:moveTo>
                  <a:pt x="0" y="0"/>
                </a:moveTo>
                <a:lnTo>
                  <a:pt x="1007870" y="0"/>
                </a:lnTo>
                <a:lnTo>
                  <a:pt x="1007870" y="1007870"/>
                </a:lnTo>
                <a:lnTo>
                  <a:pt x="0" y="1007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44458" y="5684051"/>
            <a:ext cx="6059542" cy="605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51"/>
              </a:lnSpc>
            </a:pPr>
            <a:r>
              <a:rPr lang="en-US" b="true" sz="1750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Әрбір 45-45-90 үшбұрышта жетіспейтін ұзындықты табыңыз.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172305" y="6193585"/>
            <a:ext cx="1007870" cy="1007870"/>
          </a:xfrm>
          <a:custGeom>
            <a:avLst/>
            <a:gdLst/>
            <a:ahLst/>
            <a:cxnLst/>
            <a:rect r="r" b="b" t="t" l="l"/>
            <a:pathLst>
              <a:path h="1007870" w="1007870">
                <a:moveTo>
                  <a:pt x="0" y="0"/>
                </a:moveTo>
                <a:lnTo>
                  <a:pt x="1007870" y="0"/>
                </a:lnTo>
                <a:lnTo>
                  <a:pt x="1007870" y="1007870"/>
                </a:lnTo>
                <a:lnTo>
                  <a:pt x="0" y="1007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8037684">
            <a:off x="3276065" y="6594625"/>
            <a:ext cx="1007870" cy="1007870"/>
          </a:xfrm>
          <a:custGeom>
            <a:avLst/>
            <a:gdLst/>
            <a:ahLst/>
            <a:cxnLst/>
            <a:rect r="r" b="b" t="t" l="l"/>
            <a:pathLst>
              <a:path h="1007870" w="1007870">
                <a:moveTo>
                  <a:pt x="0" y="0"/>
                </a:moveTo>
                <a:lnTo>
                  <a:pt x="1007870" y="0"/>
                </a:lnTo>
                <a:lnTo>
                  <a:pt x="1007870" y="1007870"/>
                </a:lnTo>
                <a:lnTo>
                  <a:pt x="0" y="1007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5400000">
            <a:off x="3230781" y="7935316"/>
            <a:ext cx="1007870" cy="1007870"/>
          </a:xfrm>
          <a:custGeom>
            <a:avLst/>
            <a:gdLst/>
            <a:ahLst/>
            <a:cxnLst/>
            <a:rect r="r" b="b" t="t" l="l"/>
            <a:pathLst>
              <a:path h="1007870" w="1007870">
                <a:moveTo>
                  <a:pt x="0" y="0"/>
                </a:moveTo>
                <a:lnTo>
                  <a:pt x="1007870" y="0"/>
                </a:lnTo>
                <a:lnTo>
                  <a:pt x="1007870" y="1007870"/>
                </a:lnTo>
                <a:lnTo>
                  <a:pt x="0" y="1007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2700000">
            <a:off x="1306481" y="7726579"/>
            <a:ext cx="1007870" cy="1007870"/>
          </a:xfrm>
          <a:custGeom>
            <a:avLst/>
            <a:gdLst/>
            <a:ahLst/>
            <a:cxnLst/>
            <a:rect r="r" b="b" t="t" l="l"/>
            <a:pathLst>
              <a:path h="1007870" w="1007870">
                <a:moveTo>
                  <a:pt x="0" y="0"/>
                </a:moveTo>
                <a:lnTo>
                  <a:pt x="1007869" y="0"/>
                </a:lnTo>
                <a:lnTo>
                  <a:pt x="1007869" y="1007870"/>
                </a:lnTo>
                <a:lnTo>
                  <a:pt x="0" y="1007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5310702" y="7935316"/>
            <a:ext cx="1007870" cy="1007870"/>
          </a:xfrm>
          <a:custGeom>
            <a:avLst/>
            <a:gdLst/>
            <a:ahLst/>
            <a:cxnLst/>
            <a:rect r="r" b="b" t="t" l="l"/>
            <a:pathLst>
              <a:path h="1007870" w="1007870">
                <a:moveTo>
                  <a:pt x="0" y="0"/>
                </a:moveTo>
                <a:lnTo>
                  <a:pt x="1007870" y="0"/>
                </a:lnTo>
                <a:lnTo>
                  <a:pt x="1007870" y="1007870"/>
                </a:lnTo>
                <a:lnTo>
                  <a:pt x="0" y="10078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713201" y="6503203"/>
            <a:ext cx="542305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b="true" sz="1945">
                <a:solidFill>
                  <a:srgbClr val="CB6C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67569" y="7176835"/>
            <a:ext cx="462742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b="true" sz="1945">
                <a:solidFill>
                  <a:srgbClr val="CB6C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067446" y="6408947"/>
            <a:ext cx="498382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b="true" sz="1945">
                <a:solidFill>
                  <a:srgbClr val="CB6C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4019077" y="6408947"/>
            <a:ext cx="439148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b="true" sz="1945">
                <a:solidFill>
                  <a:srgbClr val="CB6C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233306" y="6338380"/>
            <a:ext cx="707330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b="true" sz="1945">
                <a:solidFill>
                  <a:srgbClr val="CB6C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8√2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142298" y="8298947"/>
            <a:ext cx="631854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b="true" sz="1945">
                <a:solidFill>
                  <a:srgbClr val="CB6C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1.2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450760" y="8951182"/>
            <a:ext cx="631854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b="true" sz="1945">
                <a:solidFill>
                  <a:srgbClr val="CB6C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1.2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454548" y="7887691"/>
            <a:ext cx="631854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b="true" sz="1945">
                <a:solidFill>
                  <a:srgbClr val="CB6C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723777" y="8152256"/>
            <a:ext cx="757854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b="true" sz="1945">
                <a:solidFill>
                  <a:srgbClr val="CB6CE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6√3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06976" y="922153"/>
            <a:ext cx="2958852" cy="1013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70"/>
              </a:lnSpc>
              <a:spcBef>
                <a:spcPct val="0"/>
              </a:spcBef>
            </a:pPr>
            <a:r>
              <a:rPr lang="en-US" sz="5836">
                <a:solidFill>
                  <a:srgbClr val="CB6CE6"/>
                </a:solidFill>
                <a:latin typeface="Apricots"/>
                <a:ea typeface="Apricots"/>
                <a:cs typeface="Apricots"/>
                <a:sym typeface="Apricots"/>
              </a:rPr>
              <a:t>45-45-90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DAGZdflwBvw</dc:identifier>
  <dcterms:modified xsi:type="dcterms:W3CDTF">2011-08-01T06:04:30Z</dcterms:modified>
  <cp:revision>1</cp:revision>
  <dc:title>45-45-90 Triangles Geometry Math Worksheet</dc:title>
</cp:coreProperties>
</file>