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Decalotype Semi-Bold" charset="1" panose="00000700000000000000"/>
      <p:regular r:id="rId7"/>
    </p:embeddedFont>
    <p:embeddedFont>
      <p:font typeface="Glacial Indifference" charset="1" panose="00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3325" cy="10696575"/>
          </a:xfrm>
          <a:custGeom>
            <a:avLst/>
            <a:gdLst/>
            <a:ahLst/>
            <a:cxnLst/>
            <a:rect r="r" b="b" t="t" l="l"/>
            <a:pathLst>
              <a:path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3" t="-4871" r="-1601" b="-482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56913" y="844518"/>
            <a:ext cx="6799287" cy="9018593"/>
            <a:chOff x="0" y="0"/>
            <a:chExt cx="3129651" cy="415117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29651" cy="4151177"/>
            </a:xfrm>
            <a:custGeom>
              <a:avLst/>
              <a:gdLst/>
              <a:ahLst/>
              <a:cxnLst/>
              <a:rect r="r" b="b" t="t" l="l"/>
              <a:pathLst>
                <a:path h="4151177" w="3129651">
                  <a:moveTo>
                    <a:pt x="0" y="0"/>
                  </a:moveTo>
                  <a:lnTo>
                    <a:pt x="3129651" y="0"/>
                  </a:lnTo>
                  <a:lnTo>
                    <a:pt x="3129651" y="4151177"/>
                  </a:lnTo>
                  <a:lnTo>
                    <a:pt x="0" y="415117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353282">
            <a:off x="4885014" y="745270"/>
            <a:ext cx="2194443" cy="1835103"/>
          </a:xfrm>
          <a:custGeom>
            <a:avLst/>
            <a:gdLst/>
            <a:ahLst/>
            <a:cxnLst/>
            <a:rect r="r" b="b" t="t" l="l"/>
            <a:pathLst>
              <a:path h="1835103" w="2194443">
                <a:moveTo>
                  <a:pt x="0" y="0"/>
                </a:moveTo>
                <a:lnTo>
                  <a:pt x="2194443" y="0"/>
                </a:lnTo>
                <a:lnTo>
                  <a:pt x="2194443" y="1835103"/>
                </a:lnTo>
                <a:lnTo>
                  <a:pt x="0" y="1835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096" y="9129028"/>
            <a:ext cx="2217046" cy="931159"/>
          </a:xfrm>
          <a:custGeom>
            <a:avLst/>
            <a:gdLst/>
            <a:ahLst/>
            <a:cxnLst/>
            <a:rect r="r" b="b" t="t" l="l"/>
            <a:pathLst>
              <a:path h="931159" w="2217046">
                <a:moveTo>
                  <a:pt x="0" y="0"/>
                </a:moveTo>
                <a:lnTo>
                  <a:pt x="2217047" y="0"/>
                </a:lnTo>
                <a:lnTo>
                  <a:pt x="2217047" y="931159"/>
                </a:lnTo>
                <a:lnTo>
                  <a:pt x="0" y="9311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56000" y="1162610"/>
            <a:ext cx="4132885" cy="405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6"/>
              </a:lnSpc>
            </a:pPr>
            <a:r>
              <a:rPr lang="en-US" sz="2404" b="true">
                <a:solidFill>
                  <a:srgbClr val="9B532F"/>
                </a:solidFill>
                <a:latin typeface="Decalotype Semi-Bold"/>
                <a:ea typeface="Decalotype Semi-Bold"/>
                <a:cs typeface="Decalotype Semi-Bold"/>
                <a:sym typeface="Decalotype Semi-Bold"/>
              </a:rPr>
              <a:t>Ондық Бөлшектерді Қосу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6000" y="1816086"/>
            <a:ext cx="4244052" cy="684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Ондық бөлшектердің әрбір жиынының қосындысын табыңыз.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6000" y="2609278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4.3 + 5.5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807812" y="2609278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1.3 + 3.5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59623" y="2609278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8.1 + 4.5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6000" y="4248061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7.1 + 6.2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807812" y="4248061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8.9 + 9.2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59623" y="4248061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14.5 + 16.7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6000" y="5886845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11.6 + 17.4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807812" y="5886845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22.7 +13.8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859623" y="5886845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20.1 + 34.6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6000" y="7525628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34.56 + 1.2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807812" y="7525628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45.5 + 3.49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859623" y="7525628"/>
            <a:ext cx="1944377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13.77 + 7.8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5172726" y="9129028"/>
            <a:ext cx="2217046" cy="931159"/>
          </a:xfrm>
          <a:custGeom>
            <a:avLst/>
            <a:gdLst/>
            <a:ahLst/>
            <a:cxnLst/>
            <a:rect r="r" b="b" t="t" l="l"/>
            <a:pathLst>
              <a:path h="931159" w="2217046">
                <a:moveTo>
                  <a:pt x="0" y="0"/>
                </a:moveTo>
                <a:lnTo>
                  <a:pt x="2217046" y="0"/>
                </a:lnTo>
                <a:lnTo>
                  <a:pt x="2217046" y="931159"/>
                </a:lnTo>
                <a:lnTo>
                  <a:pt x="0" y="9311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DAGZdp21QkA</dc:identifier>
  <dcterms:modified xsi:type="dcterms:W3CDTF">2011-08-01T06:04:30Z</dcterms:modified>
  <cp:revision>1</cp:revision>
  <dc:title>Adding Decimals Math Worksheet</dc:title>
</cp:coreProperties>
</file>