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0693400" cy="7556500"/>
  <p:notesSz cx="6858000" cy="9144000"/>
  <p:embeddedFontLst>
    <p:embeddedFont>
      <p:font typeface="Glacial Indifference" charset="1" panose="00000000000000000000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7B89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454235" y="3766103"/>
            <a:ext cx="9783529" cy="0"/>
          </a:xfrm>
          <a:prstGeom prst="line">
            <a:avLst/>
          </a:prstGeom>
          <a:ln cap="rnd" w="2857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" id="3"/>
          <p:cNvSpPr/>
          <p:nvPr/>
        </p:nvSpPr>
        <p:spPr>
          <a:xfrm rot="5400000">
            <a:off x="3136476" y="3800792"/>
            <a:ext cx="7670960" cy="0"/>
          </a:xfrm>
          <a:prstGeom prst="line">
            <a:avLst/>
          </a:prstGeom>
          <a:ln cap="rnd" w="2857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" id="4"/>
          <p:cNvSpPr/>
          <p:nvPr/>
        </p:nvSpPr>
        <p:spPr>
          <a:xfrm rot="5400000">
            <a:off x="-115436" y="3800792"/>
            <a:ext cx="7670960" cy="0"/>
          </a:xfrm>
          <a:prstGeom prst="line">
            <a:avLst/>
          </a:prstGeom>
          <a:ln cap="rnd" w="2857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5" id="5"/>
          <p:cNvGrpSpPr/>
          <p:nvPr/>
        </p:nvGrpSpPr>
        <p:grpSpPr>
          <a:xfrm rot="0">
            <a:off x="658411" y="251784"/>
            <a:ext cx="2805398" cy="3264317"/>
            <a:chOff x="0" y="0"/>
            <a:chExt cx="1291300" cy="1502536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1291300" cy="1502536"/>
            </a:xfrm>
            <a:custGeom>
              <a:avLst/>
              <a:gdLst/>
              <a:ahLst/>
              <a:cxnLst/>
              <a:rect r="r" b="b" t="t" l="l"/>
              <a:pathLst>
                <a:path h="1502536" w="1291300">
                  <a:moveTo>
                    <a:pt x="0" y="0"/>
                  </a:moveTo>
                  <a:lnTo>
                    <a:pt x="1291300" y="0"/>
                  </a:lnTo>
                  <a:lnTo>
                    <a:pt x="1291300" y="1502536"/>
                  </a:lnTo>
                  <a:lnTo>
                    <a:pt x="0" y="1502536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Freeform 7" id="7"/>
          <p:cNvSpPr/>
          <p:nvPr/>
        </p:nvSpPr>
        <p:spPr>
          <a:xfrm flipH="false" flipV="false" rot="0">
            <a:off x="2222085" y="2477709"/>
            <a:ext cx="1165309" cy="974490"/>
          </a:xfrm>
          <a:custGeom>
            <a:avLst/>
            <a:gdLst/>
            <a:ahLst/>
            <a:cxnLst/>
            <a:rect r="r" b="b" t="t" l="l"/>
            <a:pathLst>
              <a:path h="974490" w="1165309">
                <a:moveTo>
                  <a:pt x="0" y="0"/>
                </a:moveTo>
                <a:lnTo>
                  <a:pt x="1165309" y="0"/>
                </a:lnTo>
                <a:lnTo>
                  <a:pt x="1165309" y="974489"/>
                </a:lnTo>
                <a:lnTo>
                  <a:pt x="0" y="97448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8" id="8"/>
          <p:cNvGrpSpPr/>
          <p:nvPr/>
        </p:nvGrpSpPr>
        <p:grpSpPr>
          <a:xfrm rot="0">
            <a:off x="3943301" y="251784"/>
            <a:ext cx="2805398" cy="3264317"/>
            <a:chOff x="0" y="0"/>
            <a:chExt cx="1291300" cy="1502536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1291300" cy="1502536"/>
            </a:xfrm>
            <a:custGeom>
              <a:avLst/>
              <a:gdLst/>
              <a:ahLst/>
              <a:cxnLst/>
              <a:rect r="r" b="b" t="t" l="l"/>
              <a:pathLst>
                <a:path h="1502536" w="1291300">
                  <a:moveTo>
                    <a:pt x="0" y="0"/>
                  </a:moveTo>
                  <a:lnTo>
                    <a:pt x="1291300" y="0"/>
                  </a:lnTo>
                  <a:lnTo>
                    <a:pt x="1291300" y="1502536"/>
                  </a:lnTo>
                  <a:lnTo>
                    <a:pt x="0" y="1502536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0" id="10"/>
          <p:cNvGrpSpPr/>
          <p:nvPr/>
        </p:nvGrpSpPr>
        <p:grpSpPr>
          <a:xfrm rot="0">
            <a:off x="7232333" y="251784"/>
            <a:ext cx="2805398" cy="3264317"/>
            <a:chOff x="0" y="0"/>
            <a:chExt cx="1291300" cy="1502536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1291300" cy="1502536"/>
            </a:xfrm>
            <a:custGeom>
              <a:avLst/>
              <a:gdLst/>
              <a:ahLst/>
              <a:cxnLst/>
              <a:rect r="r" b="b" t="t" l="l"/>
              <a:pathLst>
                <a:path h="1502536" w="1291300">
                  <a:moveTo>
                    <a:pt x="0" y="0"/>
                  </a:moveTo>
                  <a:lnTo>
                    <a:pt x="1291300" y="0"/>
                  </a:lnTo>
                  <a:lnTo>
                    <a:pt x="1291300" y="1502536"/>
                  </a:lnTo>
                  <a:lnTo>
                    <a:pt x="0" y="1502536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658411" y="4023888"/>
            <a:ext cx="2805398" cy="3264317"/>
            <a:chOff x="0" y="0"/>
            <a:chExt cx="1291300" cy="1502536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1291300" cy="1502536"/>
            </a:xfrm>
            <a:custGeom>
              <a:avLst/>
              <a:gdLst/>
              <a:ahLst/>
              <a:cxnLst/>
              <a:rect r="r" b="b" t="t" l="l"/>
              <a:pathLst>
                <a:path h="1502536" w="1291300">
                  <a:moveTo>
                    <a:pt x="0" y="0"/>
                  </a:moveTo>
                  <a:lnTo>
                    <a:pt x="1291300" y="0"/>
                  </a:lnTo>
                  <a:lnTo>
                    <a:pt x="1291300" y="1502536"/>
                  </a:lnTo>
                  <a:lnTo>
                    <a:pt x="0" y="1502536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Freeform 14" id="14"/>
          <p:cNvSpPr/>
          <p:nvPr/>
        </p:nvSpPr>
        <p:spPr>
          <a:xfrm flipH="false" flipV="false" rot="0">
            <a:off x="2222085" y="6249813"/>
            <a:ext cx="1165309" cy="974490"/>
          </a:xfrm>
          <a:custGeom>
            <a:avLst/>
            <a:gdLst/>
            <a:ahLst/>
            <a:cxnLst/>
            <a:rect r="r" b="b" t="t" l="l"/>
            <a:pathLst>
              <a:path h="974490" w="1165309">
                <a:moveTo>
                  <a:pt x="0" y="0"/>
                </a:moveTo>
                <a:lnTo>
                  <a:pt x="1165309" y="0"/>
                </a:lnTo>
                <a:lnTo>
                  <a:pt x="1165309" y="974489"/>
                </a:lnTo>
                <a:lnTo>
                  <a:pt x="0" y="97448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5" id="15"/>
          <p:cNvGrpSpPr/>
          <p:nvPr/>
        </p:nvGrpSpPr>
        <p:grpSpPr>
          <a:xfrm rot="0">
            <a:off x="3943301" y="4023888"/>
            <a:ext cx="2805398" cy="3264317"/>
            <a:chOff x="0" y="0"/>
            <a:chExt cx="1291300" cy="1502536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1291300" cy="1502536"/>
            </a:xfrm>
            <a:custGeom>
              <a:avLst/>
              <a:gdLst/>
              <a:ahLst/>
              <a:cxnLst/>
              <a:rect r="r" b="b" t="t" l="l"/>
              <a:pathLst>
                <a:path h="1502536" w="1291300">
                  <a:moveTo>
                    <a:pt x="0" y="0"/>
                  </a:moveTo>
                  <a:lnTo>
                    <a:pt x="1291300" y="0"/>
                  </a:lnTo>
                  <a:lnTo>
                    <a:pt x="1291300" y="1502536"/>
                  </a:lnTo>
                  <a:lnTo>
                    <a:pt x="0" y="1502536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7" id="17"/>
          <p:cNvGrpSpPr/>
          <p:nvPr/>
        </p:nvGrpSpPr>
        <p:grpSpPr>
          <a:xfrm rot="0">
            <a:off x="7232333" y="4023888"/>
            <a:ext cx="2805398" cy="3264317"/>
            <a:chOff x="0" y="0"/>
            <a:chExt cx="1291300" cy="1502536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1291300" cy="1502536"/>
            </a:xfrm>
            <a:custGeom>
              <a:avLst/>
              <a:gdLst/>
              <a:ahLst/>
              <a:cxnLst/>
              <a:rect r="r" b="b" t="t" l="l"/>
              <a:pathLst>
                <a:path h="1502536" w="1291300">
                  <a:moveTo>
                    <a:pt x="0" y="0"/>
                  </a:moveTo>
                  <a:lnTo>
                    <a:pt x="1291300" y="0"/>
                  </a:lnTo>
                  <a:lnTo>
                    <a:pt x="1291300" y="1502536"/>
                  </a:lnTo>
                  <a:lnTo>
                    <a:pt x="0" y="1502536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Freeform 19" id="19"/>
          <p:cNvSpPr/>
          <p:nvPr/>
        </p:nvSpPr>
        <p:spPr>
          <a:xfrm flipH="false" flipV="false" rot="0">
            <a:off x="5506975" y="2468608"/>
            <a:ext cx="1155929" cy="983591"/>
          </a:xfrm>
          <a:custGeom>
            <a:avLst/>
            <a:gdLst/>
            <a:ahLst/>
            <a:cxnLst/>
            <a:rect r="r" b="b" t="t" l="l"/>
            <a:pathLst>
              <a:path h="983591" w="1155929">
                <a:moveTo>
                  <a:pt x="0" y="0"/>
                </a:moveTo>
                <a:lnTo>
                  <a:pt x="1155929" y="0"/>
                </a:lnTo>
                <a:lnTo>
                  <a:pt x="1155929" y="983590"/>
                </a:lnTo>
                <a:lnTo>
                  <a:pt x="0" y="98359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false" flipV="false" rot="0">
            <a:off x="8880933" y="2398625"/>
            <a:ext cx="967970" cy="1053573"/>
          </a:xfrm>
          <a:custGeom>
            <a:avLst/>
            <a:gdLst/>
            <a:ahLst/>
            <a:cxnLst/>
            <a:rect r="r" b="b" t="t" l="l"/>
            <a:pathLst>
              <a:path h="1053573" w="967970">
                <a:moveTo>
                  <a:pt x="0" y="0"/>
                </a:moveTo>
                <a:lnTo>
                  <a:pt x="967970" y="0"/>
                </a:lnTo>
                <a:lnTo>
                  <a:pt x="967970" y="1053573"/>
                </a:lnTo>
                <a:lnTo>
                  <a:pt x="0" y="105357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1" id="21"/>
          <p:cNvSpPr txBox="true"/>
          <p:nvPr/>
        </p:nvSpPr>
        <p:spPr>
          <a:xfrm rot="0">
            <a:off x="658411" y="414993"/>
            <a:ext cx="2805398" cy="6838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sz="19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Ондық бөлшектерді қосыңыз.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658411" y="1404887"/>
            <a:ext cx="2805398" cy="5824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66"/>
              </a:lnSpc>
            </a:pPr>
            <a:r>
              <a:rPr lang="en-US" sz="3404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1.2 + 3.4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3943301" y="414993"/>
            <a:ext cx="2805398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sz="19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Add the decimals.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3943301" y="1404887"/>
            <a:ext cx="2805398" cy="5824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66"/>
              </a:lnSpc>
            </a:pPr>
            <a:r>
              <a:rPr lang="en-US" sz="3404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2.3 + 4.5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7232333" y="414993"/>
            <a:ext cx="2805398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sz="19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Add the decimals.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7232333" y="1404887"/>
            <a:ext cx="2805398" cy="5824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66"/>
              </a:lnSpc>
            </a:pPr>
            <a:r>
              <a:rPr lang="en-US" sz="3404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3.4 + 5.6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658411" y="4187097"/>
            <a:ext cx="2805398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sz="19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Add the decimals.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658411" y="5176990"/>
            <a:ext cx="2805398" cy="5824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66"/>
              </a:lnSpc>
            </a:pPr>
            <a:r>
              <a:rPr lang="en-US" sz="3404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4.5 + 6.7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3943301" y="4187097"/>
            <a:ext cx="2805398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sz="19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Add the decimals.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3943301" y="5176990"/>
            <a:ext cx="2805398" cy="5824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66"/>
              </a:lnSpc>
            </a:pPr>
            <a:r>
              <a:rPr lang="en-US" sz="3404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5.6 + 7.8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7232333" y="4187097"/>
            <a:ext cx="2805398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sz="19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Add the decimals.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7232333" y="5176990"/>
            <a:ext cx="2805398" cy="5824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66"/>
              </a:lnSpc>
            </a:pPr>
            <a:r>
              <a:rPr lang="en-US" sz="3404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6.7 + 8.9</a:t>
            </a:r>
          </a:p>
        </p:txBody>
      </p:sp>
      <p:sp>
        <p:nvSpPr>
          <p:cNvPr name="Freeform 33" id="33"/>
          <p:cNvSpPr/>
          <p:nvPr/>
        </p:nvSpPr>
        <p:spPr>
          <a:xfrm flipH="false" flipV="false" rot="0">
            <a:off x="5506975" y="6216558"/>
            <a:ext cx="1155929" cy="983591"/>
          </a:xfrm>
          <a:custGeom>
            <a:avLst/>
            <a:gdLst/>
            <a:ahLst/>
            <a:cxnLst/>
            <a:rect r="r" b="b" t="t" l="l"/>
            <a:pathLst>
              <a:path h="983591" w="1155929">
                <a:moveTo>
                  <a:pt x="0" y="0"/>
                </a:moveTo>
                <a:lnTo>
                  <a:pt x="1155929" y="0"/>
                </a:lnTo>
                <a:lnTo>
                  <a:pt x="1155929" y="983591"/>
                </a:lnTo>
                <a:lnTo>
                  <a:pt x="0" y="98359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4" id="34"/>
          <p:cNvSpPr/>
          <p:nvPr/>
        </p:nvSpPr>
        <p:spPr>
          <a:xfrm flipH="false" flipV="false" rot="0">
            <a:off x="8880933" y="6146575"/>
            <a:ext cx="967970" cy="1053573"/>
          </a:xfrm>
          <a:custGeom>
            <a:avLst/>
            <a:gdLst/>
            <a:ahLst/>
            <a:cxnLst/>
            <a:rect r="r" b="b" t="t" l="l"/>
            <a:pathLst>
              <a:path h="1053573" w="967970">
                <a:moveTo>
                  <a:pt x="0" y="0"/>
                </a:moveTo>
                <a:lnTo>
                  <a:pt x="967970" y="0"/>
                </a:lnTo>
                <a:lnTo>
                  <a:pt x="967970" y="1053574"/>
                </a:lnTo>
                <a:lnTo>
                  <a:pt x="0" y="105357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DAGZdmw-wJE</dc:identifier>
  <dcterms:modified xsi:type="dcterms:W3CDTF">2011-08-01T06:04:30Z</dcterms:modified>
  <cp:revision>1</cp:revision>
  <dc:title>Adding Decimals Math Worksheet Flashcards</dc:title>
</cp:coreProperties>
</file>