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Hagrid Medium" charset="1" panose="00000600000000000000"/>
      <p:regular r:id="rId7"/>
    </p:embeddedFont>
    <p:embeddedFont>
      <p:font typeface="Crusoe Text" charset="1" panose="000000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>
  <p:cSld>
    <p:bg>
      <p:bgPr>
        <a:solidFill>
          <a:srgbClr val="F4F3F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532612" y="511582"/>
            <a:ext cx="6494777" cy="9665845"/>
            <a:chOff x="0" y="0"/>
            <a:chExt cx="787122" cy="1171433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787122" cy="1171433"/>
            </a:xfrm>
            <a:custGeom>
              <a:avLst/>
              <a:gdLst/>
              <a:ahLst/>
              <a:cxnLst/>
              <a:rect r="r" b="b" t="t" l="l"/>
              <a:pathLst>
                <a:path h="1171433" w="787122">
                  <a:moveTo>
                    <a:pt x="44105" y="0"/>
                  </a:moveTo>
                  <a:lnTo>
                    <a:pt x="743017" y="0"/>
                  </a:lnTo>
                  <a:cubicBezTo>
                    <a:pt x="767375" y="0"/>
                    <a:pt x="787122" y="19746"/>
                    <a:pt x="787122" y="44105"/>
                  </a:cubicBezTo>
                  <a:lnTo>
                    <a:pt x="787122" y="1127328"/>
                  </a:lnTo>
                  <a:cubicBezTo>
                    <a:pt x="787122" y="1139026"/>
                    <a:pt x="782475" y="1150244"/>
                    <a:pt x="774204" y="1158515"/>
                  </a:cubicBezTo>
                  <a:cubicBezTo>
                    <a:pt x="765933" y="1166787"/>
                    <a:pt x="754714" y="1171433"/>
                    <a:pt x="743017" y="1171433"/>
                  </a:cubicBezTo>
                  <a:lnTo>
                    <a:pt x="44105" y="1171433"/>
                  </a:lnTo>
                  <a:cubicBezTo>
                    <a:pt x="32408" y="1171433"/>
                    <a:pt x="21189" y="1166787"/>
                    <a:pt x="12918" y="1158515"/>
                  </a:cubicBezTo>
                  <a:cubicBezTo>
                    <a:pt x="4647" y="1150244"/>
                    <a:pt x="0" y="1139026"/>
                    <a:pt x="0" y="1127328"/>
                  </a:cubicBezTo>
                  <a:lnTo>
                    <a:pt x="0" y="44105"/>
                  </a:lnTo>
                  <a:cubicBezTo>
                    <a:pt x="0" y="32408"/>
                    <a:pt x="4647" y="21189"/>
                    <a:pt x="12918" y="12918"/>
                  </a:cubicBezTo>
                  <a:cubicBezTo>
                    <a:pt x="21189" y="4647"/>
                    <a:pt x="32408" y="0"/>
                    <a:pt x="44105" y="0"/>
                  </a:cubicBezTo>
                  <a:close/>
                </a:path>
              </a:pathLst>
            </a:custGeom>
            <a:solidFill>
              <a:srgbClr val="FFFFFF"/>
            </a:solidFill>
            <a:ln w="38100" cap="rnd">
              <a:solidFill>
                <a:srgbClr val="000000"/>
              </a:solidFill>
              <a:prstDash val="solid"/>
              <a:round/>
            </a:ln>
          </p:spPr>
        </p:sp>
        <p:sp>
          <p:nvSpPr>
            <p:cNvPr name="TextBox 4" id="4"/>
            <p:cNvSpPr txBox="true"/>
            <p:nvPr/>
          </p:nvSpPr>
          <p:spPr>
            <a:xfrm>
              <a:off x="0" y="-66675"/>
              <a:ext cx="787122" cy="1238108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 marL="0" indent="0" lvl="0">
                <a:lnSpc>
                  <a:spcPts val="489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2628694" y="397688"/>
            <a:ext cx="2444608" cy="265069"/>
            <a:chOff x="0" y="0"/>
            <a:chExt cx="812800" cy="88132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812800" cy="88132"/>
            </a:xfrm>
            <a:custGeom>
              <a:avLst/>
              <a:gdLst/>
              <a:ahLst/>
              <a:cxnLst/>
              <a:rect r="r" b="b" t="t" l="l"/>
              <a:pathLst>
                <a:path h="88132" w="812800">
                  <a:moveTo>
                    <a:pt x="44066" y="0"/>
                  </a:moveTo>
                  <a:lnTo>
                    <a:pt x="768734" y="0"/>
                  </a:lnTo>
                  <a:cubicBezTo>
                    <a:pt x="780421" y="0"/>
                    <a:pt x="791629" y="4643"/>
                    <a:pt x="799893" y="12907"/>
                  </a:cubicBezTo>
                  <a:cubicBezTo>
                    <a:pt x="808157" y="21171"/>
                    <a:pt x="812800" y="32379"/>
                    <a:pt x="812800" y="44066"/>
                  </a:cubicBezTo>
                  <a:lnTo>
                    <a:pt x="812800" y="44066"/>
                  </a:lnTo>
                  <a:cubicBezTo>
                    <a:pt x="812800" y="68403"/>
                    <a:pt x="793071" y="88132"/>
                    <a:pt x="768734" y="88132"/>
                  </a:cubicBezTo>
                  <a:lnTo>
                    <a:pt x="44066" y="88132"/>
                  </a:lnTo>
                  <a:cubicBezTo>
                    <a:pt x="32379" y="88132"/>
                    <a:pt x="21171" y="83489"/>
                    <a:pt x="12907" y="75225"/>
                  </a:cubicBezTo>
                  <a:cubicBezTo>
                    <a:pt x="4643" y="66961"/>
                    <a:pt x="0" y="55753"/>
                    <a:pt x="0" y="44066"/>
                  </a:cubicBezTo>
                  <a:lnTo>
                    <a:pt x="0" y="44066"/>
                  </a:lnTo>
                  <a:cubicBezTo>
                    <a:pt x="0" y="32379"/>
                    <a:pt x="4643" y="21171"/>
                    <a:pt x="12907" y="12907"/>
                  </a:cubicBezTo>
                  <a:cubicBezTo>
                    <a:pt x="21171" y="4643"/>
                    <a:pt x="32379" y="0"/>
                    <a:pt x="44066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28575"/>
              <a:ext cx="812800" cy="116707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0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1222554" y="3666117"/>
            <a:ext cx="719056" cy="719056"/>
            <a:chOff x="0" y="0"/>
            <a:chExt cx="812800" cy="812800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" id="10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1" id="11"/>
          <p:cNvGrpSpPr/>
          <p:nvPr/>
        </p:nvGrpSpPr>
        <p:grpSpPr>
          <a:xfrm rot="0">
            <a:off x="1222554" y="5485229"/>
            <a:ext cx="719056" cy="719056"/>
            <a:chOff x="0" y="0"/>
            <a:chExt cx="812800" cy="812800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3" id="13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4" id="14"/>
          <p:cNvGrpSpPr/>
          <p:nvPr/>
        </p:nvGrpSpPr>
        <p:grpSpPr>
          <a:xfrm rot="0">
            <a:off x="1222706" y="7304341"/>
            <a:ext cx="719056" cy="719056"/>
            <a:chOff x="0" y="0"/>
            <a:chExt cx="812800" cy="812800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6" id="16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1222554" y="9136795"/>
            <a:ext cx="719056" cy="719056"/>
            <a:chOff x="0" y="0"/>
            <a:chExt cx="812800" cy="812800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0">
            <a:off x="3061020" y="3666117"/>
            <a:ext cx="719056" cy="719056"/>
            <a:chOff x="0" y="0"/>
            <a:chExt cx="812800" cy="8128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2" id="22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0">
            <a:off x="3061020" y="5485229"/>
            <a:ext cx="719056" cy="719056"/>
            <a:chOff x="0" y="0"/>
            <a:chExt cx="812800" cy="8128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5" id="25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3061173" y="7304341"/>
            <a:ext cx="719056" cy="719056"/>
            <a:chOff x="0" y="0"/>
            <a:chExt cx="812800" cy="8128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28" id="28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3061020" y="9136795"/>
            <a:ext cx="719056" cy="719056"/>
            <a:chOff x="0" y="0"/>
            <a:chExt cx="812800" cy="81280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1" id="31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2" id="32"/>
          <p:cNvGrpSpPr/>
          <p:nvPr/>
        </p:nvGrpSpPr>
        <p:grpSpPr>
          <a:xfrm rot="0">
            <a:off x="4899182" y="3666117"/>
            <a:ext cx="719056" cy="719056"/>
            <a:chOff x="0" y="0"/>
            <a:chExt cx="812800" cy="812800"/>
          </a:xfrm>
        </p:grpSpPr>
        <p:sp>
          <p:nvSpPr>
            <p:cNvPr name="Freeform 33" id="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4" id="34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5" id="35"/>
          <p:cNvGrpSpPr/>
          <p:nvPr/>
        </p:nvGrpSpPr>
        <p:grpSpPr>
          <a:xfrm rot="0">
            <a:off x="4899182" y="5485229"/>
            <a:ext cx="719056" cy="719056"/>
            <a:chOff x="0" y="0"/>
            <a:chExt cx="812800" cy="812800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37" id="37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4899334" y="7304341"/>
            <a:ext cx="719056" cy="719056"/>
            <a:chOff x="0" y="0"/>
            <a:chExt cx="812800" cy="812800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0" id="40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41" id="41"/>
          <p:cNvGrpSpPr/>
          <p:nvPr/>
        </p:nvGrpSpPr>
        <p:grpSpPr>
          <a:xfrm rot="0">
            <a:off x="4899182" y="9136795"/>
            <a:ext cx="719056" cy="719056"/>
            <a:chOff x="0" y="0"/>
            <a:chExt cx="812800" cy="812800"/>
          </a:xfrm>
        </p:grpSpPr>
        <p:sp>
          <p:nvSpPr>
            <p:cNvPr name="Freeform 42" id="4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3" id="43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44" id="44"/>
          <p:cNvGrpSpPr/>
          <p:nvPr/>
        </p:nvGrpSpPr>
        <p:grpSpPr>
          <a:xfrm rot="0">
            <a:off x="1941610" y="3666117"/>
            <a:ext cx="719056" cy="719056"/>
            <a:chOff x="0" y="0"/>
            <a:chExt cx="812800" cy="812800"/>
          </a:xfrm>
        </p:grpSpPr>
        <p:sp>
          <p:nvSpPr>
            <p:cNvPr name="Freeform 45" id="4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6" id="46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47" id="47"/>
          <p:cNvGrpSpPr/>
          <p:nvPr/>
        </p:nvGrpSpPr>
        <p:grpSpPr>
          <a:xfrm rot="0">
            <a:off x="1941610" y="5485229"/>
            <a:ext cx="719056" cy="719056"/>
            <a:chOff x="0" y="0"/>
            <a:chExt cx="812800" cy="812800"/>
          </a:xfrm>
        </p:grpSpPr>
        <p:sp>
          <p:nvSpPr>
            <p:cNvPr name="Freeform 48" id="4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49" id="49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50" id="50"/>
          <p:cNvGrpSpPr/>
          <p:nvPr/>
        </p:nvGrpSpPr>
        <p:grpSpPr>
          <a:xfrm rot="0">
            <a:off x="1941762" y="7304341"/>
            <a:ext cx="719056" cy="719056"/>
            <a:chOff x="0" y="0"/>
            <a:chExt cx="812800" cy="812800"/>
          </a:xfrm>
        </p:grpSpPr>
        <p:sp>
          <p:nvSpPr>
            <p:cNvPr name="Freeform 51" id="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2" id="52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53" id="53"/>
          <p:cNvGrpSpPr/>
          <p:nvPr/>
        </p:nvGrpSpPr>
        <p:grpSpPr>
          <a:xfrm rot="0">
            <a:off x="1941610" y="9136795"/>
            <a:ext cx="719056" cy="719056"/>
            <a:chOff x="0" y="0"/>
            <a:chExt cx="812800" cy="812800"/>
          </a:xfrm>
        </p:grpSpPr>
        <p:sp>
          <p:nvSpPr>
            <p:cNvPr name="Freeform 54" id="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5" id="55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56" id="56"/>
          <p:cNvGrpSpPr/>
          <p:nvPr/>
        </p:nvGrpSpPr>
        <p:grpSpPr>
          <a:xfrm rot="0">
            <a:off x="3780076" y="3666117"/>
            <a:ext cx="719056" cy="719056"/>
            <a:chOff x="0" y="0"/>
            <a:chExt cx="812800" cy="812800"/>
          </a:xfrm>
        </p:grpSpPr>
        <p:sp>
          <p:nvSpPr>
            <p:cNvPr name="Freeform 57" id="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58" id="58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59" id="59"/>
          <p:cNvGrpSpPr/>
          <p:nvPr/>
        </p:nvGrpSpPr>
        <p:grpSpPr>
          <a:xfrm rot="0">
            <a:off x="3757505" y="5485229"/>
            <a:ext cx="719056" cy="719056"/>
            <a:chOff x="0" y="0"/>
            <a:chExt cx="812800" cy="812800"/>
          </a:xfrm>
        </p:grpSpPr>
        <p:sp>
          <p:nvSpPr>
            <p:cNvPr name="Freeform 60" id="6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1" id="61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62" id="62"/>
          <p:cNvGrpSpPr/>
          <p:nvPr/>
        </p:nvGrpSpPr>
        <p:grpSpPr>
          <a:xfrm rot="0">
            <a:off x="3780228" y="7304341"/>
            <a:ext cx="719056" cy="719056"/>
            <a:chOff x="0" y="0"/>
            <a:chExt cx="812800" cy="812800"/>
          </a:xfrm>
        </p:grpSpPr>
        <p:sp>
          <p:nvSpPr>
            <p:cNvPr name="Freeform 63" id="6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4" id="64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65" id="65"/>
          <p:cNvGrpSpPr/>
          <p:nvPr/>
        </p:nvGrpSpPr>
        <p:grpSpPr>
          <a:xfrm rot="0">
            <a:off x="3780076" y="9136795"/>
            <a:ext cx="719056" cy="719056"/>
            <a:chOff x="0" y="0"/>
            <a:chExt cx="812800" cy="812800"/>
          </a:xfrm>
        </p:grpSpPr>
        <p:sp>
          <p:nvSpPr>
            <p:cNvPr name="Freeform 66" id="6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67" id="67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68" id="68"/>
          <p:cNvGrpSpPr/>
          <p:nvPr/>
        </p:nvGrpSpPr>
        <p:grpSpPr>
          <a:xfrm rot="0">
            <a:off x="5618238" y="3666117"/>
            <a:ext cx="719056" cy="719056"/>
            <a:chOff x="0" y="0"/>
            <a:chExt cx="812800" cy="812800"/>
          </a:xfrm>
        </p:grpSpPr>
        <p:sp>
          <p:nvSpPr>
            <p:cNvPr name="Freeform 69" id="6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0" id="70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71" id="71"/>
          <p:cNvGrpSpPr/>
          <p:nvPr/>
        </p:nvGrpSpPr>
        <p:grpSpPr>
          <a:xfrm rot="0">
            <a:off x="5618238" y="5485229"/>
            <a:ext cx="719056" cy="719056"/>
            <a:chOff x="0" y="0"/>
            <a:chExt cx="812800" cy="812800"/>
          </a:xfrm>
        </p:grpSpPr>
        <p:sp>
          <p:nvSpPr>
            <p:cNvPr name="Freeform 72" id="7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3" id="73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74" id="74"/>
          <p:cNvGrpSpPr/>
          <p:nvPr/>
        </p:nvGrpSpPr>
        <p:grpSpPr>
          <a:xfrm rot="0">
            <a:off x="5618390" y="7304341"/>
            <a:ext cx="719056" cy="719056"/>
            <a:chOff x="0" y="0"/>
            <a:chExt cx="812800" cy="812800"/>
          </a:xfrm>
        </p:grpSpPr>
        <p:sp>
          <p:nvSpPr>
            <p:cNvPr name="Freeform 75" id="7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6" id="76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77" id="77"/>
          <p:cNvGrpSpPr/>
          <p:nvPr/>
        </p:nvGrpSpPr>
        <p:grpSpPr>
          <a:xfrm rot="0">
            <a:off x="5618238" y="9136795"/>
            <a:ext cx="719056" cy="719056"/>
            <a:chOff x="0" y="0"/>
            <a:chExt cx="812800" cy="812800"/>
          </a:xfrm>
        </p:grpSpPr>
        <p:sp>
          <p:nvSpPr>
            <p:cNvPr name="Freeform 78" id="7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79" id="79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80" id="80"/>
          <p:cNvGrpSpPr/>
          <p:nvPr/>
        </p:nvGrpSpPr>
        <p:grpSpPr>
          <a:xfrm rot="0">
            <a:off x="1582082" y="2947062"/>
            <a:ext cx="719056" cy="719056"/>
            <a:chOff x="0" y="0"/>
            <a:chExt cx="812800" cy="812800"/>
          </a:xfrm>
        </p:grpSpPr>
        <p:sp>
          <p:nvSpPr>
            <p:cNvPr name="Freeform 81" id="8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2" id="82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83" id="83"/>
          <p:cNvGrpSpPr/>
          <p:nvPr/>
        </p:nvGrpSpPr>
        <p:grpSpPr>
          <a:xfrm rot="0">
            <a:off x="1582082" y="4766173"/>
            <a:ext cx="719056" cy="719056"/>
            <a:chOff x="0" y="0"/>
            <a:chExt cx="812800" cy="812800"/>
          </a:xfrm>
        </p:grpSpPr>
        <p:sp>
          <p:nvSpPr>
            <p:cNvPr name="Freeform 84" id="8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5" id="85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86" id="86"/>
          <p:cNvGrpSpPr/>
          <p:nvPr/>
        </p:nvGrpSpPr>
        <p:grpSpPr>
          <a:xfrm rot="0">
            <a:off x="1582234" y="6585285"/>
            <a:ext cx="719056" cy="719056"/>
            <a:chOff x="0" y="0"/>
            <a:chExt cx="812800" cy="812800"/>
          </a:xfrm>
        </p:grpSpPr>
        <p:sp>
          <p:nvSpPr>
            <p:cNvPr name="Freeform 87" id="8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88" id="88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89" id="89"/>
          <p:cNvGrpSpPr/>
          <p:nvPr/>
        </p:nvGrpSpPr>
        <p:grpSpPr>
          <a:xfrm rot="0">
            <a:off x="1582082" y="8417739"/>
            <a:ext cx="719056" cy="719056"/>
            <a:chOff x="0" y="0"/>
            <a:chExt cx="812800" cy="812800"/>
          </a:xfrm>
        </p:grpSpPr>
        <p:sp>
          <p:nvSpPr>
            <p:cNvPr name="Freeform 90" id="9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1" id="91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92" id="92"/>
          <p:cNvGrpSpPr/>
          <p:nvPr/>
        </p:nvGrpSpPr>
        <p:grpSpPr>
          <a:xfrm rot="0">
            <a:off x="3420548" y="2947062"/>
            <a:ext cx="719056" cy="719056"/>
            <a:chOff x="0" y="0"/>
            <a:chExt cx="812800" cy="812800"/>
          </a:xfrm>
        </p:grpSpPr>
        <p:sp>
          <p:nvSpPr>
            <p:cNvPr name="Freeform 93" id="9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4" id="94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95" id="95"/>
          <p:cNvGrpSpPr/>
          <p:nvPr/>
        </p:nvGrpSpPr>
        <p:grpSpPr>
          <a:xfrm rot="0">
            <a:off x="3420548" y="4766173"/>
            <a:ext cx="719056" cy="719056"/>
            <a:chOff x="0" y="0"/>
            <a:chExt cx="812800" cy="812800"/>
          </a:xfrm>
        </p:grpSpPr>
        <p:sp>
          <p:nvSpPr>
            <p:cNvPr name="Freeform 96" id="9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97" id="97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98" id="98"/>
          <p:cNvGrpSpPr/>
          <p:nvPr/>
        </p:nvGrpSpPr>
        <p:grpSpPr>
          <a:xfrm rot="0">
            <a:off x="3420701" y="6585285"/>
            <a:ext cx="719056" cy="719056"/>
            <a:chOff x="0" y="0"/>
            <a:chExt cx="812800" cy="812800"/>
          </a:xfrm>
        </p:grpSpPr>
        <p:sp>
          <p:nvSpPr>
            <p:cNvPr name="Freeform 99" id="9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0" id="100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01" id="101"/>
          <p:cNvGrpSpPr/>
          <p:nvPr/>
        </p:nvGrpSpPr>
        <p:grpSpPr>
          <a:xfrm rot="0">
            <a:off x="3420548" y="8417739"/>
            <a:ext cx="719056" cy="719056"/>
            <a:chOff x="0" y="0"/>
            <a:chExt cx="812800" cy="812800"/>
          </a:xfrm>
        </p:grpSpPr>
        <p:sp>
          <p:nvSpPr>
            <p:cNvPr name="Freeform 102" id="10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3" id="103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04" id="104"/>
          <p:cNvGrpSpPr/>
          <p:nvPr/>
        </p:nvGrpSpPr>
        <p:grpSpPr>
          <a:xfrm rot="0">
            <a:off x="5258710" y="2947062"/>
            <a:ext cx="719056" cy="719056"/>
            <a:chOff x="0" y="0"/>
            <a:chExt cx="812800" cy="812800"/>
          </a:xfrm>
        </p:grpSpPr>
        <p:sp>
          <p:nvSpPr>
            <p:cNvPr name="Freeform 105" id="10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6" id="106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07" id="107"/>
          <p:cNvGrpSpPr/>
          <p:nvPr/>
        </p:nvGrpSpPr>
        <p:grpSpPr>
          <a:xfrm rot="0">
            <a:off x="5258710" y="4766173"/>
            <a:ext cx="719056" cy="719056"/>
            <a:chOff x="0" y="0"/>
            <a:chExt cx="812800" cy="812800"/>
          </a:xfrm>
        </p:grpSpPr>
        <p:sp>
          <p:nvSpPr>
            <p:cNvPr name="Freeform 108" id="10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09" id="109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10" id="110"/>
          <p:cNvGrpSpPr/>
          <p:nvPr/>
        </p:nvGrpSpPr>
        <p:grpSpPr>
          <a:xfrm rot="0">
            <a:off x="5258862" y="6585285"/>
            <a:ext cx="719056" cy="719056"/>
            <a:chOff x="0" y="0"/>
            <a:chExt cx="812800" cy="812800"/>
          </a:xfrm>
        </p:grpSpPr>
        <p:sp>
          <p:nvSpPr>
            <p:cNvPr name="Freeform 111" id="11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2" id="112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13" id="113"/>
          <p:cNvGrpSpPr/>
          <p:nvPr/>
        </p:nvGrpSpPr>
        <p:grpSpPr>
          <a:xfrm rot="0">
            <a:off x="5258710" y="8417739"/>
            <a:ext cx="719056" cy="719056"/>
            <a:chOff x="0" y="0"/>
            <a:chExt cx="812800" cy="812800"/>
          </a:xfrm>
        </p:grpSpPr>
        <p:sp>
          <p:nvSpPr>
            <p:cNvPr name="Freeform 114" id="11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FFFFFF"/>
            </a:solidFill>
            <a:ln w="19050" cap="sq">
              <a:solidFill>
                <a:srgbClr val="000000"/>
              </a:solidFill>
              <a:prstDash val="solid"/>
              <a:miter/>
            </a:ln>
          </p:spPr>
        </p:sp>
        <p:sp>
          <p:nvSpPr>
            <p:cNvPr name="TextBox 115" id="115"/>
            <p:cNvSpPr txBox="true"/>
            <p:nvPr/>
          </p:nvSpPr>
          <p:spPr>
            <a:xfrm>
              <a:off x="0" y="9525"/>
              <a:ext cx="812800" cy="8032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16" id="116"/>
          <p:cNvGrpSpPr/>
          <p:nvPr/>
        </p:nvGrpSpPr>
        <p:grpSpPr>
          <a:xfrm rot="0">
            <a:off x="1324078" y="3767642"/>
            <a:ext cx="156217" cy="156217"/>
            <a:chOff x="0" y="0"/>
            <a:chExt cx="812800" cy="812800"/>
          </a:xfrm>
        </p:grpSpPr>
        <p:sp>
          <p:nvSpPr>
            <p:cNvPr name="Freeform 117" id="11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18" id="11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19" id="119"/>
          <p:cNvGrpSpPr/>
          <p:nvPr/>
        </p:nvGrpSpPr>
        <p:grpSpPr>
          <a:xfrm rot="0">
            <a:off x="5703488" y="5590004"/>
            <a:ext cx="156217" cy="156217"/>
            <a:chOff x="0" y="0"/>
            <a:chExt cx="812800" cy="812800"/>
          </a:xfrm>
        </p:grpSpPr>
        <p:sp>
          <p:nvSpPr>
            <p:cNvPr name="Freeform 120" id="12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21" id="12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22" id="122"/>
          <p:cNvGrpSpPr/>
          <p:nvPr/>
        </p:nvGrpSpPr>
        <p:grpSpPr>
          <a:xfrm rot="0">
            <a:off x="1291926" y="7389628"/>
            <a:ext cx="156217" cy="156217"/>
            <a:chOff x="0" y="0"/>
            <a:chExt cx="812800" cy="812800"/>
          </a:xfrm>
        </p:grpSpPr>
        <p:sp>
          <p:nvSpPr>
            <p:cNvPr name="Freeform 123" id="12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24" id="12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25" id="125"/>
          <p:cNvGrpSpPr/>
          <p:nvPr/>
        </p:nvGrpSpPr>
        <p:grpSpPr>
          <a:xfrm rot="0">
            <a:off x="3908804" y="9215411"/>
            <a:ext cx="156217" cy="156217"/>
            <a:chOff x="0" y="0"/>
            <a:chExt cx="812800" cy="812800"/>
          </a:xfrm>
        </p:grpSpPr>
        <p:sp>
          <p:nvSpPr>
            <p:cNvPr name="Freeform 126" id="12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27" id="12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28" id="128"/>
          <p:cNvGrpSpPr/>
          <p:nvPr/>
        </p:nvGrpSpPr>
        <p:grpSpPr>
          <a:xfrm rot="0">
            <a:off x="1402187" y="5676701"/>
            <a:ext cx="156217" cy="156217"/>
            <a:chOff x="0" y="0"/>
            <a:chExt cx="812800" cy="812800"/>
          </a:xfrm>
        </p:grpSpPr>
        <p:sp>
          <p:nvSpPr>
            <p:cNvPr name="Freeform 129" id="12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30" id="13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31" id="131"/>
          <p:cNvGrpSpPr/>
          <p:nvPr/>
        </p:nvGrpSpPr>
        <p:grpSpPr>
          <a:xfrm rot="0">
            <a:off x="3947025" y="3868051"/>
            <a:ext cx="156217" cy="156217"/>
            <a:chOff x="0" y="0"/>
            <a:chExt cx="812800" cy="812800"/>
          </a:xfrm>
        </p:grpSpPr>
        <p:sp>
          <p:nvSpPr>
            <p:cNvPr name="Freeform 132" id="13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33" id="13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34" id="134"/>
          <p:cNvGrpSpPr/>
          <p:nvPr/>
        </p:nvGrpSpPr>
        <p:grpSpPr>
          <a:xfrm rot="0">
            <a:off x="5090730" y="7510707"/>
            <a:ext cx="156217" cy="156217"/>
            <a:chOff x="0" y="0"/>
            <a:chExt cx="812800" cy="812800"/>
          </a:xfrm>
        </p:grpSpPr>
        <p:sp>
          <p:nvSpPr>
            <p:cNvPr name="Freeform 135" id="13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36" id="13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37" id="137"/>
          <p:cNvGrpSpPr/>
          <p:nvPr/>
        </p:nvGrpSpPr>
        <p:grpSpPr>
          <a:xfrm rot="0">
            <a:off x="3948901" y="7523416"/>
            <a:ext cx="156217" cy="156217"/>
            <a:chOff x="0" y="0"/>
            <a:chExt cx="812800" cy="812800"/>
          </a:xfrm>
        </p:grpSpPr>
        <p:sp>
          <p:nvSpPr>
            <p:cNvPr name="Freeform 138" id="13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39" id="13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40" id="140"/>
          <p:cNvGrpSpPr/>
          <p:nvPr/>
        </p:nvGrpSpPr>
        <p:grpSpPr>
          <a:xfrm rot="0">
            <a:off x="2120568" y="5688540"/>
            <a:ext cx="156217" cy="156217"/>
            <a:chOff x="0" y="0"/>
            <a:chExt cx="812800" cy="812800"/>
          </a:xfrm>
        </p:grpSpPr>
        <p:sp>
          <p:nvSpPr>
            <p:cNvPr name="Freeform 141" id="14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42" id="14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43" id="143"/>
          <p:cNvGrpSpPr/>
          <p:nvPr/>
        </p:nvGrpSpPr>
        <p:grpSpPr>
          <a:xfrm rot="0">
            <a:off x="3174915" y="3767642"/>
            <a:ext cx="156217" cy="156217"/>
            <a:chOff x="0" y="0"/>
            <a:chExt cx="812800" cy="812800"/>
          </a:xfrm>
        </p:grpSpPr>
        <p:sp>
          <p:nvSpPr>
            <p:cNvPr name="Freeform 144" id="14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45" id="14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46" id="146"/>
          <p:cNvGrpSpPr/>
          <p:nvPr/>
        </p:nvGrpSpPr>
        <p:grpSpPr>
          <a:xfrm rot="0">
            <a:off x="2042460" y="3808333"/>
            <a:ext cx="156217" cy="156217"/>
            <a:chOff x="0" y="0"/>
            <a:chExt cx="812800" cy="812800"/>
          </a:xfrm>
        </p:grpSpPr>
        <p:sp>
          <p:nvSpPr>
            <p:cNvPr name="Freeform 147" id="14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48" id="14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49" id="149"/>
          <p:cNvGrpSpPr/>
          <p:nvPr/>
        </p:nvGrpSpPr>
        <p:grpSpPr>
          <a:xfrm rot="0">
            <a:off x="5000184" y="5601648"/>
            <a:ext cx="156217" cy="156217"/>
            <a:chOff x="0" y="0"/>
            <a:chExt cx="812800" cy="812800"/>
          </a:xfrm>
        </p:grpSpPr>
        <p:sp>
          <p:nvSpPr>
            <p:cNvPr name="Freeform 150" id="15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51" id="15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52" id="152"/>
          <p:cNvGrpSpPr/>
          <p:nvPr/>
        </p:nvGrpSpPr>
        <p:grpSpPr>
          <a:xfrm rot="0">
            <a:off x="5719088" y="3788817"/>
            <a:ext cx="156217" cy="156217"/>
            <a:chOff x="0" y="0"/>
            <a:chExt cx="812800" cy="812800"/>
          </a:xfrm>
        </p:grpSpPr>
        <p:sp>
          <p:nvSpPr>
            <p:cNvPr name="Freeform 153" id="15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54" id="15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55" id="155"/>
          <p:cNvGrpSpPr/>
          <p:nvPr/>
        </p:nvGrpSpPr>
        <p:grpSpPr>
          <a:xfrm rot="0">
            <a:off x="3136221" y="5550273"/>
            <a:ext cx="156217" cy="156217"/>
            <a:chOff x="0" y="0"/>
            <a:chExt cx="812800" cy="812800"/>
          </a:xfrm>
        </p:grpSpPr>
        <p:sp>
          <p:nvSpPr>
            <p:cNvPr name="Freeform 156" id="15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57" id="15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58" id="158"/>
          <p:cNvGrpSpPr/>
          <p:nvPr/>
        </p:nvGrpSpPr>
        <p:grpSpPr>
          <a:xfrm rot="0">
            <a:off x="3161718" y="9192661"/>
            <a:ext cx="156217" cy="156217"/>
            <a:chOff x="0" y="0"/>
            <a:chExt cx="812800" cy="812800"/>
          </a:xfrm>
        </p:grpSpPr>
        <p:sp>
          <p:nvSpPr>
            <p:cNvPr name="Freeform 159" id="15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60" id="16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61" id="161"/>
          <p:cNvGrpSpPr/>
          <p:nvPr/>
        </p:nvGrpSpPr>
        <p:grpSpPr>
          <a:xfrm rot="0">
            <a:off x="2042460" y="9192661"/>
            <a:ext cx="156217" cy="156217"/>
            <a:chOff x="0" y="0"/>
            <a:chExt cx="812800" cy="812800"/>
          </a:xfrm>
        </p:grpSpPr>
        <p:sp>
          <p:nvSpPr>
            <p:cNvPr name="Freeform 162" id="16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63" id="16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64" id="164"/>
          <p:cNvGrpSpPr/>
          <p:nvPr/>
        </p:nvGrpSpPr>
        <p:grpSpPr>
          <a:xfrm rot="0">
            <a:off x="5012100" y="9306768"/>
            <a:ext cx="156217" cy="156217"/>
            <a:chOff x="0" y="0"/>
            <a:chExt cx="812800" cy="812800"/>
          </a:xfrm>
        </p:grpSpPr>
        <p:sp>
          <p:nvSpPr>
            <p:cNvPr name="Freeform 165" id="16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66" id="16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67" id="167"/>
          <p:cNvGrpSpPr/>
          <p:nvPr/>
        </p:nvGrpSpPr>
        <p:grpSpPr>
          <a:xfrm rot="0">
            <a:off x="5702966" y="7452408"/>
            <a:ext cx="156217" cy="156217"/>
            <a:chOff x="0" y="0"/>
            <a:chExt cx="812800" cy="812800"/>
          </a:xfrm>
        </p:grpSpPr>
        <p:sp>
          <p:nvSpPr>
            <p:cNvPr name="Freeform 168" id="16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69" id="16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70" id="170"/>
          <p:cNvGrpSpPr/>
          <p:nvPr/>
        </p:nvGrpSpPr>
        <p:grpSpPr>
          <a:xfrm rot="0">
            <a:off x="5000032" y="3789942"/>
            <a:ext cx="156217" cy="156217"/>
            <a:chOff x="0" y="0"/>
            <a:chExt cx="812800" cy="812800"/>
          </a:xfrm>
        </p:grpSpPr>
        <p:sp>
          <p:nvSpPr>
            <p:cNvPr name="Freeform 171" id="17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72" id="17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73" id="173"/>
          <p:cNvGrpSpPr/>
          <p:nvPr/>
        </p:nvGrpSpPr>
        <p:grpSpPr>
          <a:xfrm rot="0">
            <a:off x="3136221" y="7432599"/>
            <a:ext cx="156217" cy="156217"/>
            <a:chOff x="0" y="0"/>
            <a:chExt cx="812800" cy="812800"/>
          </a:xfrm>
        </p:grpSpPr>
        <p:sp>
          <p:nvSpPr>
            <p:cNvPr name="Freeform 174" id="17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75" id="17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76" id="176"/>
          <p:cNvGrpSpPr/>
          <p:nvPr/>
        </p:nvGrpSpPr>
        <p:grpSpPr>
          <a:xfrm rot="0">
            <a:off x="2041938" y="7456741"/>
            <a:ext cx="156217" cy="156217"/>
            <a:chOff x="0" y="0"/>
            <a:chExt cx="812800" cy="812800"/>
          </a:xfrm>
        </p:grpSpPr>
        <p:sp>
          <p:nvSpPr>
            <p:cNvPr name="Freeform 177" id="17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78" id="17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79" id="179"/>
          <p:cNvGrpSpPr/>
          <p:nvPr/>
        </p:nvGrpSpPr>
        <p:grpSpPr>
          <a:xfrm rot="0">
            <a:off x="3174915" y="4073965"/>
            <a:ext cx="156217" cy="156217"/>
            <a:chOff x="0" y="0"/>
            <a:chExt cx="812800" cy="812800"/>
          </a:xfrm>
        </p:grpSpPr>
        <p:sp>
          <p:nvSpPr>
            <p:cNvPr name="Freeform 180" id="18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81" id="18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82" id="182"/>
          <p:cNvGrpSpPr/>
          <p:nvPr/>
        </p:nvGrpSpPr>
        <p:grpSpPr>
          <a:xfrm rot="0">
            <a:off x="2042460" y="4114656"/>
            <a:ext cx="156217" cy="156217"/>
            <a:chOff x="0" y="0"/>
            <a:chExt cx="812800" cy="812800"/>
          </a:xfrm>
        </p:grpSpPr>
        <p:sp>
          <p:nvSpPr>
            <p:cNvPr name="Freeform 183" id="18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84" id="18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85" id="185"/>
          <p:cNvGrpSpPr/>
          <p:nvPr/>
        </p:nvGrpSpPr>
        <p:grpSpPr>
          <a:xfrm rot="0">
            <a:off x="5000184" y="5907971"/>
            <a:ext cx="156217" cy="156217"/>
            <a:chOff x="0" y="0"/>
            <a:chExt cx="812800" cy="812800"/>
          </a:xfrm>
        </p:grpSpPr>
        <p:sp>
          <p:nvSpPr>
            <p:cNvPr name="Freeform 186" id="18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87" id="18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88" id="188"/>
          <p:cNvGrpSpPr/>
          <p:nvPr/>
        </p:nvGrpSpPr>
        <p:grpSpPr>
          <a:xfrm rot="0">
            <a:off x="5719088" y="4095140"/>
            <a:ext cx="156217" cy="156217"/>
            <a:chOff x="0" y="0"/>
            <a:chExt cx="812800" cy="812800"/>
          </a:xfrm>
        </p:grpSpPr>
        <p:sp>
          <p:nvSpPr>
            <p:cNvPr name="Freeform 189" id="18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90" id="19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91" id="191"/>
          <p:cNvGrpSpPr/>
          <p:nvPr/>
        </p:nvGrpSpPr>
        <p:grpSpPr>
          <a:xfrm rot="0">
            <a:off x="3136221" y="5778488"/>
            <a:ext cx="156217" cy="156217"/>
            <a:chOff x="0" y="0"/>
            <a:chExt cx="812800" cy="812800"/>
          </a:xfrm>
        </p:grpSpPr>
        <p:sp>
          <p:nvSpPr>
            <p:cNvPr name="Freeform 192" id="19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93" id="19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94" id="194"/>
          <p:cNvGrpSpPr/>
          <p:nvPr/>
        </p:nvGrpSpPr>
        <p:grpSpPr>
          <a:xfrm rot="0">
            <a:off x="3161718" y="9420876"/>
            <a:ext cx="156217" cy="156217"/>
            <a:chOff x="0" y="0"/>
            <a:chExt cx="812800" cy="812800"/>
          </a:xfrm>
        </p:grpSpPr>
        <p:sp>
          <p:nvSpPr>
            <p:cNvPr name="Freeform 195" id="19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96" id="19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197" id="197"/>
          <p:cNvGrpSpPr/>
          <p:nvPr/>
        </p:nvGrpSpPr>
        <p:grpSpPr>
          <a:xfrm rot="0">
            <a:off x="2042460" y="9420876"/>
            <a:ext cx="156217" cy="156217"/>
            <a:chOff x="0" y="0"/>
            <a:chExt cx="812800" cy="812800"/>
          </a:xfrm>
        </p:grpSpPr>
        <p:sp>
          <p:nvSpPr>
            <p:cNvPr name="Freeform 198" id="19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199" id="19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00" id="200"/>
          <p:cNvGrpSpPr/>
          <p:nvPr/>
        </p:nvGrpSpPr>
        <p:grpSpPr>
          <a:xfrm rot="0">
            <a:off x="5012100" y="9534983"/>
            <a:ext cx="156217" cy="156217"/>
            <a:chOff x="0" y="0"/>
            <a:chExt cx="812800" cy="812800"/>
          </a:xfrm>
        </p:grpSpPr>
        <p:sp>
          <p:nvSpPr>
            <p:cNvPr name="Freeform 201" id="20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02" id="20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03" id="203"/>
          <p:cNvGrpSpPr/>
          <p:nvPr/>
        </p:nvGrpSpPr>
        <p:grpSpPr>
          <a:xfrm rot="0">
            <a:off x="5702966" y="7680622"/>
            <a:ext cx="156217" cy="156217"/>
            <a:chOff x="0" y="0"/>
            <a:chExt cx="812800" cy="812800"/>
          </a:xfrm>
        </p:grpSpPr>
        <p:sp>
          <p:nvSpPr>
            <p:cNvPr name="Freeform 204" id="20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05" id="20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06" id="206"/>
          <p:cNvGrpSpPr/>
          <p:nvPr/>
        </p:nvGrpSpPr>
        <p:grpSpPr>
          <a:xfrm rot="0">
            <a:off x="3136221" y="6001380"/>
            <a:ext cx="156217" cy="156217"/>
            <a:chOff x="0" y="0"/>
            <a:chExt cx="812800" cy="812800"/>
          </a:xfrm>
        </p:grpSpPr>
        <p:sp>
          <p:nvSpPr>
            <p:cNvPr name="Freeform 207" id="20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08" id="20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09" id="209"/>
          <p:cNvGrpSpPr/>
          <p:nvPr/>
        </p:nvGrpSpPr>
        <p:grpSpPr>
          <a:xfrm rot="0">
            <a:off x="3162023" y="9643768"/>
            <a:ext cx="156217" cy="156217"/>
            <a:chOff x="0" y="0"/>
            <a:chExt cx="812800" cy="812800"/>
          </a:xfrm>
        </p:grpSpPr>
        <p:sp>
          <p:nvSpPr>
            <p:cNvPr name="Freeform 210" id="21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11" id="21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12" id="212"/>
          <p:cNvGrpSpPr/>
          <p:nvPr/>
        </p:nvGrpSpPr>
        <p:grpSpPr>
          <a:xfrm rot="0">
            <a:off x="2042765" y="9643768"/>
            <a:ext cx="156217" cy="156217"/>
            <a:chOff x="0" y="0"/>
            <a:chExt cx="812800" cy="812800"/>
          </a:xfrm>
        </p:grpSpPr>
        <p:sp>
          <p:nvSpPr>
            <p:cNvPr name="Freeform 213" id="21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14" id="21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15" id="215"/>
          <p:cNvGrpSpPr/>
          <p:nvPr/>
        </p:nvGrpSpPr>
        <p:grpSpPr>
          <a:xfrm rot="0">
            <a:off x="5000032" y="4096265"/>
            <a:ext cx="156217" cy="156217"/>
            <a:chOff x="0" y="0"/>
            <a:chExt cx="812800" cy="812800"/>
          </a:xfrm>
        </p:grpSpPr>
        <p:sp>
          <p:nvSpPr>
            <p:cNvPr name="Freeform 216" id="21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17" id="21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18" id="218"/>
          <p:cNvGrpSpPr/>
          <p:nvPr/>
        </p:nvGrpSpPr>
        <p:grpSpPr>
          <a:xfrm rot="0">
            <a:off x="3136221" y="7738922"/>
            <a:ext cx="156217" cy="156217"/>
            <a:chOff x="0" y="0"/>
            <a:chExt cx="812800" cy="812800"/>
          </a:xfrm>
        </p:grpSpPr>
        <p:sp>
          <p:nvSpPr>
            <p:cNvPr name="Freeform 219" id="21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20" id="22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21" id="221"/>
          <p:cNvGrpSpPr/>
          <p:nvPr/>
        </p:nvGrpSpPr>
        <p:grpSpPr>
          <a:xfrm rot="0">
            <a:off x="2041938" y="7763064"/>
            <a:ext cx="156217" cy="156217"/>
            <a:chOff x="0" y="0"/>
            <a:chExt cx="812800" cy="812800"/>
          </a:xfrm>
        </p:grpSpPr>
        <p:sp>
          <p:nvSpPr>
            <p:cNvPr name="Freeform 222" id="22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23" id="22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24" id="224"/>
          <p:cNvGrpSpPr/>
          <p:nvPr/>
        </p:nvGrpSpPr>
        <p:grpSpPr>
          <a:xfrm rot="0">
            <a:off x="3536053" y="3767642"/>
            <a:ext cx="156217" cy="156217"/>
            <a:chOff x="0" y="0"/>
            <a:chExt cx="812800" cy="812800"/>
          </a:xfrm>
        </p:grpSpPr>
        <p:sp>
          <p:nvSpPr>
            <p:cNvPr name="Freeform 225" id="22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26" id="22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27" id="227"/>
          <p:cNvGrpSpPr/>
          <p:nvPr/>
        </p:nvGrpSpPr>
        <p:grpSpPr>
          <a:xfrm rot="0">
            <a:off x="2403599" y="3808333"/>
            <a:ext cx="156217" cy="156217"/>
            <a:chOff x="0" y="0"/>
            <a:chExt cx="812800" cy="812800"/>
          </a:xfrm>
        </p:grpSpPr>
        <p:sp>
          <p:nvSpPr>
            <p:cNvPr name="Freeform 228" id="22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29" id="22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30" id="230"/>
          <p:cNvGrpSpPr/>
          <p:nvPr/>
        </p:nvGrpSpPr>
        <p:grpSpPr>
          <a:xfrm rot="0">
            <a:off x="5361323" y="5601648"/>
            <a:ext cx="156217" cy="156217"/>
            <a:chOff x="0" y="0"/>
            <a:chExt cx="812800" cy="812800"/>
          </a:xfrm>
        </p:grpSpPr>
        <p:sp>
          <p:nvSpPr>
            <p:cNvPr name="Freeform 231" id="23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2" id="23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33" id="233"/>
          <p:cNvGrpSpPr/>
          <p:nvPr/>
        </p:nvGrpSpPr>
        <p:grpSpPr>
          <a:xfrm rot="0">
            <a:off x="6080227" y="3788817"/>
            <a:ext cx="156217" cy="156217"/>
            <a:chOff x="0" y="0"/>
            <a:chExt cx="812800" cy="812800"/>
          </a:xfrm>
        </p:grpSpPr>
        <p:sp>
          <p:nvSpPr>
            <p:cNvPr name="Freeform 234" id="23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5" id="23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36" id="236"/>
          <p:cNvGrpSpPr/>
          <p:nvPr/>
        </p:nvGrpSpPr>
        <p:grpSpPr>
          <a:xfrm rot="0">
            <a:off x="3497360" y="5550273"/>
            <a:ext cx="156217" cy="156217"/>
            <a:chOff x="0" y="0"/>
            <a:chExt cx="812800" cy="812800"/>
          </a:xfrm>
        </p:grpSpPr>
        <p:sp>
          <p:nvSpPr>
            <p:cNvPr name="Freeform 237" id="23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38" id="23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39" id="239"/>
          <p:cNvGrpSpPr/>
          <p:nvPr/>
        </p:nvGrpSpPr>
        <p:grpSpPr>
          <a:xfrm rot="0">
            <a:off x="3522857" y="9192661"/>
            <a:ext cx="156217" cy="156217"/>
            <a:chOff x="0" y="0"/>
            <a:chExt cx="812800" cy="812800"/>
          </a:xfrm>
        </p:grpSpPr>
        <p:sp>
          <p:nvSpPr>
            <p:cNvPr name="Freeform 240" id="24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41" id="24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42" id="242"/>
          <p:cNvGrpSpPr/>
          <p:nvPr/>
        </p:nvGrpSpPr>
        <p:grpSpPr>
          <a:xfrm rot="0">
            <a:off x="2403599" y="9192661"/>
            <a:ext cx="156217" cy="156217"/>
            <a:chOff x="0" y="0"/>
            <a:chExt cx="812800" cy="812800"/>
          </a:xfrm>
        </p:grpSpPr>
        <p:sp>
          <p:nvSpPr>
            <p:cNvPr name="Freeform 243" id="24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44" id="24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45" id="245"/>
          <p:cNvGrpSpPr/>
          <p:nvPr/>
        </p:nvGrpSpPr>
        <p:grpSpPr>
          <a:xfrm rot="0">
            <a:off x="5373239" y="9306768"/>
            <a:ext cx="156217" cy="156217"/>
            <a:chOff x="0" y="0"/>
            <a:chExt cx="812800" cy="812800"/>
          </a:xfrm>
        </p:grpSpPr>
        <p:sp>
          <p:nvSpPr>
            <p:cNvPr name="Freeform 246" id="24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47" id="24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48" id="248"/>
          <p:cNvGrpSpPr/>
          <p:nvPr/>
        </p:nvGrpSpPr>
        <p:grpSpPr>
          <a:xfrm rot="0">
            <a:off x="6064105" y="7452408"/>
            <a:ext cx="156217" cy="156217"/>
            <a:chOff x="0" y="0"/>
            <a:chExt cx="812800" cy="812800"/>
          </a:xfrm>
        </p:grpSpPr>
        <p:sp>
          <p:nvSpPr>
            <p:cNvPr name="Freeform 249" id="24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50" id="25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51" id="251"/>
          <p:cNvGrpSpPr/>
          <p:nvPr/>
        </p:nvGrpSpPr>
        <p:grpSpPr>
          <a:xfrm rot="0">
            <a:off x="5361171" y="3789942"/>
            <a:ext cx="156217" cy="156217"/>
            <a:chOff x="0" y="0"/>
            <a:chExt cx="812800" cy="812800"/>
          </a:xfrm>
        </p:grpSpPr>
        <p:sp>
          <p:nvSpPr>
            <p:cNvPr name="Freeform 252" id="25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53" id="25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54" id="254"/>
          <p:cNvGrpSpPr/>
          <p:nvPr/>
        </p:nvGrpSpPr>
        <p:grpSpPr>
          <a:xfrm rot="0">
            <a:off x="3497360" y="7432599"/>
            <a:ext cx="156217" cy="156217"/>
            <a:chOff x="0" y="0"/>
            <a:chExt cx="812800" cy="812800"/>
          </a:xfrm>
        </p:grpSpPr>
        <p:sp>
          <p:nvSpPr>
            <p:cNvPr name="Freeform 255" id="25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56" id="25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57" id="257"/>
          <p:cNvGrpSpPr/>
          <p:nvPr/>
        </p:nvGrpSpPr>
        <p:grpSpPr>
          <a:xfrm rot="0">
            <a:off x="2403077" y="7456741"/>
            <a:ext cx="156217" cy="156217"/>
            <a:chOff x="0" y="0"/>
            <a:chExt cx="812800" cy="812800"/>
          </a:xfrm>
        </p:grpSpPr>
        <p:sp>
          <p:nvSpPr>
            <p:cNvPr name="Freeform 258" id="25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59" id="25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60" id="260"/>
          <p:cNvGrpSpPr/>
          <p:nvPr/>
        </p:nvGrpSpPr>
        <p:grpSpPr>
          <a:xfrm rot="0">
            <a:off x="3536053" y="4073965"/>
            <a:ext cx="156217" cy="156217"/>
            <a:chOff x="0" y="0"/>
            <a:chExt cx="812800" cy="812800"/>
          </a:xfrm>
        </p:grpSpPr>
        <p:sp>
          <p:nvSpPr>
            <p:cNvPr name="Freeform 261" id="26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62" id="26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63" id="263"/>
          <p:cNvGrpSpPr/>
          <p:nvPr/>
        </p:nvGrpSpPr>
        <p:grpSpPr>
          <a:xfrm rot="0">
            <a:off x="2403599" y="4114656"/>
            <a:ext cx="156217" cy="156217"/>
            <a:chOff x="0" y="0"/>
            <a:chExt cx="812800" cy="812800"/>
          </a:xfrm>
        </p:grpSpPr>
        <p:sp>
          <p:nvSpPr>
            <p:cNvPr name="Freeform 264" id="26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65" id="26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66" id="266"/>
          <p:cNvGrpSpPr/>
          <p:nvPr/>
        </p:nvGrpSpPr>
        <p:grpSpPr>
          <a:xfrm rot="0">
            <a:off x="5361323" y="5907971"/>
            <a:ext cx="156217" cy="156217"/>
            <a:chOff x="0" y="0"/>
            <a:chExt cx="812800" cy="812800"/>
          </a:xfrm>
        </p:grpSpPr>
        <p:sp>
          <p:nvSpPr>
            <p:cNvPr name="Freeform 267" id="26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68" id="26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69" id="269"/>
          <p:cNvGrpSpPr/>
          <p:nvPr/>
        </p:nvGrpSpPr>
        <p:grpSpPr>
          <a:xfrm rot="0">
            <a:off x="6080227" y="4095140"/>
            <a:ext cx="156217" cy="156217"/>
            <a:chOff x="0" y="0"/>
            <a:chExt cx="812800" cy="812800"/>
          </a:xfrm>
        </p:grpSpPr>
        <p:sp>
          <p:nvSpPr>
            <p:cNvPr name="Freeform 270" id="27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71" id="27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72" id="272"/>
          <p:cNvGrpSpPr/>
          <p:nvPr/>
        </p:nvGrpSpPr>
        <p:grpSpPr>
          <a:xfrm rot="0">
            <a:off x="3497360" y="5778488"/>
            <a:ext cx="156217" cy="156217"/>
            <a:chOff x="0" y="0"/>
            <a:chExt cx="812800" cy="812800"/>
          </a:xfrm>
        </p:grpSpPr>
        <p:sp>
          <p:nvSpPr>
            <p:cNvPr name="Freeform 273" id="27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74" id="27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75" id="275"/>
          <p:cNvGrpSpPr/>
          <p:nvPr/>
        </p:nvGrpSpPr>
        <p:grpSpPr>
          <a:xfrm rot="0">
            <a:off x="3522857" y="9420876"/>
            <a:ext cx="156217" cy="156217"/>
            <a:chOff x="0" y="0"/>
            <a:chExt cx="812800" cy="812800"/>
          </a:xfrm>
        </p:grpSpPr>
        <p:sp>
          <p:nvSpPr>
            <p:cNvPr name="Freeform 276" id="27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77" id="27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78" id="278"/>
          <p:cNvGrpSpPr/>
          <p:nvPr/>
        </p:nvGrpSpPr>
        <p:grpSpPr>
          <a:xfrm rot="0">
            <a:off x="2403599" y="9420876"/>
            <a:ext cx="156217" cy="156217"/>
            <a:chOff x="0" y="0"/>
            <a:chExt cx="812800" cy="812800"/>
          </a:xfrm>
        </p:grpSpPr>
        <p:sp>
          <p:nvSpPr>
            <p:cNvPr name="Freeform 279" id="27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80" id="28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81" id="281"/>
          <p:cNvGrpSpPr/>
          <p:nvPr/>
        </p:nvGrpSpPr>
        <p:grpSpPr>
          <a:xfrm rot="0">
            <a:off x="5373239" y="9534983"/>
            <a:ext cx="156217" cy="156217"/>
            <a:chOff x="0" y="0"/>
            <a:chExt cx="812800" cy="812800"/>
          </a:xfrm>
        </p:grpSpPr>
        <p:sp>
          <p:nvSpPr>
            <p:cNvPr name="Freeform 282" id="28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83" id="28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84" id="284"/>
          <p:cNvGrpSpPr/>
          <p:nvPr/>
        </p:nvGrpSpPr>
        <p:grpSpPr>
          <a:xfrm rot="0">
            <a:off x="6064105" y="7680622"/>
            <a:ext cx="156217" cy="156217"/>
            <a:chOff x="0" y="0"/>
            <a:chExt cx="812800" cy="812800"/>
          </a:xfrm>
        </p:grpSpPr>
        <p:sp>
          <p:nvSpPr>
            <p:cNvPr name="Freeform 285" id="28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86" id="28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87" id="287"/>
          <p:cNvGrpSpPr/>
          <p:nvPr/>
        </p:nvGrpSpPr>
        <p:grpSpPr>
          <a:xfrm rot="0">
            <a:off x="3497360" y="6001380"/>
            <a:ext cx="156217" cy="156217"/>
            <a:chOff x="0" y="0"/>
            <a:chExt cx="812800" cy="812800"/>
          </a:xfrm>
        </p:grpSpPr>
        <p:sp>
          <p:nvSpPr>
            <p:cNvPr name="Freeform 288" id="28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89" id="28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90" id="290"/>
          <p:cNvGrpSpPr/>
          <p:nvPr/>
        </p:nvGrpSpPr>
        <p:grpSpPr>
          <a:xfrm rot="0">
            <a:off x="3523162" y="9643768"/>
            <a:ext cx="156217" cy="156217"/>
            <a:chOff x="0" y="0"/>
            <a:chExt cx="812800" cy="812800"/>
          </a:xfrm>
        </p:grpSpPr>
        <p:sp>
          <p:nvSpPr>
            <p:cNvPr name="Freeform 291" id="29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2" id="29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93" id="293"/>
          <p:cNvGrpSpPr/>
          <p:nvPr/>
        </p:nvGrpSpPr>
        <p:grpSpPr>
          <a:xfrm rot="0">
            <a:off x="2403903" y="9643768"/>
            <a:ext cx="156217" cy="156217"/>
            <a:chOff x="0" y="0"/>
            <a:chExt cx="812800" cy="812800"/>
          </a:xfrm>
        </p:grpSpPr>
        <p:sp>
          <p:nvSpPr>
            <p:cNvPr name="Freeform 294" id="29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5" id="29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96" id="296"/>
          <p:cNvGrpSpPr/>
          <p:nvPr/>
        </p:nvGrpSpPr>
        <p:grpSpPr>
          <a:xfrm rot="0">
            <a:off x="5361171" y="4096265"/>
            <a:ext cx="156217" cy="156217"/>
            <a:chOff x="0" y="0"/>
            <a:chExt cx="812800" cy="812800"/>
          </a:xfrm>
        </p:grpSpPr>
        <p:sp>
          <p:nvSpPr>
            <p:cNvPr name="Freeform 297" id="29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298" id="29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299" id="299"/>
          <p:cNvGrpSpPr/>
          <p:nvPr/>
        </p:nvGrpSpPr>
        <p:grpSpPr>
          <a:xfrm rot="0">
            <a:off x="3497360" y="7738922"/>
            <a:ext cx="156217" cy="156217"/>
            <a:chOff x="0" y="0"/>
            <a:chExt cx="812800" cy="812800"/>
          </a:xfrm>
        </p:grpSpPr>
        <p:sp>
          <p:nvSpPr>
            <p:cNvPr name="Freeform 300" id="30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01" id="30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02" id="302"/>
          <p:cNvGrpSpPr/>
          <p:nvPr/>
        </p:nvGrpSpPr>
        <p:grpSpPr>
          <a:xfrm rot="0">
            <a:off x="2403077" y="7763064"/>
            <a:ext cx="156217" cy="156217"/>
            <a:chOff x="0" y="0"/>
            <a:chExt cx="812800" cy="812800"/>
          </a:xfrm>
        </p:grpSpPr>
        <p:sp>
          <p:nvSpPr>
            <p:cNvPr name="Freeform 303" id="30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04" id="30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05" id="305"/>
          <p:cNvGrpSpPr/>
          <p:nvPr/>
        </p:nvGrpSpPr>
        <p:grpSpPr>
          <a:xfrm rot="0">
            <a:off x="5180602" y="3923859"/>
            <a:ext cx="156217" cy="156217"/>
            <a:chOff x="0" y="0"/>
            <a:chExt cx="812800" cy="812800"/>
          </a:xfrm>
        </p:grpSpPr>
        <p:sp>
          <p:nvSpPr>
            <p:cNvPr name="Freeform 306" id="30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07" id="30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08" id="308"/>
          <p:cNvGrpSpPr/>
          <p:nvPr/>
        </p:nvGrpSpPr>
        <p:grpSpPr>
          <a:xfrm rot="0">
            <a:off x="3316790" y="7566515"/>
            <a:ext cx="156217" cy="156217"/>
            <a:chOff x="0" y="0"/>
            <a:chExt cx="812800" cy="812800"/>
          </a:xfrm>
        </p:grpSpPr>
        <p:sp>
          <p:nvSpPr>
            <p:cNvPr name="Freeform 309" id="30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10" id="31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11" id="311"/>
          <p:cNvGrpSpPr/>
          <p:nvPr/>
        </p:nvGrpSpPr>
        <p:grpSpPr>
          <a:xfrm rot="0">
            <a:off x="2222507" y="7590657"/>
            <a:ext cx="156217" cy="156217"/>
            <a:chOff x="0" y="0"/>
            <a:chExt cx="812800" cy="812800"/>
          </a:xfrm>
        </p:grpSpPr>
        <p:sp>
          <p:nvSpPr>
            <p:cNvPr name="Freeform 312" id="31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13" id="31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14" id="314"/>
          <p:cNvGrpSpPr/>
          <p:nvPr/>
        </p:nvGrpSpPr>
        <p:grpSpPr>
          <a:xfrm rot="0">
            <a:off x="1478217" y="9418214"/>
            <a:ext cx="156217" cy="156217"/>
            <a:chOff x="0" y="0"/>
            <a:chExt cx="812800" cy="812800"/>
          </a:xfrm>
        </p:grpSpPr>
        <p:sp>
          <p:nvSpPr>
            <p:cNvPr name="Freeform 315" id="31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16" id="31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17" id="317"/>
          <p:cNvGrpSpPr/>
          <p:nvPr/>
        </p:nvGrpSpPr>
        <p:grpSpPr>
          <a:xfrm rot="0">
            <a:off x="5899657" y="9418214"/>
            <a:ext cx="156217" cy="156217"/>
            <a:chOff x="0" y="0"/>
            <a:chExt cx="812800" cy="812800"/>
          </a:xfrm>
        </p:grpSpPr>
        <p:sp>
          <p:nvSpPr>
            <p:cNvPr name="Freeform 318" id="31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19" id="31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20" id="320"/>
          <p:cNvGrpSpPr/>
          <p:nvPr/>
        </p:nvGrpSpPr>
        <p:grpSpPr>
          <a:xfrm rot="0">
            <a:off x="4019065" y="5799554"/>
            <a:ext cx="156217" cy="156217"/>
            <a:chOff x="0" y="0"/>
            <a:chExt cx="812800" cy="812800"/>
          </a:xfrm>
        </p:grpSpPr>
        <p:sp>
          <p:nvSpPr>
            <p:cNvPr name="Freeform 321" id="32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2" id="32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23" id="323"/>
          <p:cNvGrpSpPr/>
          <p:nvPr/>
        </p:nvGrpSpPr>
        <p:grpSpPr>
          <a:xfrm rot="0">
            <a:off x="1504126" y="3947537"/>
            <a:ext cx="156217" cy="156217"/>
            <a:chOff x="0" y="0"/>
            <a:chExt cx="812800" cy="812800"/>
          </a:xfrm>
        </p:grpSpPr>
        <p:sp>
          <p:nvSpPr>
            <p:cNvPr name="Freeform 324" id="32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5" id="32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26" id="326"/>
          <p:cNvGrpSpPr/>
          <p:nvPr/>
        </p:nvGrpSpPr>
        <p:grpSpPr>
          <a:xfrm rot="0">
            <a:off x="5883535" y="5769899"/>
            <a:ext cx="156217" cy="156217"/>
            <a:chOff x="0" y="0"/>
            <a:chExt cx="812800" cy="812800"/>
          </a:xfrm>
        </p:grpSpPr>
        <p:sp>
          <p:nvSpPr>
            <p:cNvPr name="Freeform 327" id="32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28" id="32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29" id="329"/>
          <p:cNvGrpSpPr/>
          <p:nvPr/>
        </p:nvGrpSpPr>
        <p:grpSpPr>
          <a:xfrm rot="0">
            <a:off x="1471973" y="7569523"/>
            <a:ext cx="156217" cy="156217"/>
            <a:chOff x="0" y="0"/>
            <a:chExt cx="812800" cy="812800"/>
          </a:xfrm>
        </p:grpSpPr>
        <p:sp>
          <p:nvSpPr>
            <p:cNvPr name="Freeform 330" id="33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31" id="33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32" id="332"/>
          <p:cNvGrpSpPr/>
          <p:nvPr/>
        </p:nvGrpSpPr>
        <p:grpSpPr>
          <a:xfrm rot="0">
            <a:off x="4088851" y="9395306"/>
            <a:ext cx="156217" cy="156217"/>
            <a:chOff x="0" y="0"/>
            <a:chExt cx="812800" cy="812800"/>
          </a:xfrm>
        </p:grpSpPr>
        <p:sp>
          <p:nvSpPr>
            <p:cNvPr name="Freeform 333" id="333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34" id="334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35" id="335"/>
          <p:cNvGrpSpPr/>
          <p:nvPr/>
        </p:nvGrpSpPr>
        <p:grpSpPr>
          <a:xfrm rot="0">
            <a:off x="1582234" y="5856596"/>
            <a:ext cx="156217" cy="156217"/>
            <a:chOff x="0" y="0"/>
            <a:chExt cx="812800" cy="812800"/>
          </a:xfrm>
        </p:grpSpPr>
        <p:sp>
          <p:nvSpPr>
            <p:cNvPr name="Freeform 336" id="336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37" id="337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38" id="338"/>
          <p:cNvGrpSpPr/>
          <p:nvPr/>
        </p:nvGrpSpPr>
        <p:grpSpPr>
          <a:xfrm rot="0">
            <a:off x="4127072" y="4047946"/>
            <a:ext cx="156217" cy="156217"/>
            <a:chOff x="0" y="0"/>
            <a:chExt cx="812800" cy="812800"/>
          </a:xfrm>
        </p:grpSpPr>
        <p:sp>
          <p:nvSpPr>
            <p:cNvPr name="Freeform 339" id="339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40" id="340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41" id="341"/>
          <p:cNvGrpSpPr/>
          <p:nvPr/>
        </p:nvGrpSpPr>
        <p:grpSpPr>
          <a:xfrm rot="0">
            <a:off x="5270778" y="7690602"/>
            <a:ext cx="156217" cy="156217"/>
            <a:chOff x="0" y="0"/>
            <a:chExt cx="812800" cy="812800"/>
          </a:xfrm>
        </p:grpSpPr>
        <p:sp>
          <p:nvSpPr>
            <p:cNvPr name="Freeform 342" id="342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43" id="343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44" id="344"/>
          <p:cNvGrpSpPr/>
          <p:nvPr/>
        </p:nvGrpSpPr>
        <p:grpSpPr>
          <a:xfrm rot="0">
            <a:off x="4128948" y="7703311"/>
            <a:ext cx="156217" cy="156217"/>
            <a:chOff x="0" y="0"/>
            <a:chExt cx="812800" cy="812800"/>
          </a:xfrm>
        </p:grpSpPr>
        <p:sp>
          <p:nvSpPr>
            <p:cNvPr name="Freeform 345" id="345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46" id="346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47" id="347"/>
          <p:cNvGrpSpPr/>
          <p:nvPr/>
        </p:nvGrpSpPr>
        <p:grpSpPr>
          <a:xfrm rot="0">
            <a:off x="2300616" y="5868435"/>
            <a:ext cx="156217" cy="156217"/>
            <a:chOff x="0" y="0"/>
            <a:chExt cx="812800" cy="812800"/>
          </a:xfrm>
        </p:grpSpPr>
        <p:sp>
          <p:nvSpPr>
            <p:cNvPr name="Freeform 348" id="348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49" id="349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50" id="350"/>
          <p:cNvGrpSpPr/>
          <p:nvPr/>
        </p:nvGrpSpPr>
        <p:grpSpPr>
          <a:xfrm rot="0">
            <a:off x="1700817" y="4173249"/>
            <a:ext cx="156217" cy="156217"/>
            <a:chOff x="0" y="0"/>
            <a:chExt cx="812800" cy="812800"/>
          </a:xfrm>
        </p:grpSpPr>
        <p:sp>
          <p:nvSpPr>
            <p:cNvPr name="Freeform 351" id="351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52" id="352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53" id="353"/>
          <p:cNvGrpSpPr/>
          <p:nvPr/>
        </p:nvGrpSpPr>
        <p:grpSpPr>
          <a:xfrm rot="0">
            <a:off x="6080227" y="5995611"/>
            <a:ext cx="156217" cy="156217"/>
            <a:chOff x="0" y="0"/>
            <a:chExt cx="812800" cy="812800"/>
          </a:xfrm>
        </p:grpSpPr>
        <p:sp>
          <p:nvSpPr>
            <p:cNvPr name="Freeform 354" id="354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55" id="355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56" id="356"/>
          <p:cNvGrpSpPr/>
          <p:nvPr/>
        </p:nvGrpSpPr>
        <p:grpSpPr>
          <a:xfrm rot="0">
            <a:off x="1668665" y="7795235"/>
            <a:ext cx="156217" cy="156217"/>
            <a:chOff x="0" y="0"/>
            <a:chExt cx="812800" cy="812800"/>
          </a:xfrm>
        </p:grpSpPr>
        <p:sp>
          <p:nvSpPr>
            <p:cNvPr name="Freeform 357" id="357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58" id="358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grpSp>
        <p:nvGrpSpPr>
          <p:cNvPr name="Group 359" id="359"/>
          <p:cNvGrpSpPr/>
          <p:nvPr/>
        </p:nvGrpSpPr>
        <p:grpSpPr>
          <a:xfrm rot="0">
            <a:off x="4285543" y="9621018"/>
            <a:ext cx="156217" cy="156217"/>
            <a:chOff x="0" y="0"/>
            <a:chExt cx="812800" cy="812800"/>
          </a:xfrm>
        </p:grpSpPr>
        <p:sp>
          <p:nvSpPr>
            <p:cNvPr name="Freeform 360" id="360"/>
            <p:cNvSpPr/>
            <p:nvPr/>
          </p:nvSpPr>
          <p:spPr>
            <a:xfrm flipH="false" flipV="false" rot="0">
              <a:off x="0" y="0"/>
              <a:ext cx="812800" cy="812800"/>
            </a:xfrm>
            <a:custGeom>
              <a:avLst/>
              <a:gdLst/>
              <a:ahLst/>
              <a:cxnLst/>
              <a:rect r="r" b="b" t="t" l="l"/>
              <a:pathLst>
                <a:path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00000"/>
            </a:solidFill>
          </p:spPr>
        </p:sp>
        <p:sp>
          <p:nvSpPr>
            <p:cNvPr name="TextBox 361" id="361"/>
            <p:cNvSpPr txBox="true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1855"/>
                </a:lnSpc>
              </a:pPr>
            </a:p>
          </p:txBody>
        </p:sp>
      </p:grpSp>
      <p:sp>
        <p:nvSpPr>
          <p:cNvPr name="TextBox 362" id="362"/>
          <p:cNvSpPr txBox="true"/>
          <p:nvPr/>
        </p:nvSpPr>
        <p:spPr>
          <a:xfrm rot="0">
            <a:off x="1810421" y="793550"/>
            <a:ext cx="3939158" cy="11486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06"/>
              </a:lnSpc>
            </a:pPr>
            <a:r>
              <a:rPr lang="en-US" b="true" sz="6576" spc="-309">
                <a:solidFill>
                  <a:srgbClr val="000000"/>
                </a:solidFill>
                <a:latin typeface="Hagrid Medium"/>
                <a:ea typeface="Hagrid Medium"/>
                <a:cs typeface="Hagrid Medium"/>
                <a:sym typeface="Hagrid Medium"/>
              </a:rPr>
              <a:t>Қосу</a:t>
            </a:r>
          </a:p>
        </p:txBody>
      </p:sp>
      <p:sp>
        <p:nvSpPr>
          <p:cNvPr name="TextBox 363" id="363"/>
          <p:cNvSpPr txBox="true"/>
          <p:nvPr/>
        </p:nvSpPr>
        <p:spPr>
          <a:xfrm rot="0">
            <a:off x="1634510" y="2177066"/>
            <a:ext cx="4290979" cy="4558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855"/>
              </a:lnSpc>
            </a:pPr>
            <a:r>
              <a:rPr lang="en-US" sz="1599" spc="-19">
                <a:solidFill>
                  <a:srgbClr val="000000"/>
                </a:solidFill>
                <a:latin typeface="Crusoe Text"/>
                <a:ea typeface="Crusoe Text"/>
                <a:cs typeface="Crusoe Text"/>
                <a:sym typeface="Crusoe Text"/>
              </a:rPr>
              <a:t>Ұяшықтарға сүйектерді қосып, нәтижені жоғарғы ұяшыққа жазыңыз</a:t>
            </a:r>
          </a:p>
        </p:txBody>
      </p:sp>
      <p:sp>
        <p:nvSpPr>
          <p:cNvPr name="TextBox 364" id="364"/>
          <p:cNvSpPr txBox="true"/>
          <p:nvPr/>
        </p:nvSpPr>
        <p:spPr>
          <a:xfrm rot="0">
            <a:off x="2764947" y="420011"/>
            <a:ext cx="2172101" cy="19113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1540"/>
              </a:lnSpc>
              <a:spcBef>
                <a:spcPct val="0"/>
              </a:spcBef>
            </a:pPr>
            <a:r>
              <a:rPr lang="en-US" sz="1100">
                <a:solidFill>
                  <a:srgbClr val="FFFFFF"/>
                </a:solidFill>
                <a:latin typeface="Crusoe Text"/>
                <a:ea typeface="Crusoe Text"/>
                <a:cs typeface="Crusoe Text"/>
                <a:sym typeface="Crusoe Text"/>
              </a:rPr>
              <a:t>Teacher Olivia's Class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DAGZRWgxvWg</dc:identifier>
  <dcterms:modified xsi:type="dcterms:W3CDTF">2011-08-01T06:04:30Z</dcterms:modified>
  <cp:revision>1</cp:revision>
  <dc:title>Addition Worksheet in Black and White Educational Style</dc:title>
</cp:coreProperties>
</file>