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Glacial Indifference Bold" charset="1" panose="00000800000000000000"/>
      <p:regular r:id="rId7"/>
    </p:embeddedFont>
    <p:embeddedFont>
      <p:font typeface="Glacial Indifference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9D9D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26196" y="255209"/>
            <a:ext cx="7107599" cy="10181583"/>
            <a:chOff x="0" y="0"/>
            <a:chExt cx="3271564" cy="4686491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3271564" cy="4686491"/>
            </a:xfrm>
            <a:custGeom>
              <a:avLst/>
              <a:gdLst/>
              <a:ahLst/>
              <a:cxnLst/>
              <a:rect r="r" b="b" t="t" l="l"/>
              <a:pathLst>
                <a:path h="4686491" w="3271564">
                  <a:moveTo>
                    <a:pt x="0" y="0"/>
                  </a:moveTo>
                  <a:lnTo>
                    <a:pt x="3271564" y="0"/>
                  </a:lnTo>
                  <a:lnTo>
                    <a:pt x="3271564" y="4686491"/>
                  </a:lnTo>
                  <a:lnTo>
                    <a:pt x="0" y="4686491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487102" y="8592994"/>
            <a:ext cx="6585796" cy="1472425"/>
            <a:chOff x="0" y="0"/>
            <a:chExt cx="3031383" cy="677744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3031383" cy="677744"/>
            </a:xfrm>
            <a:custGeom>
              <a:avLst/>
              <a:gdLst/>
              <a:ahLst/>
              <a:cxnLst/>
              <a:rect r="r" b="b" t="t" l="l"/>
              <a:pathLst>
                <a:path h="677744" w="3031383">
                  <a:moveTo>
                    <a:pt x="0" y="0"/>
                  </a:moveTo>
                  <a:lnTo>
                    <a:pt x="3031383" y="0"/>
                  </a:lnTo>
                  <a:lnTo>
                    <a:pt x="3031383" y="677744"/>
                  </a:lnTo>
                  <a:lnTo>
                    <a:pt x="0" y="677744"/>
                  </a:lnTo>
                  <a:close/>
                </a:path>
              </a:pathLst>
            </a:custGeom>
            <a:solidFill>
              <a:srgbClr val="D9D9D9">
                <a:alpha val="28627"/>
              </a:srgbClr>
            </a:solidFill>
          </p:spPr>
        </p:sp>
      </p:grpSp>
      <p:grpSp>
        <p:nvGrpSpPr>
          <p:cNvPr name="Group 6" id="6"/>
          <p:cNvGrpSpPr/>
          <p:nvPr/>
        </p:nvGrpSpPr>
        <p:grpSpPr>
          <a:xfrm rot="0">
            <a:off x="487102" y="5473893"/>
            <a:ext cx="6585796" cy="1472425"/>
            <a:chOff x="0" y="0"/>
            <a:chExt cx="3031383" cy="677744"/>
          </a:xfrm>
        </p:grpSpPr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3031383" cy="677744"/>
            </a:xfrm>
            <a:custGeom>
              <a:avLst/>
              <a:gdLst/>
              <a:ahLst/>
              <a:cxnLst/>
              <a:rect r="r" b="b" t="t" l="l"/>
              <a:pathLst>
                <a:path h="677744" w="3031383">
                  <a:moveTo>
                    <a:pt x="0" y="0"/>
                  </a:moveTo>
                  <a:lnTo>
                    <a:pt x="3031383" y="0"/>
                  </a:lnTo>
                  <a:lnTo>
                    <a:pt x="3031383" y="677744"/>
                  </a:lnTo>
                  <a:lnTo>
                    <a:pt x="0" y="677744"/>
                  </a:lnTo>
                  <a:close/>
                </a:path>
              </a:pathLst>
            </a:custGeom>
            <a:solidFill>
              <a:srgbClr val="D9D9D9">
                <a:alpha val="28627"/>
              </a:srgbClr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464136" y="2323291"/>
            <a:ext cx="6585796" cy="1472425"/>
            <a:chOff x="0" y="0"/>
            <a:chExt cx="3031383" cy="677744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3031383" cy="677744"/>
            </a:xfrm>
            <a:custGeom>
              <a:avLst/>
              <a:gdLst/>
              <a:ahLst/>
              <a:cxnLst/>
              <a:rect r="r" b="b" t="t" l="l"/>
              <a:pathLst>
                <a:path h="677744" w="3031383">
                  <a:moveTo>
                    <a:pt x="0" y="0"/>
                  </a:moveTo>
                  <a:lnTo>
                    <a:pt x="3031383" y="0"/>
                  </a:lnTo>
                  <a:lnTo>
                    <a:pt x="3031383" y="677744"/>
                  </a:lnTo>
                  <a:lnTo>
                    <a:pt x="0" y="677744"/>
                  </a:lnTo>
                  <a:close/>
                </a:path>
              </a:pathLst>
            </a:custGeom>
            <a:solidFill>
              <a:srgbClr val="D9D9D9">
                <a:alpha val="28627"/>
              </a:srgbClr>
            </a:solidFill>
          </p:spPr>
        </p:sp>
      </p:grpSp>
      <p:grpSp>
        <p:nvGrpSpPr>
          <p:cNvPr name="Group 10" id="10"/>
          <p:cNvGrpSpPr/>
          <p:nvPr/>
        </p:nvGrpSpPr>
        <p:grpSpPr>
          <a:xfrm rot="0">
            <a:off x="825311" y="2484212"/>
            <a:ext cx="1213586" cy="1213586"/>
            <a:chOff x="0" y="0"/>
            <a:chExt cx="1618115" cy="1618115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2" id="12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13" id="13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14" id="14"/>
          <p:cNvGrpSpPr/>
          <p:nvPr/>
        </p:nvGrpSpPr>
        <p:grpSpPr>
          <a:xfrm rot="0">
            <a:off x="2436782" y="2484212"/>
            <a:ext cx="1213586" cy="1213586"/>
            <a:chOff x="0" y="0"/>
            <a:chExt cx="1618115" cy="1618115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16" id="16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17" id="17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18" id="18"/>
          <p:cNvGrpSpPr/>
          <p:nvPr/>
        </p:nvGrpSpPr>
        <p:grpSpPr>
          <a:xfrm rot="0">
            <a:off x="4048254" y="2484212"/>
            <a:ext cx="1213586" cy="1213586"/>
            <a:chOff x="0" y="0"/>
            <a:chExt cx="1618115" cy="1618115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20" id="20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21" id="21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22" id="22"/>
          <p:cNvGrpSpPr/>
          <p:nvPr/>
        </p:nvGrpSpPr>
        <p:grpSpPr>
          <a:xfrm rot="0">
            <a:off x="5659725" y="2484212"/>
            <a:ext cx="1213586" cy="1213586"/>
            <a:chOff x="0" y="0"/>
            <a:chExt cx="1618115" cy="1618115"/>
          </a:xfrm>
        </p:grpSpPr>
        <p:sp>
          <p:nvSpPr>
            <p:cNvPr name="Freeform 23" id="23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24" id="24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25" id="25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26" id="26"/>
          <p:cNvGrpSpPr/>
          <p:nvPr/>
        </p:nvGrpSpPr>
        <p:grpSpPr>
          <a:xfrm rot="0">
            <a:off x="825311" y="4043762"/>
            <a:ext cx="1213586" cy="1213586"/>
            <a:chOff x="0" y="0"/>
            <a:chExt cx="1618115" cy="1618115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28" id="28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29" id="29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30" id="30"/>
          <p:cNvGrpSpPr/>
          <p:nvPr/>
        </p:nvGrpSpPr>
        <p:grpSpPr>
          <a:xfrm rot="0">
            <a:off x="2436782" y="4043762"/>
            <a:ext cx="1213586" cy="1213586"/>
            <a:chOff x="0" y="0"/>
            <a:chExt cx="1618115" cy="1618115"/>
          </a:xfrm>
        </p:grpSpPr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32" id="32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33" id="33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34" id="34"/>
          <p:cNvGrpSpPr/>
          <p:nvPr/>
        </p:nvGrpSpPr>
        <p:grpSpPr>
          <a:xfrm rot="0">
            <a:off x="4048254" y="4043762"/>
            <a:ext cx="1213586" cy="1213586"/>
            <a:chOff x="0" y="0"/>
            <a:chExt cx="1618115" cy="1618115"/>
          </a:xfrm>
        </p:grpSpPr>
        <p:sp>
          <p:nvSpPr>
            <p:cNvPr name="Freeform 35" id="35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36" id="36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37" id="37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38" id="38"/>
          <p:cNvGrpSpPr/>
          <p:nvPr/>
        </p:nvGrpSpPr>
        <p:grpSpPr>
          <a:xfrm rot="0">
            <a:off x="5659725" y="4043762"/>
            <a:ext cx="1213586" cy="1213586"/>
            <a:chOff x="0" y="0"/>
            <a:chExt cx="1618115" cy="1618115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40" id="40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41" id="41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42" id="42"/>
          <p:cNvGrpSpPr/>
          <p:nvPr/>
        </p:nvGrpSpPr>
        <p:grpSpPr>
          <a:xfrm rot="0">
            <a:off x="6384084" y="944648"/>
            <a:ext cx="665847" cy="1030388"/>
            <a:chOff x="0" y="0"/>
            <a:chExt cx="6350000" cy="9826527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72390" y="72390"/>
              <a:ext cx="6205220" cy="9681747"/>
            </a:xfrm>
            <a:custGeom>
              <a:avLst/>
              <a:gdLst/>
              <a:ahLst/>
              <a:cxnLst/>
              <a:rect r="r" b="b" t="t" l="l"/>
              <a:pathLst>
                <a:path h="9681747" w="6205220">
                  <a:moveTo>
                    <a:pt x="0" y="0"/>
                  </a:moveTo>
                  <a:lnTo>
                    <a:pt x="6205220" y="0"/>
                  </a:lnTo>
                  <a:lnTo>
                    <a:pt x="6205220" y="9681747"/>
                  </a:lnTo>
                  <a:lnTo>
                    <a:pt x="0" y="96817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0" y="0"/>
              <a:ext cx="6350000" cy="9826527"/>
            </a:xfrm>
            <a:custGeom>
              <a:avLst/>
              <a:gdLst/>
              <a:ahLst/>
              <a:cxnLst/>
              <a:rect r="r" b="b" t="t" l="l"/>
              <a:pathLst>
                <a:path h="9826527" w="6350000">
                  <a:moveTo>
                    <a:pt x="6205220" y="9681747"/>
                  </a:moveTo>
                  <a:lnTo>
                    <a:pt x="6350000" y="9681747"/>
                  </a:lnTo>
                  <a:lnTo>
                    <a:pt x="6350000" y="9826527"/>
                  </a:lnTo>
                  <a:lnTo>
                    <a:pt x="6205220" y="9826527"/>
                  </a:lnTo>
                  <a:lnTo>
                    <a:pt x="6205220" y="9681747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9681747"/>
                  </a:lnTo>
                  <a:lnTo>
                    <a:pt x="0" y="9681747"/>
                  </a:lnTo>
                  <a:lnTo>
                    <a:pt x="0" y="144780"/>
                  </a:lnTo>
                  <a:close/>
                  <a:moveTo>
                    <a:pt x="0" y="9681747"/>
                  </a:moveTo>
                  <a:lnTo>
                    <a:pt x="144780" y="9681747"/>
                  </a:lnTo>
                  <a:lnTo>
                    <a:pt x="144780" y="9826527"/>
                  </a:lnTo>
                  <a:lnTo>
                    <a:pt x="0" y="9826527"/>
                  </a:lnTo>
                  <a:lnTo>
                    <a:pt x="0" y="9681747"/>
                  </a:lnTo>
                  <a:close/>
                  <a:moveTo>
                    <a:pt x="6205220" y="144780"/>
                  </a:moveTo>
                  <a:lnTo>
                    <a:pt x="6350000" y="144780"/>
                  </a:lnTo>
                  <a:lnTo>
                    <a:pt x="6350000" y="9681747"/>
                  </a:lnTo>
                  <a:lnTo>
                    <a:pt x="6205220" y="9681747"/>
                  </a:lnTo>
                  <a:lnTo>
                    <a:pt x="6205220" y="144780"/>
                  </a:lnTo>
                  <a:close/>
                  <a:moveTo>
                    <a:pt x="144780" y="9681747"/>
                  </a:moveTo>
                  <a:lnTo>
                    <a:pt x="6205220" y="9681747"/>
                  </a:lnTo>
                  <a:lnTo>
                    <a:pt x="6205220" y="9826527"/>
                  </a:lnTo>
                  <a:lnTo>
                    <a:pt x="144780" y="9826527"/>
                  </a:lnTo>
                  <a:lnTo>
                    <a:pt x="144780" y="9681747"/>
                  </a:lnTo>
                  <a:close/>
                  <a:moveTo>
                    <a:pt x="6205220" y="0"/>
                  </a:moveTo>
                  <a:lnTo>
                    <a:pt x="6350000" y="0"/>
                  </a:lnTo>
                  <a:lnTo>
                    <a:pt x="6350000" y="144780"/>
                  </a:lnTo>
                  <a:lnTo>
                    <a:pt x="6205220" y="144780"/>
                  </a:lnTo>
                  <a:lnTo>
                    <a:pt x="6205220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6205220" y="0"/>
                  </a:lnTo>
                  <a:lnTo>
                    <a:pt x="6205220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TextBox 45" id="45"/>
          <p:cNvSpPr txBox="true"/>
          <p:nvPr/>
        </p:nvSpPr>
        <p:spPr>
          <a:xfrm rot="0">
            <a:off x="1109949" y="809580"/>
            <a:ext cx="5340094" cy="7620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299"/>
              </a:lnSpc>
            </a:pPr>
            <a:r>
              <a:rPr lang="en-US" b="true" sz="4499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TIME MENTALS</a:t>
            </a:r>
          </a:p>
        </p:txBody>
      </p:sp>
      <p:sp>
        <p:nvSpPr>
          <p:cNvPr name="AutoShape 46" id="46"/>
          <p:cNvSpPr/>
          <p:nvPr/>
        </p:nvSpPr>
        <p:spPr>
          <a:xfrm rot="0">
            <a:off x="6440430" y="1492703"/>
            <a:ext cx="553156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47" id="47"/>
          <p:cNvSpPr txBox="true"/>
          <p:nvPr/>
        </p:nvSpPr>
        <p:spPr>
          <a:xfrm rot="0">
            <a:off x="480843" y="557880"/>
            <a:ext cx="706817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Name:</a:t>
            </a:r>
          </a:p>
        </p:txBody>
      </p:sp>
      <p:sp>
        <p:nvSpPr>
          <p:cNvPr name="AutoShape 48" id="48"/>
          <p:cNvSpPr/>
          <p:nvPr/>
        </p:nvSpPr>
        <p:spPr>
          <a:xfrm rot="0">
            <a:off x="968045" y="751238"/>
            <a:ext cx="4609635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49" id="49"/>
          <p:cNvSpPr/>
          <p:nvPr/>
        </p:nvSpPr>
        <p:spPr>
          <a:xfrm rot="0">
            <a:off x="6170223" y="760763"/>
            <a:ext cx="879709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50" id="50"/>
          <p:cNvGrpSpPr/>
          <p:nvPr/>
        </p:nvGrpSpPr>
        <p:grpSpPr>
          <a:xfrm rot="0">
            <a:off x="825311" y="5603313"/>
            <a:ext cx="1213586" cy="1213586"/>
            <a:chOff x="0" y="0"/>
            <a:chExt cx="1618115" cy="1618115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52" id="52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53" id="53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54" id="54"/>
          <p:cNvGrpSpPr/>
          <p:nvPr/>
        </p:nvGrpSpPr>
        <p:grpSpPr>
          <a:xfrm rot="0">
            <a:off x="2436782" y="5603313"/>
            <a:ext cx="1213586" cy="1213586"/>
            <a:chOff x="0" y="0"/>
            <a:chExt cx="1618115" cy="1618115"/>
          </a:xfrm>
        </p:grpSpPr>
        <p:sp>
          <p:nvSpPr>
            <p:cNvPr name="Freeform 55" id="55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56" id="56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57" id="57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58" id="58"/>
          <p:cNvGrpSpPr/>
          <p:nvPr/>
        </p:nvGrpSpPr>
        <p:grpSpPr>
          <a:xfrm rot="0">
            <a:off x="4048254" y="5603313"/>
            <a:ext cx="1213586" cy="1213586"/>
            <a:chOff x="0" y="0"/>
            <a:chExt cx="1618115" cy="1618115"/>
          </a:xfrm>
        </p:grpSpPr>
        <p:sp>
          <p:nvSpPr>
            <p:cNvPr name="Freeform 59" id="59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60" id="60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61" id="61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62" id="62"/>
          <p:cNvGrpSpPr/>
          <p:nvPr/>
        </p:nvGrpSpPr>
        <p:grpSpPr>
          <a:xfrm rot="0">
            <a:off x="5659725" y="5603313"/>
            <a:ext cx="1213586" cy="1213586"/>
            <a:chOff x="0" y="0"/>
            <a:chExt cx="1618115" cy="1618115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64" id="64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65" id="65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66" id="66"/>
          <p:cNvGrpSpPr/>
          <p:nvPr/>
        </p:nvGrpSpPr>
        <p:grpSpPr>
          <a:xfrm rot="0">
            <a:off x="825311" y="7162863"/>
            <a:ext cx="1213586" cy="1213586"/>
            <a:chOff x="0" y="0"/>
            <a:chExt cx="1618115" cy="1618115"/>
          </a:xfrm>
        </p:grpSpPr>
        <p:sp>
          <p:nvSpPr>
            <p:cNvPr name="Freeform 67" id="67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68" id="68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69" id="69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70" id="70"/>
          <p:cNvGrpSpPr/>
          <p:nvPr/>
        </p:nvGrpSpPr>
        <p:grpSpPr>
          <a:xfrm rot="0">
            <a:off x="2436782" y="7162863"/>
            <a:ext cx="1213586" cy="1213586"/>
            <a:chOff x="0" y="0"/>
            <a:chExt cx="1618115" cy="1618115"/>
          </a:xfrm>
        </p:grpSpPr>
        <p:sp>
          <p:nvSpPr>
            <p:cNvPr name="Freeform 71" id="71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72" id="72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73" id="73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74" id="74"/>
          <p:cNvGrpSpPr/>
          <p:nvPr/>
        </p:nvGrpSpPr>
        <p:grpSpPr>
          <a:xfrm rot="0">
            <a:off x="4048254" y="7162863"/>
            <a:ext cx="1213586" cy="1213586"/>
            <a:chOff x="0" y="0"/>
            <a:chExt cx="1618115" cy="1618115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76" id="76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77" id="77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78" id="78"/>
          <p:cNvGrpSpPr/>
          <p:nvPr/>
        </p:nvGrpSpPr>
        <p:grpSpPr>
          <a:xfrm rot="0">
            <a:off x="5659725" y="7162863"/>
            <a:ext cx="1213586" cy="1213586"/>
            <a:chOff x="0" y="0"/>
            <a:chExt cx="1618115" cy="1618115"/>
          </a:xfrm>
        </p:grpSpPr>
        <p:sp>
          <p:nvSpPr>
            <p:cNvPr name="Freeform 79" id="79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80" id="80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81" id="81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82" id="82"/>
          <p:cNvGrpSpPr/>
          <p:nvPr/>
        </p:nvGrpSpPr>
        <p:grpSpPr>
          <a:xfrm rot="0">
            <a:off x="825311" y="8722414"/>
            <a:ext cx="1213586" cy="1213586"/>
            <a:chOff x="0" y="0"/>
            <a:chExt cx="1618115" cy="1618115"/>
          </a:xfrm>
        </p:grpSpPr>
        <p:sp>
          <p:nvSpPr>
            <p:cNvPr name="Freeform 83" id="83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84" id="84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85" id="85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86" id="86"/>
          <p:cNvGrpSpPr/>
          <p:nvPr/>
        </p:nvGrpSpPr>
        <p:grpSpPr>
          <a:xfrm rot="0">
            <a:off x="2436782" y="8722414"/>
            <a:ext cx="1213586" cy="1213586"/>
            <a:chOff x="0" y="0"/>
            <a:chExt cx="1618115" cy="1618115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88" id="88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89" id="89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90" id="90"/>
          <p:cNvGrpSpPr/>
          <p:nvPr/>
        </p:nvGrpSpPr>
        <p:grpSpPr>
          <a:xfrm rot="0">
            <a:off x="4048254" y="8722414"/>
            <a:ext cx="1213586" cy="1213586"/>
            <a:chOff x="0" y="0"/>
            <a:chExt cx="1618115" cy="1618115"/>
          </a:xfrm>
        </p:grpSpPr>
        <p:sp>
          <p:nvSpPr>
            <p:cNvPr name="Freeform 91" id="91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92" id="92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93" id="93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grpSp>
        <p:nvGrpSpPr>
          <p:cNvPr name="Group 94" id="94"/>
          <p:cNvGrpSpPr/>
          <p:nvPr/>
        </p:nvGrpSpPr>
        <p:grpSpPr>
          <a:xfrm rot="0">
            <a:off x="5659725" y="8722414"/>
            <a:ext cx="1213586" cy="1213586"/>
            <a:chOff x="0" y="0"/>
            <a:chExt cx="1618115" cy="1618115"/>
          </a:xfrm>
        </p:grpSpPr>
        <p:sp>
          <p:nvSpPr>
            <p:cNvPr name="Freeform 95" id="95"/>
            <p:cNvSpPr/>
            <p:nvPr/>
          </p:nvSpPr>
          <p:spPr>
            <a:xfrm flipH="false" flipV="false" rot="0">
              <a:off x="0" y="0"/>
              <a:ext cx="1618115" cy="1618115"/>
            </a:xfrm>
            <a:custGeom>
              <a:avLst/>
              <a:gdLst/>
              <a:ahLst/>
              <a:cxnLst/>
              <a:rect r="r" b="b" t="t" l="l"/>
              <a:pathLst>
                <a:path h="1618115" w="1618115">
                  <a:moveTo>
                    <a:pt x="0" y="0"/>
                  </a:moveTo>
                  <a:lnTo>
                    <a:pt x="1618115" y="0"/>
                  </a:lnTo>
                  <a:lnTo>
                    <a:pt x="1618115" y="1618115"/>
                  </a:lnTo>
                  <a:lnTo>
                    <a:pt x="0" y="161811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96" id="96"/>
            <p:cNvGrpSpPr/>
            <p:nvPr/>
          </p:nvGrpSpPr>
          <p:grpSpPr>
            <a:xfrm rot="0">
              <a:off x="278730" y="278730"/>
              <a:ext cx="1060655" cy="1060655"/>
              <a:chOff x="0" y="0"/>
              <a:chExt cx="6350000" cy="6350000"/>
            </a:xfrm>
          </p:grpSpPr>
          <p:sp>
            <p:nvSpPr>
              <p:cNvPr name="Freeform 97" id="97"/>
              <p:cNvSpPr/>
              <p:nvPr/>
            </p:nvSpPr>
            <p:spPr>
              <a:xfrm flipH="false" flipV="false" rot="0">
                <a:off x="0" y="0"/>
                <a:ext cx="6350000" cy="6350000"/>
              </a:xfrm>
              <a:custGeom>
                <a:avLst/>
                <a:gdLst/>
                <a:ahLst/>
                <a:cxnLst/>
                <a:rect r="r" b="b" t="t" l="l"/>
                <a:pathLst>
                  <a:path h="6350000" w="6350000">
                    <a:moveTo>
                      <a:pt x="3175000" y="0"/>
                    </a:moveTo>
                    <a:cubicBezTo>
                      <a:pt x="1421496" y="0"/>
                      <a:pt x="0" y="1421496"/>
                      <a:pt x="0" y="3175000"/>
                    </a:cubicBezTo>
                    <a:cubicBezTo>
                      <a:pt x="0" y="4928504"/>
                      <a:pt x="1421496" y="6350000"/>
                      <a:pt x="3175000" y="6350000"/>
                    </a:cubicBezTo>
                    <a:cubicBezTo>
                      <a:pt x="4928504" y="6350000"/>
                      <a:pt x="6350000" y="4928504"/>
                      <a:pt x="6350000" y="3175000"/>
                    </a:cubicBezTo>
                    <a:cubicBezTo>
                      <a:pt x="6350000" y="1421496"/>
                      <a:pt x="4928504" y="0"/>
                      <a:pt x="3175000" y="0"/>
                    </a:cubicBez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</p:grpSp>
      <p:sp>
        <p:nvSpPr>
          <p:cNvPr name="TextBox 98" id="98"/>
          <p:cNvSpPr txBox="true"/>
          <p:nvPr/>
        </p:nvSpPr>
        <p:spPr>
          <a:xfrm rot="0">
            <a:off x="741387" y="1701351"/>
            <a:ext cx="6048000" cy="826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Нұсқаулар: Оқушыларға орындау үшін уақыттарды айтыңыз:</a:t>
            </a:r>
          </a:p>
          <a:p>
            <a:pPr algn="ctr">
              <a:lnSpc>
                <a:spcPts val="2239"/>
              </a:lnSpc>
            </a:pPr>
          </a:p>
        </p:txBody>
      </p:sp>
      <p:sp>
        <p:nvSpPr>
          <p:cNvPr name="TextBox 99" id="99"/>
          <p:cNvSpPr txBox="true"/>
          <p:nvPr/>
        </p:nvSpPr>
        <p:spPr>
          <a:xfrm rot="0">
            <a:off x="679779" y="2436587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2330429" y="2436587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3941900" y="2436587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3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5553372" y="2436587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4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642733" y="4084789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5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2298021" y="4084789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6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3909493" y="4084789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7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5520964" y="4084789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8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6440430" y="1533480"/>
            <a:ext cx="545011" cy="3657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939"/>
              </a:lnSpc>
            </a:pPr>
            <a:r>
              <a:rPr lang="en-US" sz="2099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20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5677268" y="557880"/>
            <a:ext cx="706817" cy="1981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680"/>
              </a:lnSpc>
            </a:pPr>
            <a:r>
              <a:rPr lang="en-US" sz="1200">
                <a:solidFill>
                  <a:srgbClr val="000000"/>
                </a:solidFill>
                <a:latin typeface="Glacial Indifference"/>
                <a:ea typeface="Glacial Indifference"/>
                <a:cs typeface="Glacial Indifference"/>
                <a:sym typeface="Glacial Indifference"/>
              </a:rPr>
              <a:t>Date: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679779" y="5556163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9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2207872" y="5556163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10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3819343" y="5556163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11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5455123" y="5556163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12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658200" y="7113962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13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2207872" y="7113962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14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3819343" y="7113962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15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5455123" y="7115238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16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672809" y="8674789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17</a:t>
            </a:r>
          </a:p>
        </p:txBody>
      </p:sp>
      <p:sp>
        <p:nvSpPr>
          <p:cNvPr name="TextBox 118" id="118"/>
          <p:cNvSpPr txBox="true"/>
          <p:nvPr/>
        </p:nvSpPr>
        <p:spPr>
          <a:xfrm rot="0">
            <a:off x="2207872" y="8674789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18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3819343" y="8674789"/>
            <a:ext cx="245114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19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5419170" y="8674789"/>
            <a:ext cx="479636" cy="3492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799"/>
              </a:lnSpc>
            </a:pPr>
            <a:r>
              <a:rPr lang="en-US" sz="1999" b="true">
                <a:solidFill>
                  <a:srgbClr val="000000"/>
                </a:solidFill>
                <a:latin typeface="Glacial Indifference Bold"/>
                <a:ea typeface="Glacial Indifference Bold"/>
                <a:cs typeface="Glacial Indifference Bold"/>
                <a:sym typeface="Glacial Indifference Bold"/>
              </a:rPr>
              <a:t>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DAGZtD2_AvY</dc:identifier>
  <dcterms:modified xsi:type="dcterms:W3CDTF">2011-08-01T06:04:30Z</dcterms:modified>
  <cp:revision>1</cp:revision>
  <dc:title>Analog Clock Time Mentals Worksheet</dc:title>
</cp:coreProperties>
</file>