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Fredoka" charset="1" panose="02000000000000000000"/>
      <p:regular r:id="rId7"/>
    </p:embeddedFont>
    <p:embeddedFont>
      <p:font typeface="Arimo" charset="1" panose="020B0604020202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800000">
            <a:off x="-191548" y="-897192"/>
            <a:ext cx="7855860" cy="3885080"/>
          </a:xfrm>
          <a:custGeom>
            <a:avLst/>
            <a:gdLst/>
            <a:ahLst/>
            <a:cxnLst/>
            <a:rect r="r" b="b" t="t" l="l"/>
            <a:pathLst>
              <a:path h="3885080" w="7855860">
                <a:moveTo>
                  <a:pt x="0" y="0"/>
                </a:moveTo>
                <a:lnTo>
                  <a:pt x="7855861" y="0"/>
                </a:lnTo>
                <a:lnTo>
                  <a:pt x="7855861" y="3885080"/>
                </a:lnTo>
                <a:lnTo>
                  <a:pt x="0" y="388508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8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4985917" y="871393"/>
            <a:ext cx="2005886" cy="98041"/>
            <a:chOff x="0" y="0"/>
            <a:chExt cx="11692662" cy="5715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255270"/>
              <a:ext cx="11692662" cy="69850"/>
            </a:xfrm>
            <a:custGeom>
              <a:avLst/>
              <a:gdLst/>
              <a:ahLst/>
              <a:cxnLst/>
              <a:rect r="r" b="b" t="t" l="l"/>
              <a:pathLst>
                <a:path h="69850" w="11692662">
                  <a:moveTo>
                    <a:pt x="1140183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1692662" y="69850"/>
                  </a:lnTo>
                  <a:lnTo>
                    <a:pt x="11692662" y="0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985917" y="1161642"/>
            <a:ext cx="2005886" cy="98041"/>
            <a:chOff x="0" y="0"/>
            <a:chExt cx="11692662" cy="5715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255270"/>
              <a:ext cx="11692662" cy="69850"/>
            </a:xfrm>
            <a:custGeom>
              <a:avLst/>
              <a:gdLst/>
              <a:ahLst/>
              <a:cxnLst/>
              <a:rect r="r" b="b" t="t" l="l"/>
              <a:pathLst>
                <a:path h="69850" w="11692662">
                  <a:moveTo>
                    <a:pt x="1140183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1692662" y="69850"/>
                  </a:lnTo>
                  <a:lnTo>
                    <a:pt x="11692662" y="0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5053318" y="1519778"/>
            <a:ext cx="1938485" cy="94747"/>
            <a:chOff x="0" y="0"/>
            <a:chExt cx="11692662" cy="5715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255270"/>
              <a:ext cx="11692662" cy="69850"/>
            </a:xfrm>
            <a:custGeom>
              <a:avLst/>
              <a:gdLst/>
              <a:ahLst/>
              <a:cxnLst/>
              <a:rect r="r" b="b" t="t" l="l"/>
              <a:pathLst>
                <a:path h="69850" w="11692662">
                  <a:moveTo>
                    <a:pt x="1140183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1692662" y="69850"/>
                  </a:lnTo>
                  <a:lnTo>
                    <a:pt x="11692662" y="0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sp>
        <p:nvSpPr>
          <p:cNvPr name="Freeform 9" id="9"/>
          <p:cNvSpPr/>
          <p:nvPr/>
        </p:nvSpPr>
        <p:spPr>
          <a:xfrm flipH="false" flipV="false" rot="0">
            <a:off x="1133338" y="3833273"/>
            <a:ext cx="4803796" cy="4803796"/>
          </a:xfrm>
          <a:custGeom>
            <a:avLst/>
            <a:gdLst/>
            <a:ahLst/>
            <a:cxnLst/>
            <a:rect r="r" b="b" t="t" l="l"/>
            <a:pathLst>
              <a:path h="4803796" w="4803796">
                <a:moveTo>
                  <a:pt x="0" y="0"/>
                </a:moveTo>
                <a:lnTo>
                  <a:pt x="4803796" y="0"/>
                </a:lnTo>
                <a:lnTo>
                  <a:pt x="4803796" y="4803796"/>
                </a:lnTo>
                <a:lnTo>
                  <a:pt x="0" y="480379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807397" y="2471586"/>
            <a:ext cx="1857972" cy="1361687"/>
            <a:chOff x="0" y="0"/>
            <a:chExt cx="2477295" cy="1815583"/>
          </a:xfrm>
        </p:grpSpPr>
        <p:grpSp>
          <p:nvGrpSpPr>
            <p:cNvPr name="Group 11" id="11"/>
            <p:cNvGrpSpPr>
              <a:grpSpLocks noChangeAspect="true"/>
            </p:cNvGrpSpPr>
            <p:nvPr/>
          </p:nvGrpSpPr>
          <p:grpSpPr>
            <a:xfrm rot="8635727">
              <a:off x="1567281" y="436159"/>
              <a:ext cx="785112" cy="679907"/>
              <a:chOff x="0" y="0"/>
              <a:chExt cx="6350000" cy="5499100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A500"/>
              </a:solidFill>
            </p:spPr>
          </p:sp>
        </p:grpSp>
        <p:grpSp>
          <p:nvGrpSpPr>
            <p:cNvPr name="Group 13" id="13"/>
            <p:cNvGrpSpPr>
              <a:grpSpLocks noChangeAspect="true"/>
            </p:cNvGrpSpPr>
            <p:nvPr/>
          </p:nvGrpSpPr>
          <p:grpSpPr>
            <a:xfrm rot="8635727">
              <a:off x="813134" y="346550"/>
              <a:ext cx="1201809" cy="1040767"/>
              <a:chOff x="0" y="0"/>
              <a:chExt cx="6350000" cy="5499100"/>
            </a:xfrm>
          </p:grpSpPr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38B6FF"/>
              </a:solidFill>
            </p:spPr>
          </p:sp>
        </p:grpSp>
        <p:grpSp>
          <p:nvGrpSpPr>
            <p:cNvPr name="Group 15" id="15"/>
            <p:cNvGrpSpPr>
              <a:grpSpLocks noChangeAspect="true"/>
            </p:cNvGrpSpPr>
            <p:nvPr/>
          </p:nvGrpSpPr>
          <p:grpSpPr>
            <a:xfrm rot="8635727">
              <a:off x="224121" y="297791"/>
              <a:ext cx="1408776" cy="1220000"/>
              <a:chOff x="0" y="0"/>
              <a:chExt cx="6350000" cy="54991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</p:sp>
        </p:grpSp>
        <p:grpSp>
          <p:nvGrpSpPr>
            <p:cNvPr name="Group 17" id="17"/>
            <p:cNvGrpSpPr>
              <a:grpSpLocks noChangeAspect="true"/>
            </p:cNvGrpSpPr>
            <p:nvPr/>
          </p:nvGrpSpPr>
          <p:grpSpPr>
            <a:xfrm rot="8635727">
              <a:off x="1119565" y="611085"/>
              <a:ext cx="469788" cy="406837"/>
              <a:chOff x="0" y="0"/>
              <a:chExt cx="6350000" cy="5499100"/>
            </a:xfrm>
          </p:grpSpPr>
          <p:sp>
            <p:nvSpPr>
              <p:cNvPr name="Freeform 18" id="18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1616"/>
              </a:solidFill>
            </p:spPr>
          </p:sp>
        </p:grpSp>
        <p:grpSp>
          <p:nvGrpSpPr>
            <p:cNvPr name="Group 19" id="19"/>
            <p:cNvGrpSpPr/>
            <p:nvPr/>
          </p:nvGrpSpPr>
          <p:grpSpPr>
            <a:xfrm rot="-313057">
              <a:off x="805982" y="453408"/>
              <a:ext cx="188909" cy="188909"/>
              <a:chOff x="0" y="0"/>
              <a:chExt cx="6350000" cy="6350000"/>
            </a:xfrm>
          </p:grpSpPr>
          <p:sp>
            <p:nvSpPr>
              <p:cNvPr name="Freeform 20" id="20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grpSp>
        <p:nvGrpSpPr>
          <p:cNvPr name="Group 21" id="21"/>
          <p:cNvGrpSpPr/>
          <p:nvPr/>
        </p:nvGrpSpPr>
        <p:grpSpPr>
          <a:xfrm rot="0">
            <a:off x="607108" y="8855075"/>
            <a:ext cx="6345784" cy="1236152"/>
            <a:chOff x="0" y="0"/>
            <a:chExt cx="2920907" cy="568989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920907" cy="568990"/>
            </a:xfrm>
            <a:custGeom>
              <a:avLst/>
              <a:gdLst/>
              <a:ahLst/>
              <a:cxnLst/>
              <a:rect r="r" b="b" t="t" l="l"/>
              <a:pathLst>
                <a:path h="568990" w="2920907">
                  <a:moveTo>
                    <a:pt x="2796447" y="59690"/>
                  </a:moveTo>
                  <a:cubicBezTo>
                    <a:pt x="2832007" y="59690"/>
                    <a:pt x="2861217" y="88900"/>
                    <a:pt x="2861217" y="124460"/>
                  </a:cubicBezTo>
                  <a:lnTo>
                    <a:pt x="2861217" y="444530"/>
                  </a:lnTo>
                  <a:cubicBezTo>
                    <a:pt x="2861217" y="480090"/>
                    <a:pt x="2832007" y="509299"/>
                    <a:pt x="2796447" y="509299"/>
                  </a:cubicBezTo>
                  <a:lnTo>
                    <a:pt x="124460" y="509299"/>
                  </a:lnTo>
                  <a:cubicBezTo>
                    <a:pt x="88900" y="509299"/>
                    <a:pt x="59690" y="480090"/>
                    <a:pt x="59690" y="4445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796447" y="59690"/>
                  </a:lnTo>
                  <a:moveTo>
                    <a:pt x="27964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444530"/>
                  </a:lnTo>
                  <a:cubicBezTo>
                    <a:pt x="0" y="513110"/>
                    <a:pt x="55880" y="568990"/>
                    <a:pt x="124460" y="568990"/>
                  </a:cubicBezTo>
                  <a:lnTo>
                    <a:pt x="2796447" y="568990"/>
                  </a:lnTo>
                  <a:cubicBezTo>
                    <a:pt x="2865027" y="568990"/>
                    <a:pt x="2920907" y="513110"/>
                    <a:pt x="2920907" y="444530"/>
                  </a:cubicBezTo>
                  <a:lnTo>
                    <a:pt x="2920907" y="124460"/>
                  </a:lnTo>
                  <a:cubicBezTo>
                    <a:pt x="2920907" y="55880"/>
                    <a:pt x="2865027" y="0"/>
                    <a:pt x="2796447" y="0"/>
                  </a:cubicBezTo>
                  <a:close/>
                </a:path>
              </a:pathLst>
            </a:custGeom>
            <a:solidFill>
              <a:srgbClr val="00B8F1">
                <a:alpha val="38824"/>
              </a:srgbClr>
            </a:solidFill>
          </p:spPr>
        </p:sp>
      </p:grpSp>
      <p:grpSp>
        <p:nvGrpSpPr>
          <p:cNvPr name="Group 23" id="23"/>
          <p:cNvGrpSpPr>
            <a:grpSpLocks noChangeAspect="true"/>
          </p:cNvGrpSpPr>
          <p:nvPr/>
        </p:nvGrpSpPr>
        <p:grpSpPr>
          <a:xfrm rot="8970178">
            <a:off x="5833978" y="9354416"/>
            <a:ext cx="588834" cy="509930"/>
            <a:chOff x="0" y="0"/>
            <a:chExt cx="6350000" cy="54991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FFA500"/>
            </a:solidFill>
          </p:spPr>
        </p:sp>
      </p:grpSp>
      <p:grpSp>
        <p:nvGrpSpPr>
          <p:cNvPr name="Group 25" id="25"/>
          <p:cNvGrpSpPr>
            <a:grpSpLocks noChangeAspect="true"/>
          </p:cNvGrpSpPr>
          <p:nvPr/>
        </p:nvGrpSpPr>
        <p:grpSpPr>
          <a:xfrm rot="9092738">
            <a:off x="4495337" y="9287308"/>
            <a:ext cx="722311" cy="625521"/>
            <a:chOff x="0" y="0"/>
            <a:chExt cx="6350000" cy="54991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38B6FF"/>
            </a:solidFill>
          </p:spPr>
        </p:sp>
      </p:grpSp>
      <p:grpSp>
        <p:nvGrpSpPr>
          <p:cNvPr name="Group 27" id="27"/>
          <p:cNvGrpSpPr>
            <a:grpSpLocks noChangeAspect="true"/>
          </p:cNvGrpSpPr>
          <p:nvPr/>
        </p:nvGrpSpPr>
        <p:grpSpPr>
          <a:xfrm rot="8835545">
            <a:off x="2066502" y="9302054"/>
            <a:ext cx="739183" cy="640133"/>
            <a:chOff x="0" y="0"/>
            <a:chExt cx="6350000" cy="5499100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FFFF00"/>
            </a:solidFill>
          </p:spPr>
        </p:sp>
      </p:grpSp>
      <p:grpSp>
        <p:nvGrpSpPr>
          <p:cNvPr name="Group 29" id="29"/>
          <p:cNvGrpSpPr>
            <a:grpSpLocks noChangeAspect="true"/>
          </p:cNvGrpSpPr>
          <p:nvPr/>
        </p:nvGrpSpPr>
        <p:grpSpPr>
          <a:xfrm rot="8650419">
            <a:off x="3231159" y="9281176"/>
            <a:ext cx="608154" cy="526661"/>
            <a:chOff x="0" y="0"/>
            <a:chExt cx="6350000" cy="54991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FF1616"/>
            </a:solidFill>
          </p:spPr>
        </p:sp>
      </p:grpSp>
      <p:grpSp>
        <p:nvGrpSpPr>
          <p:cNvPr name="Group 31" id="31"/>
          <p:cNvGrpSpPr/>
          <p:nvPr/>
        </p:nvGrpSpPr>
        <p:grpSpPr>
          <a:xfrm rot="-313057">
            <a:off x="953749" y="9360247"/>
            <a:ext cx="368521" cy="368521"/>
            <a:chOff x="0" y="0"/>
            <a:chExt cx="6350000" cy="63500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3" id="33"/>
          <p:cNvSpPr txBox="true"/>
          <p:nvPr/>
        </p:nvSpPr>
        <p:spPr>
          <a:xfrm rot="0">
            <a:off x="607108" y="329573"/>
            <a:ext cx="3507633" cy="715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2768" spc="-44">
                <a:solidFill>
                  <a:srgbClr val="545454"/>
                </a:solidFill>
                <a:latin typeface="Fredoka"/>
                <a:ea typeface="Fredoka"/>
                <a:cs typeface="Fredoka"/>
                <a:sym typeface="Fredoka"/>
              </a:rPr>
              <a:t>Жануарлар Мен Пішіндер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646019" y="1267097"/>
            <a:ext cx="3396942" cy="5777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77"/>
              </a:lnSpc>
              <a:spcBef>
                <a:spcPct val="0"/>
              </a:spcBef>
            </a:pPr>
            <a:r>
              <a:rPr lang="en-US" sz="1627">
                <a:solidFill>
                  <a:srgbClr val="545454"/>
                </a:solidFill>
                <a:latin typeface="Arimo"/>
                <a:ea typeface="Arimo"/>
                <a:cs typeface="Arimo"/>
                <a:sym typeface="Arimo"/>
              </a:rPr>
              <a:t>Пішіндерді пайдаланып балықты салыңыз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459168" y="718240"/>
            <a:ext cx="1417860" cy="251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4"/>
              </a:lnSpc>
              <a:spcBef>
                <a:spcPct val="0"/>
              </a:spcBef>
            </a:pPr>
            <a:r>
              <a:rPr lang="en-US" sz="1360">
                <a:solidFill>
                  <a:srgbClr val="545454"/>
                </a:solidFill>
                <a:latin typeface="Arimo"/>
                <a:ea typeface="Arimo"/>
                <a:cs typeface="Arimo"/>
                <a:sym typeface="Arimo"/>
              </a:rPr>
              <a:t>Name: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459168" y="1033253"/>
            <a:ext cx="1417860" cy="251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4"/>
              </a:lnSpc>
              <a:spcBef>
                <a:spcPct val="0"/>
              </a:spcBef>
            </a:pPr>
            <a:r>
              <a:rPr lang="en-US" sz="1360">
                <a:solidFill>
                  <a:srgbClr val="545454"/>
                </a:solidFill>
                <a:latin typeface="Arimo"/>
                <a:ea typeface="Arimo"/>
                <a:cs typeface="Arimo"/>
                <a:sym typeface="Arimo"/>
              </a:rPr>
              <a:t>Grade: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459168" y="1370368"/>
            <a:ext cx="1417860" cy="251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4"/>
              </a:lnSpc>
              <a:spcBef>
                <a:spcPct val="0"/>
              </a:spcBef>
            </a:pPr>
            <a:r>
              <a:rPr lang="en-US" sz="1360">
                <a:solidFill>
                  <a:srgbClr val="545454"/>
                </a:solidFill>
                <a:latin typeface="Arimo"/>
                <a:ea typeface="Arimo"/>
                <a:cs typeface="Arimo"/>
                <a:sym typeface="Arimo"/>
              </a:rPr>
              <a:t>School:</a:t>
            </a:r>
          </a:p>
        </p:txBody>
      </p:sp>
      <p:grpSp>
        <p:nvGrpSpPr>
          <p:cNvPr name="Group 38" id="38"/>
          <p:cNvGrpSpPr/>
          <p:nvPr/>
        </p:nvGrpSpPr>
        <p:grpSpPr>
          <a:xfrm rot="1049352">
            <a:off x="4780004" y="3194321"/>
            <a:ext cx="776188" cy="568859"/>
            <a:chOff x="0" y="0"/>
            <a:chExt cx="1034917" cy="758479"/>
          </a:xfrm>
        </p:grpSpPr>
        <p:grpSp>
          <p:nvGrpSpPr>
            <p:cNvPr name="Group 39" id="39"/>
            <p:cNvGrpSpPr>
              <a:grpSpLocks noChangeAspect="true"/>
            </p:cNvGrpSpPr>
            <p:nvPr/>
          </p:nvGrpSpPr>
          <p:grpSpPr>
            <a:xfrm rot="8635727">
              <a:off x="654748" y="182210"/>
              <a:ext cx="327989" cy="284038"/>
              <a:chOff x="0" y="0"/>
              <a:chExt cx="6350000" cy="5499100"/>
            </a:xfrm>
          </p:grpSpPr>
          <p:sp>
            <p:nvSpPr>
              <p:cNvPr name="Freeform 40" id="40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A500"/>
              </a:solidFill>
            </p:spPr>
          </p:sp>
        </p:grpSp>
        <p:grpSp>
          <p:nvGrpSpPr>
            <p:cNvPr name="Group 41" id="41"/>
            <p:cNvGrpSpPr>
              <a:grpSpLocks noChangeAspect="true"/>
            </p:cNvGrpSpPr>
            <p:nvPr/>
          </p:nvGrpSpPr>
          <p:grpSpPr>
            <a:xfrm rot="8635727">
              <a:off x="339695" y="144775"/>
              <a:ext cx="502069" cy="434791"/>
              <a:chOff x="0" y="0"/>
              <a:chExt cx="6350000" cy="5499100"/>
            </a:xfrm>
          </p:grpSpPr>
          <p:sp>
            <p:nvSpPr>
              <p:cNvPr name="Freeform 42" id="42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38B6FF"/>
              </a:solidFill>
            </p:spPr>
          </p:sp>
        </p:grpSp>
        <p:grpSp>
          <p:nvGrpSpPr>
            <p:cNvPr name="Group 43" id="43"/>
            <p:cNvGrpSpPr>
              <a:grpSpLocks noChangeAspect="true"/>
            </p:cNvGrpSpPr>
            <p:nvPr/>
          </p:nvGrpSpPr>
          <p:grpSpPr>
            <a:xfrm rot="8635727">
              <a:off x="93629" y="124405"/>
              <a:ext cx="588531" cy="509668"/>
              <a:chOff x="0" y="0"/>
              <a:chExt cx="6350000" cy="5499100"/>
            </a:xfrm>
          </p:grpSpPr>
          <p:sp>
            <p:nvSpPr>
              <p:cNvPr name="Freeform 44" id="44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</p:sp>
        </p:grpSp>
        <p:grpSp>
          <p:nvGrpSpPr>
            <p:cNvPr name="Group 45" id="45"/>
            <p:cNvGrpSpPr>
              <a:grpSpLocks noChangeAspect="true"/>
            </p:cNvGrpSpPr>
            <p:nvPr/>
          </p:nvGrpSpPr>
          <p:grpSpPr>
            <a:xfrm rot="8635727">
              <a:off x="467710" y="255287"/>
              <a:ext cx="196259" cy="169960"/>
              <a:chOff x="0" y="0"/>
              <a:chExt cx="6350000" cy="5499100"/>
            </a:xfrm>
          </p:grpSpPr>
          <p:sp>
            <p:nvSpPr>
              <p:cNvPr name="Freeform 46" id="46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1616"/>
              </a:solidFill>
            </p:spPr>
          </p:sp>
        </p:grpSp>
        <p:grpSp>
          <p:nvGrpSpPr>
            <p:cNvPr name="Group 47" id="47"/>
            <p:cNvGrpSpPr/>
            <p:nvPr/>
          </p:nvGrpSpPr>
          <p:grpSpPr>
            <a:xfrm rot="-313057">
              <a:off x="336708" y="189416"/>
              <a:ext cx="78919" cy="78919"/>
              <a:chOff x="0" y="0"/>
              <a:chExt cx="6350000" cy="6350000"/>
            </a:xfrm>
          </p:grpSpPr>
          <p:sp>
            <p:nvSpPr>
              <p:cNvPr name="Freeform 48" id="48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grpSp>
        <p:nvGrpSpPr>
          <p:cNvPr name="Group 49" id="49"/>
          <p:cNvGrpSpPr/>
          <p:nvPr/>
        </p:nvGrpSpPr>
        <p:grpSpPr>
          <a:xfrm rot="-1056417">
            <a:off x="1975963" y="3285017"/>
            <a:ext cx="632385" cy="463468"/>
            <a:chOff x="0" y="0"/>
            <a:chExt cx="843180" cy="617957"/>
          </a:xfrm>
        </p:grpSpPr>
        <p:grpSp>
          <p:nvGrpSpPr>
            <p:cNvPr name="Group 50" id="50"/>
            <p:cNvGrpSpPr>
              <a:grpSpLocks noChangeAspect="true"/>
            </p:cNvGrpSpPr>
            <p:nvPr/>
          </p:nvGrpSpPr>
          <p:grpSpPr>
            <a:xfrm rot="8635727">
              <a:off x="533445" y="148452"/>
              <a:ext cx="267223" cy="231415"/>
              <a:chOff x="0" y="0"/>
              <a:chExt cx="6350000" cy="5499100"/>
            </a:xfrm>
          </p:grpSpPr>
          <p:sp>
            <p:nvSpPr>
              <p:cNvPr name="Freeform 51" id="51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A500"/>
              </a:solidFill>
            </p:spPr>
          </p:sp>
        </p:grpSp>
        <p:grpSp>
          <p:nvGrpSpPr>
            <p:cNvPr name="Group 52" id="52"/>
            <p:cNvGrpSpPr>
              <a:grpSpLocks noChangeAspect="true"/>
            </p:cNvGrpSpPr>
            <p:nvPr/>
          </p:nvGrpSpPr>
          <p:grpSpPr>
            <a:xfrm rot="8635727">
              <a:off x="276761" y="117953"/>
              <a:ext cx="409051" cy="354239"/>
              <a:chOff x="0" y="0"/>
              <a:chExt cx="6350000" cy="5499100"/>
            </a:xfrm>
          </p:grpSpPr>
          <p:sp>
            <p:nvSpPr>
              <p:cNvPr name="Freeform 53" id="53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38B6FF"/>
              </a:solidFill>
            </p:spPr>
          </p:sp>
        </p:grpSp>
        <p:grpSp>
          <p:nvGrpSpPr>
            <p:cNvPr name="Group 54" id="54"/>
            <p:cNvGrpSpPr>
              <a:grpSpLocks noChangeAspect="true"/>
            </p:cNvGrpSpPr>
            <p:nvPr/>
          </p:nvGrpSpPr>
          <p:grpSpPr>
            <a:xfrm rot="8635727">
              <a:off x="76283" y="101357"/>
              <a:ext cx="479495" cy="415243"/>
              <a:chOff x="0" y="0"/>
              <a:chExt cx="6350000" cy="5499100"/>
            </a:xfrm>
          </p:grpSpPr>
          <p:sp>
            <p:nvSpPr>
              <p:cNvPr name="Freeform 55" id="55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</p:sp>
        </p:grpSp>
        <p:grpSp>
          <p:nvGrpSpPr>
            <p:cNvPr name="Group 56" id="56"/>
            <p:cNvGrpSpPr>
              <a:grpSpLocks noChangeAspect="true"/>
            </p:cNvGrpSpPr>
            <p:nvPr/>
          </p:nvGrpSpPr>
          <p:grpSpPr>
            <a:xfrm rot="8635727">
              <a:off x="381059" y="207991"/>
              <a:ext cx="159899" cy="138472"/>
              <a:chOff x="0" y="0"/>
              <a:chExt cx="6350000" cy="5499100"/>
            </a:xfrm>
          </p:grpSpPr>
          <p:sp>
            <p:nvSpPr>
              <p:cNvPr name="Freeform 57" id="57"/>
              <p:cNvSpPr/>
              <p:nvPr/>
            </p:nvSpPr>
            <p:spPr>
              <a:xfrm flipH="false" flipV="false" rot="0">
                <a:off x="0" y="0"/>
                <a:ext cx="6350000" cy="5499100"/>
              </a:xfrm>
              <a:custGeom>
                <a:avLst/>
                <a:gdLst/>
                <a:ahLst/>
                <a:cxnLst/>
                <a:rect r="r" b="b" t="t" l="l"/>
                <a:pathLst>
                  <a:path h="5499100" w="6350000">
                    <a:moveTo>
                      <a:pt x="0" y="5499100"/>
                    </a:moveTo>
                    <a:lnTo>
                      <a:pt x="3175000" y="0"/>
                    </a:lnTo>
                    <a:lnTo>
                      <a:pt x="6350000" y="5499100"/>
                    </a:lnTo>
                    <a:lnTo>
                      <a:pt x="0" y="5499100"/>
                    </a:lnTo>
                    <a:close/>
                  </a:path>
                </a:pathLst>
              </a:custGeom>
              <a:solidFill>
                <a:srgbClr val="FF1616"/>
              </a:solidFill>
            </p:spPr>
          </p:sp>
        </p:grpSp>
        <p:grpSp>
          <p:nvGrpSpPr>
            <p:cNvPr name="Group 58" id="58"/>
            <p:cNvGrpSpPr/>
            <p:nvPr/>
          </p:nvGrpSpPr>
          <p:grpSpPr>
            <a:xfrm rot="-313057">
              <a:off x="274327" y="154323"/>
              <a:ext cx="64298" cy="64298"/>
              <a:chOff x="0" y="0"/>
              <a:chExt cx="6350000" cy="6350000"/>
            </a:xfrm>
          </p:grpSpPr>
          <p:sp>
            <p:nvSpPr>
              <p:cNvPr name="Freeform 59" id="59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DAGZn89qW4U</dc:identifier>
  <dcterms:modified xsi:type="dcterms:W3CDTF">2011-08-01T06:04:30Z</dcterms:modified>
  <cp:revision>1</cp:revision>
  <dc:title>Animals and Shapes</dc:title>
</cp:coreProperties>
</file>