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Poppins Medium" charset="1" panose="02000000000000000000"/>
      <p:regular r:id="rId7"/>
    </p:embeddedFont>
    <p:embeddedFont>
      <p:font typeface="Poppins Bold" charset="1" panose="020000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1918" y="469799"/>
            <a:ext cx="2956865" cy="374799"/>
            <a:chOff x="0" y="0"/>
            <a:chExt cx="5296088" cy="6713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5273228" cy="643368"/>
            </a:xfrm>
            <a:custGeom>
              <a:avLst/>
              <a:gdLst/>
              <a:ahLst/>
              <a:cxnLst/>
              <a:rect r="r" b="b" t="t" l="l"/>
              <a:pathLst>
                <a:path h="643368" w="5273228">
                  <a:moveTo>
                    <a:pt x="5273228" y="643368"/>
                  </a:moveTo>
                  <a:lnTo>
                    <a:pt x="0" y="635748"/>
                  </a:lnTo>
                  <a:lnTo>
                    <a:pt x="0" y="236364"/>
                  </a:lnTo>
                  <a:lnTo>
                    <a:pt x="17780" y="19050"/>
                  </a:lnTo>
                  <a:lnTo>
                    <a:pt x="2627556" y="0"/>
                  </a:lnTo>
                  <a:lnTo>
                    <a:pt x="525417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5302438" cy="670038"/>
            </a:xfrm>
            <a:custGeom>
              <a:avLst/>
              <a:gdLst/>
              <a:ahLst/>
              <a:cxnLst/>
              <a:rect r="r" b="b" t="t" l="l"/>
              <a:pathLst>
                <a:path h="670038" w="5302438">
                  <a:moveTo>
                    <a:pt x="5268148" y="21590"/>
                  </a:moveTo>
                  <a:cubicBezTo>
                    <a:pt x="5269418" y="34290"/>
                    <a:pt x="5269418" y="44450"/>
                    <a:pt x="5270688" y="54610"/>
                  </a:cubicBezTo>
                  <a:cubicBezTo>
                    <a:pt x="5273228" y="72759"/>
                    <a:pt x="5274498" y="84940"/>
                    <a:pt x="5277038" y="96687"/>
                  </a:cubicBezTo>
                  <a:cubicBezTo>
                    <a:pt x="5277038" y="113654"/>
                    <a:pt x="5289738" y="448216"/>
                    <a:pt x="5296088" y="465183"/>
                  </a:cubicBezTo>
                  <a:cubicBezTo>
                    <a:pt x="5302438" y="490852"/>
                    <a:pt x="5298628" y="516955"/>
                    <a:pt x="5298628" y="542624"/>
                  </a:cubicBezTo>
                  <a:cubicBezTo>
                    <a:pt x="5298628" y="565247"/>
                    <a:pt x="5299898" y="586130"/>
                    <a:pt x="5301168" y="609078"/>
                  </a:cubicBezTo>
                  <a:cubicBezTo>
                    <a:pt x="5301168" y="630668"/>
                    <a:pt x="5301168" y="644638"/>
                    <a:pt x="5301168" y="668768"/>
                  </a:cubicBezTo>
                  <a:cubicBezTo>
                    <a:pt x="5278308" y="668768"/>
                    <a:pt x="5257988" y="670038"/>
                    <a:pt x="5226031" y="668768"/>
                  </a:cubicBezTo>
                  <a:cubicBezTo>
                    <a:pt x="4958526" y="663688"/>
                    <a:pt x="4686906" y="670038"/>
                    <a:pt x="4419402" y="664958"/>
                  </a:cubicBezTo>
                  <a:cubicBezTo>
                    <a:pt x="4258899" y="661148"/>
                    <a:pt x="4102512" y="663688"/>
                    <a:pt x="3942009" y="661148"/>
                  </a:cubicBezTo>
                  <a:cubicBezTo>
                    <a:pt x="3867931" y="659878"/>
                    <a:pt x="3793853" y="658608"/>
                    <a:pt x="3719775" y="657338"/>
                  </a:cubicBezTo>
                  <a:cubicBezTo>
                    <a:pt x="3674505" y="657338"/>
                    <a:pt x="3633350" y="658608"/>
                    <a:pt x="3588080" y="658608"/>
                  </a:cubicBezTo>
                  <a:cubicBezTo>
                    <a:pt x="3472847" y="657338"/>
                    <a:pt x="3155958" y="658608"/>
                    <a:pt x="3040725" y="657338"/>
                  </a:cubicBezTo>
                  <a:cubicBezTo>
                    <a:pt x="2958416" y="656068"/>
                    <a:pt x="1312235" y="664958"/>
                    <a:pt x="1229926" y="663688"/>
                  </a:cubicBezTo>
                  <a:cubicBezTo>
                    <a:pt x="1209349" y="663688"/>
                    <a:pt x="1184656" y="664958"/>
                    <a:pt x="1164079" y="664958"/>
                  </a:cubicBezTo>
                  <a:cubicBezTo>
                    <a:pt x="1114693" y="664958"/>
                    <a:pt x="1069423" y="666228"/>
                    <a:pt x="1020038" y="666228"/>
                  </a:cubicBezTo>
                  <a:cubicBezTo>
                    <a:pt x="896574" y="666228"/>
                    <a:pt x="777226" y="664958"/>
                    <a:pt x="653762" y="663688"/>
                  </a:cubicBezTo>
                  <a:cubicBezTo>
                    <a:pt x="579684" y="662418"/>
                    <a:pt x="505606" y="661148"/>
                    <a:pt x="435643" y="659878"/>
                  </a:cubicBezTo>
                  <a:cubicBezTo>
                    <a:pt x="303949" y="658608"/>
                    <a:pt x="172254" y="657338"/>
                    <a:pt x="48260" y="657338"/>
                  </a:cubicBezTo>
                  <a:cubicBezTo>
                    <a:pt x="38100" y="657338"/>
                    <a:pt x="29210" y="657338"/>
                    <a:pt x="19050" y="656068"/>
                  </a:cubicBezTo>
                  <a:cubicBezTo>
                    <a:pt x="10160" y="654798"/>
                    <a:pt x="5080" y="648448"/>
                    <a:pt x="7620" y="639558"/>
                  </a:cubicBezTo>
                  <a:cubicBezTo>
                    <a:pt x="16510" y="607883"/>
                    <a:pt x="12700" y="597006"/>
                    <a:pt x="11430" y="585695"/>
                  </a:cubicBezTo>
                  <a:cubicBezTo>
                    <a:pt x="10160" y="562636"/>
                    <a:pt x="6350" y="540013"/>
                    <a:pt x="7620" y="516955"/>
                  </a:cubicBezTo>
                  <a:cubicBezTo>
                    <a:pt x="5080" y="488241"/>
                    <a:pt x="0" y="132797"/>
                    <a:pt x="7620" y="103648"/>
                  </a:cubicBezTo>
                  <a:cubicBezTo>
                    <a:pt x="8890" y="97992"/>
                    <a:pt x="7620" y="91901"/>
                    <a:pt x="8890" y="86246"/>
                  </a:cubicBezTo>
                  <a:cubicBezTo>
                    <a:pt x="10160" y="77109"/>
                    <a:pt x="12700" y="6710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68" y="30480"/>
                    <a:pt x="135215" y="29210"/>
                  </a:cubicBezTo>
                  <a:cubicBezTo>
                    <a:pt x="246333" y="25400"/>
                    <a:pt x="357450" y="22860"/>
                    <a:pt x="472683" y="20320"/>
                  </a:cubicBezTo>
                  <a:cubicBezTo>
                    <a:pt x="550876" y="17780"/>
                    <a:pt x="629070" y="16510"/>
                    <a:pt x="703148" y="13970"/>
                  </a:cubicBezTo>
                  <a:cubicBezTo>
                    <a:pt x="777226" y="11430"/>
                    <a:pt x="855420" y="8890"/>
                    <a:pt x="929498" y="8890"/>
                  </a:cubicBezTo>
                  <a:cubicBezTo>
                    <a:pt x="1011807" y="7620"/>
                    <a:pt x="1094116" y="10160"/>
                    <a:pt x="1176425" y="8890"/>
                  </a:cubicBezTo>
                  <a:cubicBezTo>
                    <a:pt x="1279311" y="8890"/>
                    <a:pt x="3143611" y="6350"/>
                    <a:pt x="3246498" y="5080"/>
                  </a:cubicBezTo>
                  <a:cubicBezTo>
                    <a:pt x="3345268" y="3810"/>
                    <a:pt x="3444040" y="2540"/>
                    <a:pt x="3546926" y="2540"/>
                  </a:cubicBezTo>
                  <a:cubicBezTo>
                    <a:pt x="3715659" y="1270"/>
                    <a:pt x="3880277" y="0"/>
                    <a:pt x="4049011" y="0"/>
                  </a:cubicBezTo>
                  <a:cubicBezTo>
                    <a:pt x="4118974" y="0"/>
                    <a:pt x="4193052" y="2540"/>
                    <a:pt x="4263014" y="2540"/>
                  </a:cubicBezTo>
                  <a:cubicBezTo>
                    <a:pt x="4456441" y="3810"/>
                    <a:pt x="4653982" y="5080"/>
                    <a:pt x="4847409" y="7620"/>
                  </a:cubicBezTo>
                  <a:cubicBezTo>
                    <a:pt x="4950295" y="8890"/>
                    <a:pt x="5053182" y="12700"/>
                    <a:pt x="5156068" y="16510"/>
                  </a:cubicBezTo>
                  <a:cubicBezTo>
                    <a:pt x="5180760" y="16510"/>
                    <a:pt x="5205453" y="16510"/>
                    <a:pt x="5226031" y="16510"/>
                  </a:cubicBezTo>
                  <a:cubicBezTo>
                    <a:pt x="5249098" y="17780"/>
                    <a:pt x="5257988" y="20320"/>
                    <a:pt x="5268148" y="21590"/>
                  </a:cubicBezTo>
                  <a:close/>
                  <a:moveTo>
                    <a:pt x="5278308" y="652258"/>
                  </a:moveTo>
                  <a:cubicBezTo>
                    <a:pt x="5279578" y="635748"/>
                    <a:pt x="5280848" y="623048"/>
                    <a:pt x="5280848" y="610348"/>
                  </a:cubicBezTo>
                  <a:cubicBezTo>
                    <a:pt x="5279578" y="583954"/>
                    <a:pt x="5278308" y="560896"/>
                    <a:pt x="5278308" y="536098"/>
                  </a:cubicBezTo>
                  <a:cubicBezTo>
                    <a:pt x="5278308" y="524786"/>
                    <a:pt x="5280848" y="513475"/>
                    <a:pt x="5279578" y="502163"/>
                  </a:cubicBezTo>
                  <a:cubicBezTo>
                    <a:pt x="5279578" y="491722"/>
                    <a:pt x="5278308" y="480845"/>
                    <a:pt x="5277038" y="470404"/>
                  </a:cubicBezTo>
                  <a:cubicBezTo>
                    <a:pt x="5271958" y="454306"/>
                    <a:pt x="5260528" y="121050"/>
                    <a:pt x="5260528" y="104953"/>
                  </a:cubicBezTo>
                  <a:cubicBezTo>
                    <a:pt x="5257988" y="91466"/>
                    <a:pt x="5255448" y="77544"/>
                    <a:pt x="5252908" y="63500"/>
                  </a:cubicBezTo>
                  <a:cubicBezTo>
                    <a:pt x="5251638" y="44450"/>
                    <a:pt x="5250368" y="43180"/>
                    <a:pt x="5213684" y="41910"/>
                  </a:cubicBezTo>
                  <a:cubicBezTo>
                    <a:pt x="5201338" y="41910"/>
                    <a:pt x="5193107" y="41910"/>
                    <a:pt x="5180760" y="40640"/>
                  </a:cubicBezTo>
                  <a:cubicBezTo>
                    <a:pt x="5077874" y="36830"/>
                    <a:pt x="4970872" y="31750"/>
                    <a:pt x="4867986" y="30480"/>
                  </a:cubicBezTo>
                  <a:cubicBezTo>
                    <a:pt x="4616944" y="26670"/>
                    <a:pt x="4361785" y="25400"/>
                    <a:pt x="4110743" y="22860"/>
                  </a:cubicBezTo>
                  <a:cubicBezTo>
                    <a:pt x="4073704" y="22860"/>
                    <a:pt x="4032549" y="22860"/>
                    <a:pt x="3995510" y="22860"/>
                  </a:cubicBezTo>
                  <a:cubicBezTo>
                    <a:pt x="3933778" y="22860"/>
                    <a:pt x="3872047" y="22860"/>
                    <a:pt x="3814430" y="22860"/>
                  </a:cubicBezTo>
                  <a:cubicBezTo>
                    <a:pt x="3682736" y="22860"/>
                    <a:pt x="3551041" y="22860"/>
                    <a:pt x="3423462" y="24130"/>
                  </a:cubicBezTo>
                  <a:cubicBezTo>
                    <a:pt x="3312345" y="25400"/>
                    <a:pt x="1439814" y="29210"/>
                    <a:pt x="1328697" y="29210"/>
                  </a:cubicBezTo>
                  <a:cubicBezTo>
                    <a:pt x="1147617" y="29210"/>
                    <a:pt x="966537" y="26670"/>
                    <a:pt x="785457" y="33020"/>
                  </a:cubicBezTo>
                  <a:cubicBezTo>
                    <a:pt x="690801" y="36830"/>
                    <a:pt x="600262" y="36830"/>
                    <a:pt x="509722" y="38100"/>
                  </a:cubicBezTo>
                  <a:cubicBezTo>
                    <a:pt x="353334" y="41910"/>
                    <a:pt x="196947" y="45720"/>
                    <a:pt x="49530" y="50800"/>
                  </a:cubicBezTo>
                  <a:cubicBezTo>
                    <a:pt x="36830" y="50800"/>
                    <a:pt x="34290" y="53340"/>
                    <a:pt x="33020" y="65798"/>
                  </a:cubicBezTo>
                  <a:cubicBezTo>
                    <a:pt x="31750" y="73629"/>
                    <a:pt x="31750" y="81460"/>
                    <a:pt x="30480" y="89291"/>
                  </a:cubicBezTo>
                  <a:cubicBezTo>
                    <a:pt x="29210" y="102343"/>
                    <a:pt x="26670" y="114960"/>
                    <a:pt x="25400" y="128011"/>
                  </a:cubicBezTo>
                  <a:cubicBezTo>
                    <a:pt x="20320" y="141933"/>
                    <a:pt x="26670" y="482150"/>
                    <a:pt x="29210" y="496072"/>
                  </a:cubicBezTo>
                  <a:cubicBezTo>
                    <a:pt x="29210" y="510864"/>
                    <a:pt x="29210" y="526091"/>
                    <a:pt x="30480" y="540883"/>
                  </a:cubicBezTo>
                  <a:cubicBezTo>
                    <a:pt x="30480" y="551760"/>
                    <a:pt x="33020" y="562636"/>
                    <a:pt x="33020" y="573513"/>
                  </a:cubicBezTo>
                  <a:cubicBezTo>
                    <a:pt x="33020" y="585260"/>
                    <a:pt x="33020" y="597006"/>
                    <a:pt x="31750" y="610348"/>
                  </a:cubicBezTo>
                  <a:cubicBezTo>
                    <a:pt x="31750" y="614158"/>
                    <a:pt x="31750" y="616698"/>
                    <a:pt x="31750" y="620508"/>
                  </a:cubicBezTo>
                  <a:cubicBezTo>
                    <a:pt x="31750" y="630668"/>
                    <a:pt x="35560" y="634478"/>
                    <a:pt x="44450" y="634478"/>
                  </a:cubicBezTo>
                  <a:cubicBezTo>
                    <a:pt x="77599" y="634478"/>
                    <a:pt x="135215" y="635748"/>
                    <a:pt x="188716" y="635748"/>
                  </a:cubicBezTo>
                  <a:cubicBezTo>
                    <a:pt x="266910" y="635748"/>
                    <a:pt x="349219" y="633208"/>
                    <a:pt x="427413" y="635748"/>
                  </a:cubicBezTo>
                  <a:cubicBezTo>
                    <a:pt x="554992" y="639558"/>
                    <a:pt x="682571" y="642098"/>
                    <a:pt x="810150" y="640828"/>
                  </a:cubicBezTo>
                  <a:cubicBezTo>
                    <a:pt x="892459" y="639558"/>
                    <a:pt x="970652" y="642098"/>
                    <a:pt x="1052961" y="642098"/>
                  </a:cubicBezTo>
                  <a:cubicBezTo>
                    <a:pt x="1172310" y="642098"/>
                    <a:pt x="1291658" y="640828"/>
                    <a:pt x="1411006" y="642098"/>
                  </a:cubicBezTo>
                  <a:cubicBezTo>
                    <a:pt x="1587970" y="643368"/>
                    <a:pt x="3530464" y="633208"/>
                    <a:pt x="3711544" y="635748"/>
                  </a:cubicBezTo>
                  <a:cubicBezTo>
                    <a:pt x="3789737" y="637018"/>
                    <a:pt x="3867931" y="638288"/>
                    <a:pt x="3942009" y="638288"/>
                  </a:cubicBezTo>
                  <a:cubicBezTo>
                    <a:pt x="4077819" y="640828"/>
                    <a:pt x="4209514" y="637018"/>
                    <a:pt x="4345324" y="640828"/>
                  </a:cubicBezTo>
                  <a:cubicBezTo>
                    <a:pt x="4456441" y="643368"/>
                    <a:pt x="4567558" y="643368"/>
                    <a:pt x="4678675" y="645908"/>
                  </a:cubicBezTo>
                  <a:cubicBezTo>
                    <a:pt x="4843293" y="649718"/>
                    <a:pt x="5007912" y="652258"/>
                    <a:pt x="5172530" y="653528"/>
                  </a:cubicBezTo>
                  <a:cubicBezTo>
                    <a:pt x="5234261" y="653528"/>
                    <a:pt x="5257988" y="652258"/>
                    <a:pt x="5278308" y="652258"/>
                  </a:cubicBezTo>
                  <a:close/>
                </a:path>
              </a:pathLst>
            </a:custGeom>
            <a:solidFill>
              <a:srgbClr val="2E7433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29123" y="913906"/>
            <a:ext cx="2939659" cy="374799"/>
            <a:chOff x="0" y="0"/>
            <a:chExt cx="5265271" cy="67130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5242411" cy="643368"/>
            </a:xfrm>
            <a:custGeom>
              <a:avLst/>
              <a:gdLst/>
              <a:ahLst/>
              <a:cxnLst/>
              <a:rect r="r" b="b" t="t" l="l"/>
              <a:pathLst>
                <a:path h="643368" w="5242411">
                  <a:moveTo>
                    <a:pt x="5242411" y="643368"/>
                  </a:moveTo>
                  <a:lnTo>
                    <a:pt x="0" y="635748"/>
                  </a:lnTo>
                  <a:lnTo>
                    <a:pt x="0" y="236364"/>
                  </a:lnTo>
                  <a:lnTo>
                    <a:pt x="17780" y="19050"/>
                  </a:lnTo>
                  <a:lnTo>
                    <a:pt x="2612187" y="0"/>
                  </a:lnTo>
                  <a:lnTo>
                    <a:pt x="522336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3810" y="0"/>
              <a:ext cx="5271621" cy="670038"/>
            </a:xfrm>
            <a:custGeom>
              <a:avLst/>
              <a:gdLst/>
              <a:ahLst/>
              <a:cxnLst/>
              <a:rect r="r" b="b" t="t" l="l"/>
              <a:pathLst>
                <a:path h="670038" w="5271621">
                  <a:moveTo>
                    <a:pt x="5237331" y="21590"/>
                  </a:moveTo>
                  <a:cubicBezTo>
                    <a:pt x="5238601" y="34290"/>
                    <a:pt x="5238601" y="44450"/>
                    <a:pt x="5239871" y="54610"/>
                  </a:cubicBezTo>
                  <a:cubicBezTo>
                    <a:pt x="5242411" y="72759"/>
                    <a:pt x="5243681" y="84940"/>
                    <a:pt x="5246221" y="96687"/>
                  </a:cubicBezTo>
                  <a:cubicBezTo>
                    <a:pt x="5246221" y="113654"/>
                    <a:pt x="5258921" y="448216"/>
                    <a:pt x="5265271" y="465183"/>
                  </a:cubicBezTo>
                  <a:cubicBezTo>
                    <a:pt x="5271621" y="490852"/>
                    <a:pt x="5267811" y="516955"/>
                    <a:pt x="5267811" y="542624"/>
                  </a:cubicBezTo>
                  <a:cubicBezTo>
                    <a:pt x="5267811" y="565247"/>
                    <a:pt x="5269081" y="586130"/>
                    <a:pt x="5270351" y="609078"/>
                  </a:cubicBezTo>
                  <a:cubicBezTo>
                    <a:pt x="5270351" y="630668"/>
                    <a:pt x="5270351" y="644638"/>
                    <a:pt x="5270351" y="668768"/>
                  </a:cubicBezTo>
                  <a:cubicBezTo>
                    <a:pt x="5247491" y="668768"/>
                    <a:pt x="5227171" y="670038"/>
                    <a:pt x="5195314" y="668768"/>
                  </a:cubicBezTo>
                  <a:cubicBezTo>
                    <a:pt x="4929397" y="663688"/>
                    <a:pt x="4659391" y="670038"/>
                    <a:pt x="4393475" y="664958"/>
                  </a:cubicBezTo>
                  <a:cubicBezTo>
                    <a:pt x="4233925" y="661148"/>
                    <a:pt x="4078467" y="663688"/>
                    <a:pt x="3918918" y="661148"/>
                  </a:cubicBezTo>
                  <a:cubicBezTo>
                    <a:pt x="3845279" y="659878"/>
                    <a:pt x="3771641" y="658608"/>
                    <a:pt x="3698003" y="657338"/>
                  </a:cubicBezTo>
                  <a:cubicBezTo>
                    <a:pt x="3653002" y="657338"/>
                    <a:pt x="3612091" y="658608"/>
                    <a:pt x="3567090" y="658608"/>
                  </a:cubicBezTo>
                  <a:cubicBezTo>
                    <a:pt x="3452542" y="657338"/>
                    <a:pt x="3137534" y="658608"/>
                    <a:pt x="3022986" y="657338"/>
                  </a:cubicBezTo>
                  <a:cubicBezTo>
                    <a:pt x="2941165" y="656068"/>
                    <a:pt x="1304760" y="664958"/>
                    <a:pt x="1222940" y="663688"/>
                  </a:cubicBezTo>
                  <a:cubicBezTo>
                    <a:pt x="1202485" y="663688"/>
                    <a:pt x="1177939" y="664958"/>
                    <a:pt x="1157484" y="664958"/>
                  </a:cubicBezTo>
                  <a:cubicBezTo>
                    <a:pt x="1108391" y="664958"/>
                    <a:pt x="1063390" y="666228"/>
                    <a:pt x="1014298" y="666228"/>
                  </a:cubicBezTo>
                  <a:cubicBezTo>
                    <a:pt x="891568" y="666228"/>
                    <a:pt x="772928" y="664958"/>
                    <a:pt x="650198" y="663688"/>
                  </a:cubicBezTo>
                  <a:cubicBezTo>
                    <a:pt x="576560" y="662418"/>
                    <a:pt x="502921" y="661148"/>
                    <a:pt x="433374" y="659878"/>
                  </a:cubicBezTo>
                  <a:cubicBezTo>
                    <a:pt x="302462" y="658608"/>
                    <a:pt x="171549" y="657338"/>
                    <a:pt x="48260" y="657338"/>
                  </a:cubicBezTo>
                  <a:cubicBezTo>
                    <a:pt x="38100" y="657338"/>
                    <a:pt x="29210" y="657338"/>
                    <a:pt x="19050" y="656068"/>
                  </a:cubicBezTo>
                  <a:cubicBezTo>
                    <a:pt x="10160" y="654798"/>
                    <a:pt x="5080" y="648448"/>
                    <a:pt x="7620" y="639558"/>
                  </a:cubicBezTo>
                  <a:cubicBezTo>
                    <a:pt x="16510" y="607883"/>
                    <a:pt x="12700" y="597006"/>
                    <a:pt x="11430" y="585695"/>
                  </a:cubicBezTo>
                  <a:cubicBezTo>
                    <a:pt x="10160" y="562636"/>
                    <a:pt x="6350" y="540013"/>
                    <a:pt x="7620" y="516955"/>
                  </a:cubicBezTo>
                  <a:cubicBezTo>
                    <a:pt x="5080" y="488241"/>
                    <a:pt x="0" y="132797"/>
                    <a:pt x="7620" y="103648"/>
                  </a:cubicBezTo>
                  <a:cubicBezTo>
                    <a:pt x="8890" y="97992"/>
                    <a:pt x="7620" y="91901"/>
                    <a:pt x="8890" y="86246"/>
                  </a:cubicBezTo>
                  <a:cubicBezTo>
                    <a:pt x="10160" y="77109"/>
                    <a:pt x="12700" y="6710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74" y="30480"/>
                    <a:pt x="134730" y="29210"/>
                  </a:cubicBezTo>
                  <a:cubicBezTo>
                    <a:pt x="245188" y="25400"/>
                    <a:pt x="355645" y="22860"/>
                    <a:pt x="470193" y="20320"/>
                  </a:cubicBezTo>
                  <a:cubicBezTo>
                    <a:pt x="547923" y="17780"/>
                    <a:pt x="625652" y="16510"/>
                    <a:pt x="699290" y="13970"/>
                  </a:cubicBezTo>
                  <a:cubicBezTo>
                    <a:pt x="772928" y="11430"/>
                    <a:pt x="850658" y="8890"/>
                    <a:pt x="924296" y="8890"/>
                  </a:cubicBezTo>
                  <a:cubicBezTo>
                    <a:pt x="1006116" y="7620"/>
                    <a:pt x="1087936" y="10160"/>
                    <a:pt x="1169757" y="8890"/>
                  </a:cubicBezTo>
                  <a:cubicBezTo>
                    <a:pt x="1272032" y="8890"/>
                    <a:pt x="3125261" y="6350"/>
                    <a:pt x="3227536" y="5080"/>
                  </a:cubicBezTo>
                  <a:cubicBezTo>
                    <a:pt x="3325720" y="3810"/>
                    <a:pt x="3423905" y="2540"/>
                    <a:pt x="3526180" y="2540"/>
                  </a:cubicBezTo>
                  <a:cubicBezTo>
                    <a:pt x="3693912" y="1270"/>
                    <a:pt x="3857552" y="0"/>
                    <a:pt x="4025284" y="0"/>
                  </a:cubicBezTo>
                  <a:cubicBezTo>
                    <a:pt x="4094831" y="0"/>
                    <a:pt x="4168469" y="2540"/>
                    <a:pt x="4238016" y="2540"/>
                  </a:cubicBezTo>
                  <a:cubicBezTo>
                    <a:pt x="4430294" y="3810"/>
                    <a:pt x="4626662" y="5080"/>
                    <a:pt x="4818940" y="7620"/>
                  </a:cubicBezTo>
                  <a:cubicBezTo>
                    <a:pt x="4921216" y="8890"/>
                    <a:pt x="5023491" y="12700"/>
                    <a:pt x="5125766" y="16510"/>
                  </a:cubicBezTo>
                  <a:cubicBezTo>
                    <a:pt x="5150312" y="16510"/>
                    <a:pt x="5174859" y="16510"/>
                    <a:pt x="5195314" y="16510"/>
                  </a:cubicBezTo>
                  <a:cubicBezTo>
                    <a:pt x="5218281" y="17780"/>
                    <a:pt x="5227171" y="20320"/>
                    <a:pt x="5237331" y="21590"/>
                  </a:cubicBezTo>
                  <a:close/>
                  <a:moveTo>
                    <a:pt x="5247491" y="652258"/>
                  </a:moveTo>
                  <a:cubicBezTo>
                    <a:pt x="5248761" y="635748"/>
                    <a:pt x="5250031" y="623048"/>
                    <a:pt x="5250031" y="610348"/>
                  </a:cubicBezTo>
                  <a:cubicBezTo>
                    <a:pt x="5248761" y="583954"/>
                    <a:pt x="5247491" y="560896"/>
                    <a:pt x="5247491" y="536098"/>
                  </a:cubicBezTo>
                  <a:cubicBezTo>
                    <a:pt x="5247491" y="524786"/>
                    <a:pt x="5250031" y="513475"/>
                    <a:pt x="5248761" y="502163"/>
                  </a:cubicBezTo>
                  <a:cubicBezTo>
                    <a:pt x="5248761" y="491722"/>
                    <a:pt x="5247491" y="480845"/>
                    <a:pt x="5246221" y="470404"/>
                  </a:cubicBezTo>
                  <a:cubicBezTo>
                    <a:pt x="5241141" y="454306"/>
                    <a:pt x="5229711" y="121050"/>
                    <a:pt x="5229711" y="104953"/>
                  </a:cubicBezTo>
                  <a:cubicBezTo>
                    <a:pt x="5227171" y="91466"/>
                    <a:pt x="5224631" y="77544"/>
                    <a:pt x="5222091" y="63500"/>
                  </a:cubicBezTo>
                  <a:cubicBezTo>
                    <a:pt x="5220821" y="44450"/>
                    <a:pt x="5219551" y="43180"/>
                    <a:pt x="5183040" y="41910"/>
                  </a:cubicBezTo>
                  <a:cubicBezTo>
                    <a:pt x="5170767" y="41910"/>
                    <a:pt x="5162585" y="41910"/>
                    <a:pt x="5150312" y="40640"/>
                  </a:cubicBezTo>
                  <a:cubicBezTo>
                    <a:pt x="5048037" y="36830"/>
                    <a:pt x="4941671" y="31750"/>
                    <a:pt x="4839395" y="30480"/>
                  </a:cubicBezTo>
                  <a:cubicBezTo>
                    <a:pt x="4589844" y="26670"/>
                    <a:pt x="4336201" y="25400"/>
                    <a:pt x="4086649" y="22860"/>
                  </a:cubicBezTo>
                  <a:cubicBezTo>
                    <a:pt x="4049830" y="22860"/>
                    <a:pt x="4008920" y="22860"/>
                    <a:pt x="3972101" y="22860"/>
                  </a:cubicBezTo>
                  <a:cubicBezTo>
                    <a:pt x="3910735" y="22860"/>
                    <a:pt x="3849370" y="22860"/>
                    <a:pt x="3792096" y="22860"/>
                  </a:cubicBezTo>
                  <a:cubicBezTo>
                    <a:pt x="3661184" y="22860"/>
                    <a:pt x="3530271" y="22860"/>
                    <a:pt x="3403450" y="24130"/>
                  </a:cubicBezTo>
                  <a:cubicBezTo>
                    <a:pt x="3292992" y="25400"/>
                    <a:pt x="1431581" y="29210"/>
                    <a:pt x="1321124" y="29210"/>
                  </a:cubicBezTo>
                  <a:cubicBezTo>
                    <a:pt x="1141120" y="29210"/>
                    <a:pt x="961115" y="26670"/>
                    <a:pt x="781111" y="33020"/>
                  </a:cubicBezTo>
                  <a:cubicBezTo>
                    <a:pt x="687017" y="36830"/>
                    <a:pt x="597015" y="36830"/>
                    <a:pt x="507013" y="38100"/>
                  </a:cubicBezTo>
                  <a:cubicBezTo>
                    <a:pt x="351554" y="41910"/>
                    <a:pt x="196096" y="45720"/>
                    <a:pt x="49530" y="50800"/>
                  </a:cubicBezTo>
                  <a:cubicBezTo>
                    <a:pt x="36830" y="50800"/>
                    <a:pt x="34290" y="53340"/>
                    <a:pt x="33020" y="65798"/>
                  </a:cubicBezTo>
                  <a:cubicBezTo>
                    <a:pt x="31750" y="73629"/>
                    <a:pt x="31750" y="81460"/>
                    <a:pt x="30480" y="89291"/>
                  </a:cubicBezTo>
                  <a:cubicBezTo>
                    <a:pt x="29210" y="102343"/>
                    <a:pt x="26670" y="114960"/>
                    <a:pt x="25400" y="128011"/>
                  </a:cubicBezTo>
                  <a:cubicBezTo>
                    <a:pt x="20320" y="141933"/>
                    <a:pt x="26670" y="482150"/>
                    <a:pt x="29210" y="496072"/>
                  </a:cubicBezTo>
                  <a:cubicBezTo>
                    <a:pt x="29210" y="510864"/>
                    <a:pt x="29210" y="526091"/>
                    <a:pt x="30480" y="540883"/>
                  </a:cubicBezTo>
                  <a:cubicBezTo>
                    <a:pt x="30480" y="551760"/>
                    <a:pt x="33020" y="562636"/>
                    <a:pt x="33020" y="573513"/>
                  </a:cubicBezTo>
                  <a:cubicBezTo>
                    <a:pt x="33020" y="585260"/>
                    <a:pt x="33020" y="597006"/>
                    <a:pt x="31750" y="610348"/>
                  </a:cubicBezTo>
                  <a:cubicBezTo>
                    <a:pt x="31750" y="614158"/>
                    <a:pt x="31750" y="616698"/>
                    <a:pt x="31750" y="620508"/>
                  </a:cubicBezTo>
                  <a:cubicBezTo>
                    <a:pt x="31750" y="630668"/>
                    <a:pt x="35560" y="634478"/>
                    <a:pt x="44450" y="634478"/>
                  </a:cubicBezTo>
                  <a:cubicBezTo>
                    <a:pt x="77456" y="634478"/>
                    <a:pt x="134730" y="635748"/>
                    <a:pt x="187914" y="635748"/>
                  </a:cubicBezTo>
                  <a:cubicBezTo>
                    <a:pt x="265643" y="635748"/>
                    <a:pt x="347463" y="633208"/>
                    <a:pt x="425192" y="635748"/>
                  </a:cubicBezTo>
                  <a:cubicBezTo>
                    <a:pt x="552014" y="639558"/>
                    <a:pt x="678835" y="642098"/>
                    <a:pt x="805657" y="640828"/>
                  </a:cubicBezTo>
                  <a:cubicBezTo>
                    <a:pt x="887477" y="639558"/>
                    <a:pt x="965206" y="642098"/>
                    <a:pt x="1047026" y="642098"/>
                  </a:cubicBezTo>
                  <a:cubicBezTo>
                    <a:pt x="1165666" y="642098"/>
                    <a:pt x="1284305" y="640828"/>
                    <a:pt x="1402944" y="642098"/>
                  </a:cubicBezTo>
                  <a:cubicBezTo>
                    <a:pt x="1578858" y="643368"/>
                    <a:pt x="3509816" y="633208"/>
                    <a:pt x="3689821" y="635748"/>
                  </a:cubicBezTo>
                  <a:cubicBezTo>
                    <a:pt x="3767550" y="637018"/>
                    <a:pt x="3845279" y="638288"/>
                    <a:pt x="3918918" y="638288"/>
                  </a:cubicBezTo>
                  <a:cubicBezTo>
                    <a:pt x="4053921" y="640828"/>
                    <a:pt x="4184833" y="637018"/>
                    <a:pt x="4319837" y="640828"/>
                  </a:cubicBezTo>
                  <a:cubicBezTo>
                    <a:pt x="4430294" y="643368"/>
                    <a:pt x="4540751" y="643368"/>
                    <a:pt x="4651209" y="645908"/>
                  </a:cubicBezTo>
                  <a:cubicBezTo>
                    <a:pt x="4814849" y="649718"/>
                    <a:pt x="4978490" y="652258"/>
                    <a:pt x="5142130" y="653528"/>
                  </a:cubicBezTo>
                  <a:cubicBezTo>
                    <a:pt x="5203496" y="653528"/>
                    <a:pt x="5227171" y="652258"/>
                    <a:pt x="5247491" y="652258"/>
                  </a:cubicBezTo>
                  <a:close/>
                </a:path>
              </a:pathLst>
            </a:custGeom>
            <a:solidFill>
              <a:srgbClr val="2E7433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3891218" y="469799"/>
            <a:ext cx="2956865" cy="374799"/>
            <a:chOff x="0" y="0"/>
            <a:chExt cx="5296088" cy="67130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160" y="16510"/>
              <a:ext cx="5273228" cy="643368"/>
            </a:xfrm>
            <a:custGeom>
              <a:avLst/>
              <a:gdLst/>
              <a:ahLst/>
              <a:cxnLst/>
              <a:rect r="r" b="b" t="t" l="l"/>
              <a:pathLst>
                <a:path h="643368" w="5273228">
                  <a:moveTo>
                    <a:pt x="5273228" y="643368"/>
                  </a:moveTo>
                  <a:lnTo>
                    <a:pt x="0" y="635748"/>
                  </a:lnTo>
                  <a:lnTo>
                    <a:pt x="0" y="236364"/>
                  </a:lnTo>
                  <a:lnTo>
                    <a:pt x="17780" y="19050"/>
                  </a:lnTo>
                  <a:lnTo>
                    <a:pt x="2627556" y="0"/>
                  </a:lnTo>
                  <a:lnTo>
                    <a:pt x="525417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-3810" y="0"/>
              <a:ext cx="5302438" cy="670038"/>
            </a:xfrm>
            <a:custGeom>
              <a:avLst/>
              <a:gdLst/>
              <a:ahLst/>
              <a:cxnLst/>
              <a:rect r="r" b="b" t="t" l="l"/>
              <a:pathLst>
                <a:path h="670038" w="5302438">
                  <a:moveTo>
                    <a:pt x="5268148" y="21590"/>
                  </a:moveTo>
                  <a:cubicBezTo>
                    <a:pt x="5269418" y="34290"/>
                    <a:pt x="5269418" y="44450"/>
                    <a:pt x="5270688" y="54610"/>
                  </a:cubicBezTo>
                  <a:cubicBezTo>
                    <a:pt x="5273228" y="72759"/>
                    <a:pt x="5274498" y="84940"/>
                    <a:pt x="5277038" y="96687"/>
                  </a:cubicBezTo>
                  <a:cubicBezTo>
                    <a:pt x="5277038" y="113654"/>
                    <a:pt x="5289738" y="448216"/>
                    <a:pt x="5296088" y="465183"/>
                  </a:cubicBezTo>
                  <a:cubicBezTo>
                    <a:pt x="5302438" y="490852"/>
                    <a:pt x="5298628" y="516955"/>
                    <a:pt x="5298628" y="542624"/>
                  </a:cubicBezTo>
                  <a:cubicBezTo>
                    <a:pt x="5298628" y="565247"/>
                    <a:pt x="5299898" y="586130"/>
                    <a:pt x="5301168" y="609078"/>
                  </a:cubicBezTo>
                  <a:cubicBezTo>
                    <a:pt x="5301168" y="630668"/>
                    <a:pt x="5301168" y="644638"/>
                    <a:pt x="5301168" y="668768"/>
                  </a:cubicBezTo>
                  <a:cubicBezTo>
                    <a:pt x="5278308" y="668768"/>
                    <a:pt x="5257988" y="670038"/>
                    <a:pt x="5226031" y="668768"/>
                  </a:cubicBezTo>
                  <a:cubicBezTo>
                    <a:pt x="4958526" y="663688"/>
                    <a:pt x="4686906" y="670038"/>
                    <a:pt x="4419402" y="664958"/>
                  </a:cubicBezTo>
                  <a:cubicBezTo>
                    <a:pt x="4258899" y="661148"/>
                    <a:pt x="4102512" y="663688"/>
                    <a:pt x="3942009" y="661148"/>
                  </a:cubicBezTo>
                  <a:cubicBezTo>
                    <a:pt x="3867931" y="659878"/>
                    <a:pt x="3793853" y="658608"/>
                    <a:pt x="3719775" y="657338"/>
                  </a:cubicBezTo>
                  <a:cubicBezTo>
                    <a:pt x="3674505" y="657338"/>
                    <a:pt x="3633350" y="658608"/>
                    <a:pt x="3588080" y="658608"/>
                  </a:cubicBezTo>
                  <a:cubicBezTo>
                    <a:pt x="3472847" y="657338"/>
                    <a:pt x="3155958" y="658608"/>
                    <a:pt x="3040725" y="657338"/>
                  </a:cubicBezTo>
                  <a:cubicBezTo>
                    <a:pt x="2958416" y="656068"/>
                    <a:pt x="1312235" y="664958"/>
                    <a:pt x="1229926" y="663688"/>
                  </a:cubicBezTo>
                  <a:cubicBezTo>
                    <a:pt x="1209349" y="663688"/>
                    <a:pt x="1184656" y="664958"/>
                    <a:pt x="1164079" y="664958"/>
                  </a:cubicBezTo>
                  <a:cubicBezTo>
                    <a:pt x="1114693" y="664958"/>
                    <a:pt x="1069423" y="666228"/>
                    <a:pt x="1020038" y="666228"/>
                  </a:cubicBezTo>
                  <a:cubicBezTo>
                    <a:pt x="896574" y="666228"/>
                    <a:pt x="777226" y="664958"/>
                    <a:pt x="653762" y="663688"/>
                  </a:cubicBezTo>
                  <a:cubicBezTo>
                    <a:pt x="579684" y="662418"/>
                    <a:pt x="505606" y="661148"/>
                    <a:pt x="435643" y="659878"/>
                  </a:cubicBezTo>
                  <a:cubicBezTo>
                    <a:pt x="303949" y="658608"/>
                    <a:pt x="172254" y="657338"/>
                    <a:pt x="48260" y="657338"/>
                  </a:cubicBezTo>
                  <a:cubicBezTo>
                    <a:pt x="38100" y="657338"/>
                    <a:pt x="29210" y="657338"/>
                    <a:pt x="19050" y="656068"/>
                  </a:cubicBezTo>
                  <a:cubicBezTo>
                    <a:pt x="10160" y="654798"/>
                    <a:pt x="5080" y="648448"/>
                    <a:pt x="7620" y="639558"/>
                  </a:cubicBezTo>
                  <a:cubicBezTo>
                    <a:pt x="16510" y="607883"/>
                    <a:pt x="12700" y="597006"/>
                    <a:pt x="11430" y="585695"/>
                  </a:cubicBezTo>
                  <a:cubicBezTo>
                    <a:pt x="10160" y="562636"/>
                    <a:pt x="6350" y="540013"/>
                    <a:pt x="7620" y="516955"/>
                  </a:cubicBezTo>
                  <a:cubicBezTo>
                    <a:pt x="5080" y="488241"/>
                    <a:pt x="0" y="132797"/>
                    <a:pt x="7620" y="103648"/>
                  </a:cubicBezTo>
                  <a:cubicBezTo>
                    <a:pt x="8890" y="97992"/>
                    <a:pt x="7620" y="91901"/>
                    <a:pt x="8890" y="86246"/>
                  </a:cubicBezTo>
                  <a:cubicBezTo>
                    <a:pt x="10160" y="77109"/>
                    <a:pt x="12700" y="6710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68" y="30480"/>
                    <a:pt x="135215" y="29210"/>
                  </a:cubicBezTo>
                  <a:cubicBezTo>
                    <a:pt x="246333" y="25400"/>
                    <a:pt x="357450" y="22860"/>
                    <a:pt x="472683" y="20320"/>
                  </a:cubicBezTo>
                  <a:cubicBezTo>
                    <a:pt x="550876" y="17780"/>
                    <a:pt x="629070" y="16510"/>
                    <a:pt x="703148" y="13970"/>
                  </a:cubicBezTo>
                  <a:cubicBezTo>
                    <a:pt x="777226" y="11430"/>
                    <a:pt x="855420" y="8890"/>
                    <a:pt x="929498" y="8890"/>
                  </a:cubicBezTo>
                  <a:cubicBezTo>
                    <a:pt x="1011807" y="7620"/>
                    <a:pt x="1094116" y="10160"/>
                    <a:pt x="1176425" y="8890"/>
                  </a:cubicBezTo>
                  <a:cubicBezTo>
                    <a:pt x="1279311" y="8890"/>
                    <a:pt x="3143611" y="6350"/>
                    <a:pt x="3246498" y="5080"/>
                  </a:cubicBezTo>
                  <a:cubicBezTo>
                    <a:pt x="3345268" y="3810"/>
                    <a:pt x="3444040" y="2540"/>
                    <a:pt x="3546926" y="2540"/>
                  </a:cubicBezTo>
                  <a:cubicBezTo>
                    <a:pt x="3715659" y="1270"/>
                    <a:pt x="3880277" y="0"/>
                    <a:pt x="4049011" y="0"/>
                  </a:cubicBezTo>
                  <a:cubicBezTo>
                    <a:pt x="4118974" y="0"/>
                    <a:pt x="4193052" y="2540"/>
                    <a:pt x="4263014" y="2540"/>
                  </a:cubicBezTo>
                  <a:cubicBezTo>
                    <a:pt x="4456441" y="3810"/>
                    <a:pt x="4653982" y="5080"/>
                    <a:pt x="4847409" y="7620"/>
                  </a:cubicBezTo>
                  <a:cubicBezTo>
                    <a:pt x="4950295" y="8890"/>
                    <a:pt x="5053182" y="12700"/>
                    <a:pt x="5156068" y="16510"/>
                  </a:cubicBezTo>
                  <a:cubicBezTo>
                    <a:pt x="5180760" y="16510"/>
                    <a:pt x="5205453" y="16510"/>
                    <a:pt x="5226031" y="16510"/>
                  </a:cubicBezTo>
                  <a:cubicBezTo>
                    <a:pt x="5249098" y="17780"/>
                    <a:pt x="5257988" y="20320"/>
                    <a:pt x="5268148" y="21590"/>
                  </a:cubicBezTo>
                  <a:close/>
                  <a:moveTo>
                    <a:pt x="5278308" y="652258"/>
                  </a:moveTo>
                  <a:cubicBezTo>
                    <a:pt x="5279578" y="635748"/>
                    <a:pt x="5280848" y="623048"/>
                    <a:pt x="5280848" y="610348"/>
                  </a:cubicBezTo>
                  <a:cubicBezTo>
                    <a:pt x="5279578" y="583954"/>
                    <a:pt x="5278308" y="560896"/>
                    <a:pt x="5278308" y="536098"/>
                  </a:cubicBezTo>
                  <a:cubicBezTo>
                    <a:pt x="5278308" y="524786"/>
                    <a:pt x="5280848" y="513475"/>
                    <a:pt x="5279578" y="502163"/>
                  </a:cubicBezTo>
                  <a:cubicBezTo>
                    <a:pt x="5279578" y="491722"/>
                    <a:pt x="5278308" y="480845"/>
                    <a:pt x="5277038" y="470404"/>
                  </a:cubicBezTo>
                  <a:cubicBezTo>
                    <a:pt x="5271958" y="454306"/>
                    <a:pt x="5260528" y="121050"/>
                    <a:pt x="5260528" y="104953"/>
                  </a:cubicBezTo>
                  <a:cubicBezTo>
                    <a:pt x="5257988" y="91466"/>
                    <a:pt x="5255448" y="77544"/>
                    <a:pt x="5252908" y="63500"/>
                  </a:cubicBezTo>
                  <a:cubicBezTo>
                    <a:pt x="5251638" y="44450"/>
                    <a:pt x="5250368" y="43180"/>
                    <a:pt x="5213684" y="41910"/>
                  </a:cubicBezTo>
                  <a:cubicBezTo>
                    <a:pt x="5201338" y="41910"/>
                    <a:pt x="5193107" y="41910"/>
                    <a:pt x="5180760" y="40640"/>
                  </a:cubicBezTo>
                  <a:cubicBezTo>
                    <a:pt x="5077874" y="36830"/>
                    <a:pt x="4970872" y="31750"/>
                    <a:pt x="4867986" y="30480"/>
                  </a:cubicBezTo>
                  <a:cubicBezTo>
                    <a:pt x="4616944" y="26670"/>
                    <a:pt x="4361785" y="25400"/>
                    <a:pt x="4110743" y="22860"/>
                  </a:cubicBezTo>
                  <a:cubicBezTo>
                    <a:pt x="4073704" y="22860"/>
                    <a:pt x="4032549" y="22860"/>
                    <a:pt x="3995510" y="22860"/>
                  </a:cubicBezTo>
                  <a:cubicBezTo>
                    <a:pt x="3933778" y="22860"/>
                    <a:pt x="3872047" y="22860"/>
                    <a:pt x="3814430" y="22860"/>
                  </a:cubicBezTo>
                  <a:cubicBezTo>
                    <a:pt x="3682736" y="22860"/>
                    <a:pt x="3551041" y="22860"/>
                    <a:pt x="3423462" y="24130"/>
                  </a:cubicBezTo>
                  <a:cubicBezTo>
                    <a:pt x="3312345" y="25400"/>
                    <a:pt x="1439814" y="29210"/>
                    <a:pt x="1328697" y="29210"/>
                  </a:cubicBezTo>
                  <a:cubicBezTo>
                    <a:pt x="1147617" y="29210"/>
                    <a:pt x="966537" y="26670"/>
                    <a:pt x="785457" y="33020"/>
                  </a:cubicBezTo>
                  <a:cubicBezTo>
                    <a:pt x="690801" y="36830"/>
                    <a:pt x="600262" y="36830"/>
                    <a:pt x="509722" y="38100"/>
                  </a:cubicBezTo>
                  <a:cubicBezTo>
                    <a:pt x="353334" y="41910"/>
                    <a:pt x="196947" y="45720"/>
                    <a:pt x="49530" y="50800"/>
                  </a:cubicBezTo>
                  <a:cubicBezTo>
                    <a:pt x="36830" y="50800"/>
                    <a:pt x="34290" y="53340"/>
                    <a:pt x="33020" y="65798"/>
                  </a:cubicBezTo>
                  <a:cubicBezTo>
                    <a:pt x="31750" y="73629"/>
                    <a:pt x="31750" y="81460"/>
                    <a:pt x="30480" y="89291"/>
                  </a:cubicBezTo>
                  <a:cubicBezTo>
                    <a:pt x="29210" y="102343"/>
                    <a:pt x="26670" y="114960"/>
                    <a:pt x="25400" y="128011"/>
                  </a:cubicBezTo>
                  <a:cubicBezTo>
                    <a:pt x="20320" y="141933"/>
                    <a:pt x="26670" y="482150"/>
                    <a:pt x="29210" y="496072"/>
                  </a:cubicBezTo>
                  <a:cubicBezTo>
                    <a:pt x="29210" y="510864"/>
                    <a:pt x="29210" y="526091"/>
                    <a:pt x="30480" y="540883"/>
                  </a:cubicBezTo>
                  <a:cubicBezTo>
                    <a:pt x="30480" y="551760"/>
                    <a:pt x="33020" y="562636"/>
                    <a:pt x="33020" y="573513"/>
                  </a:cubicBezTo>
                  <a:cubicBezTo>
                    <a:pt x="33020" y="585260"/>
                    <a:pt x="33020" y="597006"/>
                    <a:pt x="31750" y="610348"/>
                  </a:cubicBezTo>
                  <a:cubicBezTo>
                    <a:pt x="31750" y="614158"/>
                    <a:pt x="31750" y="616698"/>
                    <a:pt x="31750" y="620508"/>
                  </a:cubicBezTo>
                  <a:cubicBezTo>
                    <a:pt x="31750" y="630668"/>
                    <a:pt x="35560" y="634478"/>
                    <a:pt x="44450" y="634478"/>
                  </a:cubicBezTo>
                  <a:cubicBezTo>
                    <a:pt x="77599" y="634478"/>
                    <a:pt x="135215" y="635748"/>
                    <a:pt x="188716" y="635748"/>
                  </a:cubicBezTo>
                  <a:cubicBezTo>
                    <a:pt x="266910" y="635748"/>
                    <a:pt x="349219" y="633208"/>
                    <a:pt x="427413" y="635748"/>
                  </a:cubicBezTo>
                  <a:cubicBezTo>
                    <a:pt x="554992" y="639558"/>
                    <a:pt x="682571" y="642098"/>
                    <a:pt x="810150" y="640828"/>
                  </a:cubicBezTo>
                  <a:cubicBezTo>
                    <a:pt x="892459" y="639558"/>
                    <a:pt x="970652" y="642098"/>
                    <a:pt x="1052961" y="642098"/>
                  </a:cubicBezTo>
                  <a:cubicBezTo>
                    <a:pt x="1172310" y="642098"/>
                    <a:pt x="1291658" y="640828"/>
                    <a:pt x="1411006" y="642098"/>
                  </a:cubicBezTo>
                  <a:cubicBezTo>
                    <a:pt x="1587970" y="643368"/>
                    <a:pt x="3530464" y="633208"/>
                    <a:pt x="3711544" y="635748"/>
                  </a:cubicBezTo>
                  <a:cubicBezTo>
                    <a:pt x="3789737" y="637018"/>
                    <a:pt x="3867931" y="638288"/>
                    <a:pt x="3942009" y="638288"/>
                  </a:cubicBezTo>
                  <a:cubicBezTo>
                    <a:pt x="4077819" y="640828"/>
                    <a:pt x="4209514" y="637018"/>
                    <a:pt x="4345324" y="640828"/>
                  </a:cubicBezTo>
                  <a:cubicBezTo>
                    <a:pt x="4456441" y="643368"/>
                    <a:pt x="4567558" y="643368"/>
                    <a:pt x="4678675" y="645908"/>
                  </a:cubicBezTo>
                  <a:cubicBezTo>
                    <a:pt x="4843293" y="649718"/>
                    <a:pt x="5007912" y="652258"/>
                    <a:pt x="5172530" y="653528"/>
                  </a:cubicBezTo>
                  <a:cubicBezTo>
                    <a:pt x="5234261" y="653528"/>
                    <a:pt x="5257988" y="652258"/>
                    <a:pt x="5278308" y="652258"/>
                  </a:cubicBezTo>
                  <a:close/>
                </a:path>
              </a:pathLst>
            </a:custGeom>
            <a:solidFill>
              <a:srgbClr val="2E7433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908423" y="913906"/>
            <a:ext cx="2939659" cy="374799"/>
            <a:chOff x="0" y="0"/>
            <a:chExt cx="5265271" cy="6713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0160" y="16510"/>
              <a:ext cx="5242411" cy="643368"/>
            </a:xfrm>
            <a:custGeom>
              <a:avLst/>
              <a:gdLst/>
              <a:ahLst/>
              <a:cxnLst/>
              <a:rect r="r" b="b" t="t" l="l"/>
              <a:pathLst>
                <a:path h="643368" w="5242411">
                  <a:moveTo>
                    <a:pt x="5242411" y="643368"/>
                  </a:moveTo>
                  <a:lnTo>
                    <a:pt x="0" y="635748"/>
                  </a:lnTo>
                  <a:lnTo>
                    <a:pt x="0" y="236364"/>
                  </a:lnTo>
                  <a:lnTo>
                    <a:pt x="17780" y="19050"/>
                  </a:lnTo>
                  <a:lnTo>
                    <a:pt x="2612187" y="0"/>
                  </a:lnTo>
                  <a:lnTo>
                    <a:pt x="522336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-3810" y="0"/>
              <a:ext cx="5271621" cy="670038"/>
            </a:xfrm>
            <a:custGeom>
              <a:avLst/>
              <a:gdLst/>
              <a:ahLst/>
              <a:cxnLst/>
              <a:rect r="r" b="b" t="t" l="l"/>
              <a:pathLst>
                <a:path h="670038" w="5271621">
                  <a:moveTo>
                    <a:pt x="5237331" y="21590"/>
                  </a:moveTo>
                  <a:cubicBezTo>
                    <a:pt x="5238601" y="34290"/>
                    <a:pt x="5238601" y="44450"/>
                    <a:pt x="5239871" y="54610"/>
                  </a:cubicBezTo>
                  <a:cubicBezTo>
                    <a:pt x="5242411" y="72759"/>
                    <a:pt x="5243681" y="84940"/>
                    <a:pt x="5246221" y="96687"/>
                  </a:cubicBezTo>
                  <a:cubicBezTo>
                    <a:pt x="5246221" y="113654"/>
                    <a:pt x="5258921" y="448216"/>
                    <a:pt x="5265271" y="465183"/>
                  </a:cubicBezTo>
                  <a:cubicBezTo>
                    <a:pt x="5271621" y="490852"/>
                    <a:pt x="5267811" y="516955"/>
                    <a:pt x="5267811" y="542624"/>
                  </a:cubicBezTo>
                  <a:cubicBezTo>
                    <a:pt x="5267811" y="565247"/>
                    <a:pt x="5269081" y="586130"/>
                    <a:pt x="5270351" y="609078"/>
                  </a:cubicBezTo>
                  <a:cubicBezTo>
                    <a:pt x="5270351" y="630668"/>
                    <a:pt x="5270351" y="644638"/>
                    <a:pt x="5270351" y="668768"/>
                  </a:cubicBezTo>
                  <a:cubicBezTo>
                    <a:pt x="5247491" y="668768"/>
                    <a:pt x="5227171" y="670038"/>
                    <a:pt x="5195314" y="668768"/>
                  </a:cubicBezTo>
                  <a:cubicBezTo>
                    <a:pt x="4929397" y="663688"/>
                    <a:pt x="4659391" y="670038"/>
                    <a:pt x="4393475" y="664958"/>
                  </a:cubicBezTo>
                  <a:cubicBezTo>
                    <a:pt x="4233925" y="661148"/>
                    <a:pt x="4078467" y="663688"/>
                    <a:pt x="3918918" y="661148"/>
                  </a:cubicBezTo>
                  <a:cubicBezTo>
                    <a:pt x="3845279" y="659878"/>
                    <a:pt x="3771641" y="658608"/>
                    <a:pt x="3698003" y="657338"/>
                  </a:cubicBezTo>
                  <a:cubicBezTo>
                    <a:pt x="3653002" y="657338"/>
                    <a:pt x="3612091" y="658608"/>
                    <a:pt x="3567090" y="658608"/>
                  </a:cubicBezTo>
                  <a:cubicBezTo>
                    <a:pt x="3452542" y="657338"/>
                    <a:pt x="3137534" y="658608"/>
                    <a:pt x="3022986" y="657338"/>
                  </a:cubicBezTo>
                  <a:cubicBezTo>
                    <a:pt x="2941165" y="656068"/>
                    <a:pt x="1304760" y="664958"/>
                    <a:pt x="1222940" y="663688"/>
                  </a:cubicBezTo>
                  <a:cubicBezTo>
                    <a:pt x="1202485" y="663688"/>
                    <a:pt x="1177939" y="664958"/>
                    <a:pt x="1157484" y="664958"/>
                  </a:cubicBezTo>
                  <a:cubicBezTo>
                    <a:pt x="1108391" y="664958"/>
                    <a:pt x="1063390" y="666228"/>
                    <a:pt x="1014298" y="666228"/>
                  </a:cubicBezTo>
                  <a:cubicBezTo>
                    <a:pt x="891568" y="666228"/>
                    <a:pt x="772928" y="664958"/>
                    <a:pt x="650198" y="663688"/>
                  </a:cubicBezTo>
                  <a:cubicBezTo>
                    <a:pt x="576560" y="662418"/>
                    <a:pt x="502921" y="661148"/>
                    <a:pt x="433374" y="659878"/>
                  </a:cubicBezTo>
                  <a:cubicBezTo>
                    <a:pt x="302462" y="658608"/>
                    <a:pt x="171549" y="657338"/>
                    <a:pt x="48260" y="657338"/>
                  </a:cubicBezTo>
                  <a:cubicBezTo>
                    <a:pt x="38100" y="657338"/>
                    <a:pt x="29210" y="657338"/>
                    <a:pt x="19050" y="656068"/>
                  </a:cubicBezTo>
                  <a:cubicBezTo>
                    <a:pt x="10160" y="654798"/>
                    <a:pt x="5080" y="648448"/>
                    <a:pt x="7620" y="639558"/>
                  </a:cubicBezTo>
                  <a:cubicBezTo>
                    <a:pt x="16510" y="607883"/>
                    <a:pt x="12700" y="597006"/>
                    <a:pt x="11430" y="585695"/>
                  </a:cubicBezTo>
                  <a:cubicBezTo>
                    <a:pt x="10160" y="562636"/>
                    <a:pt x="6350" y="540013"/>
                    <a:pt x="7620" y="516955"/>
                  </a:cubicBezTo>
                  <a:cubicBezTo>
                    <a:pt x="5080" y="488241"/>
                    <a:pt x="0" y="132797"/>
                    <a:pt x="7620" y="103648"/>
                  </a:cubicBezTo>
                  <a:cubicBezTo>
                    <a:pt x="8890" y="97992"/>
                    <a:pt x="7620" y="91901"/>
                    <a:pt x="8890" y="86246"/>
                  </a:cubicBezTo>
                  <a:cubicBezTo>
                    <a:pt x="10160" y="77109"/>
                    <a:pt x="12700" y="6710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74" y="30480"/>
                    <a:pt x="134730" y="29210"/>
                  </a:cubicBezTo>
                  <a:cubicBezTo>
                    <a:pt x="245188" y="25400"/>
                    <a:pt x="355645" y="22860"/>
                    <a:pt x="470193" y="20320"/>
                  </a:cubicBezTo>
                  <a:cubicBezTo>
                    <a:pt x="547923" y="17780"/>
                    <a:pt x="625652" y="16510"/>
                    <a:pt x="699290" y="13970"/>
                  </a:cubicBezTo>
                  <a:cubicBezTo>
                    <a:pt x="772928" y="11430"/>
                    <a:pt x="850658" y="8890"/>
                    <a:pt x="924296" y="8890"/>
                  </a:cubicBezTo>
                  <a:cubicBezTo>
                    <a:pt x="1006116" y="7620"/>
                    <a:pt x="1087936" y="10160"/>
                    <a:pt x="1169757" y="8890"/>
                  </a:cubicBezTo>
                  <a:cubicBezTo>
                    <a:pt x="1272032" y="8890"/>
                    <a:pt x="3125261" y="6350"/>
                    <a:pt x="3227536" y="5080"/>
                  </a:cubicBezTo>
                  <a:cubicBezTo>
                    <a:pt x="3325720" y="3810"/>
                    <a:pt x="3423905" y="2540"/>
                    <a:pt x="3526180" y="2540"/>
                  </a:cubicBezTo>
                  <a:cubicBezTo>
                    <a:pt x="3693912" y="1270"/>
                    <a:pt x="3857552" y="0"/>
                    <a:pt x="4025284" y="0"/>
                  </a:cubicBezTo>
                  <a:cubicBezTo>
                    <a:pt x="4094831" y="0"/>
                    <a:pt x="4168469" y="2540"/>
                    <a:pt x="4238016" y="2540"/>
                  </a:cubicBezTo>
                  <a:cubicBezTo>
                    <a:pt x="4430294" y="3810"/>
                    <a:pt x="4626662" y="5080"/>
                    <a:pt x="4818940" y="7620"/>
                  </a:cubicBezTo>
                  <a:cubicBezTo>
                    <a:pt x="4921216" y="8890"/>
                    <a:pt x="5023491" y="12700"/>
                    <a:pt x="5125766" y="16510"/>
                  </a:cubicBezTo>
                  <a:cubicBezTo>
                    <a:pt x="5150312" y="16510"/>
                    <a:pt x="5174859" y="16510"/>
                    <a:pt x="5195314" y="16510"/>
                  </a:cubicBezTo>
                  <a:cubicBezTo>
                    <a:pt x="5218281" y="17780"/>
                    <a:pt x="5227171" y="20320"/>
                    <a:pt x="5237331" y="21590"/>
                  </a:cubicBezTo>
                  <a:close/>
                  <a:moveTo>
                    <a:pt x="5247491" y="652258"/>
                  </a:moveTo>
                  <a:cubicBezTo>
                    <a:pt x="5248761" y="635748"/>
                    <a:pt x="5250031" y="623048"/>
                    <a:pt x="5250031" y="610348"/>
                  </a:cubicBezTo>
                  <a:cubicBezTo>
                    <a:pt x="5248761" y="583954"/>
                    <a:pt x="5247491" y="560896"/>
                    <a:pt x="5247491" y="536098"/>
                  </a:cubicBezTo>
                  <a:cubicBezTo>
                    <a:pt x="5247491" y="524786"/>
                    <a:pt x="5250031" y="513475"/>
                    <a:pt x="5248761" y="502163"/>
                  </a:cubicBezTo>
                  <a:cubicBezTo>
                    <a:pt x="5248761" y="491722"/>
                    <a:pt x="5247491" y="480845"/>
                    <a:pt x="5246221" y="470404"/>
                  </a:cubicBezTo>
                  <a:cubicBezTo>
                    <a:pt x="5241141" y="454306"/>
                    <a:pt x="5229711" y="121050"/>
                    <a:pt x="5229711" y="104953"/>
                  </a:cubicBezTo>
                  <a:cubicBezTo>
                    <a:pt x="5227171" y="91466"/>
                    <a:pt x="5224631" y="77544"/>
                    <a:pt x="5222091" y="63500"/>
                  </a:cubicBezTo>
                  <a:cubicBezTo>
                    <a:pt x="5220821" y="44450"/>
                    <a:pt x="5219551" y="43180"/>
                    <a:pt x="5183040" y="41910"/>
                  </a:cubicBezTo>
                  <a:cubicBezTo>
                    <a:pt x="5170767" y="41910"/>
                    <a:pt x="5162585" y="41910"/>
                    <a:pt x="5150312" y="40640"/>
                  </a:cubicBezTo>
                  <a:cubicBezTo>
                    <a:pt x="5048037" y="36830"/>
                    <a:pt x="4941671" y="31750"/>
                    <a:pt x="4839395" y="30480"/>
                  </a:cubicBezTo>
                  <a:cubicBezTo>
                    <a:pt x="4589844" y="26670"/>
                    <a:pt x="4336201" y="25400"/>
                    <a:pt x="4086649" y="22860"/>
                  </a:cubicBezTo>
                  <a:cubicBezTo>
                    <a:pt x="4049830" y="22860"/>
                    <a:pt x="4008920" y="22860"/>
                    <a:pt x="3972101" y="22860"/>
                  </a:cubicBezTo>
                  <a:cubicBezTo>
                    <a:pt x="3910735" y="22860"/>
                    <a:pt x="3849370" y="22860"/>
                    <a:pt x="3792096" y="22860"/>
                  </a:cubicBezTo>
                  <a:cubicBezTo>
                    <a:pt x="3661184" y="22860"/>
                    <a:pt x="3530271" y="22860"/>
                    <a:pt x="3403450" y="24130"/>
                  </a:cubicBezTo>
                  <a:cubicBezTo>
                    <a:pt x="3292992" y="25400"/>
                    <a:pt x="1431581" y="29210"/>
                    <a:pt x="1321124" y="29210"/>
                  </a:cubicBezTo>
                  <a:cubicBezTo>
                    <a:pt x="1141120" y="29210"/>
                    <a:pt x="961115" y="26670"/>
                    <a:pt x="781111" y="33020"/>
                  </a:cubicBezTo>
                  <a:cubicBezTo>
                    <a:pt x="687017" y="36830"/>
                    <a:pt x="597015" y="36830"/>
                    <a:pt x="507013" y="38100"/>
                  </a:cubicBezTo>
                  <a:cubicBezTo>
                    <a:pt x="351554" y="41910"/>
                    <a:pt x="196096" y="45720"/>
                    <a:pt x="49530" y="50800"/>
                  </a:cubicBezTo>
                  <a:cubicBezTo>
                    <a:pt x="36830" y="50800"/>
                    <a:pt x="34290" y="53340"/>
                    <a:pt x="33020" y="65798"/>
                  </a:cubicBezTo>
                  <a:cubicBezTo>
                    <a:pt x="31750" y="73629"/>
                    <a:pt x="31750" y="81460"/>
                    <a:pt x="30480" y="89291"/>
                  </a:cubicBezTo>
                  <a:cubicBezTo>
                    <a:pt x="29210" y="102343"/>
                    <a:pt x="26670" y="114960"/>
                    <a:pt x="25400" y="128011"/>
                  </a:cubicBezTo>
                  <a:cubicBezTo>
                    <a:pt x="20320" y="141933"/>
                    <a:pt x="26670" y="482150"/>
                    <a:pt x="29210" y="496072"/>
                  </a:cubicBezTo>
                  <a:cubicBezTo>
                    <a:pt x="29210" y="510864"/>
                    <a:pt x="29210" y="526091"/>
                    <a:pt x="30480" y="540883"/>
                  </a:cubicBezTo>
                  <a:cubicBezTo>
                    <a:pt x="30480" y="551760"/>
                    <a:pt x="33020" y="562636"/>
                    <a:pt x="33020" y="573513"/>
                  </a:cubicBezTo>
                  <a:cubicBezTo>
                    <a:pt x="33020" y="585260"/>
                    <a:pt x="33020" y="597006"/>
                    <a:pt x="31750" y="610348"/>
                  </a:cubicBezTo>
                  <a:cubicBezTo>
                    <a:pt x="31750" y="614158"/>
                    <a:pt x="31750" y="616698"/>
                    <a:pt x="31750" y="620508"/>
                  </a:cubicBezTo>
                  <a:cubicBezTo>
                    <a:pt x="31750" y="630668"/>
                    <a:pt x="35560" y="634478"/>
                    <a:pt x="44450" y="634478"/>
                  </a:cubicBezTo>
                  <a:cubicBezTo>
                    <a:pt x="77456" y="634478"/>
                    <a:pt x="134730" y="635748"/>
                    <a:pt x="187914" y="635748"/>
                  </a:cubicBezTo>
                  <a:cubicBezTo>
                    <a:pt x="265643" y="635748"/>
                    <a:pt x="347463" y="633208"/>
                    <a:pt x="425192" y="635748"/>
                  </a:cubicBezTo>
                  <a:cubicBezTo>
                    <a:pt x="552014" y="639558"/>
                    <a:pt x="678835" y="642098"/>
                    <a:pt x="805657" y="640828"/>
                  </a:cubicBezTo>
                  <a:cubicBezTo>
                    <a:pt x="887477" y="639558"/>
                    <a:pt x="965206" y="642098"/>
                    <a:pt x="1047026" y="642098"/>
                  </a:cubicBezTo>
                  <a:cubicBezTo>
                    <a:pt x="1165666" y="642098"/>
                    <a:pt x="1284305" y="640828"/>
                    <a:pt x="1402944" y="642098"/>
                  </a:cubicBezTo>
                  <a:cubicBezTo>
                    <a:pt x="1578858" y="643368"/>
                    <a:pt x="3509816" y="633208"/>
                    <a:pt x="3689821" y="635748"/>
                  </a:cubicBezTo>
                  <a:cubicBezTo>
                    <a:pt x="3767550" y="637018"/>
                    <a:pt x="3845279" y="638288"/>
                    <a:pt x="3918918" y="638288"/>
                  </a:cubicBezTo>
                  <a:cubicBezTo>
                    <a:pt x="4053921" y="640828"/>
                    <a:pt x="4184833" y="637018"/>
                    <a:pt x="4319837" y="640828"/>
                  </a:cubicBezTo>
                  <a:cubicBezTo>
                    <a:pt x="4430294" y="643368"/>
                    <a:pt x="4540751" y="643368"/>
                    <a:pt x="4651209" y="645908"/>
                  </a:cubicBezTo>
                  <a:cubicBezTo>
                    <a:pt x="4814849" y="649718"/>
                    <a:pt x="4978490" y="652258"/>
                    <a:pt x="5142130" y="653528"/>
                  </a:cubicBezTo>
                  <a:cubicBezTo>
                    <a:pt x="5203496" y="653528"/>
                    <a:pt x="5227171" y="652258"/>
                    <a:pt x="5247491" y="652258"/>
                  </a:cubicBezTo>
                  <a:close/>
                </a:path>
              </a:pathLst>
            </a:custGeom>
            <a:solidFill>
              <a:srgbClr val="2E743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53889" y="3146692"/>
            <a:ext cx="6452222" cy="5812645"/>
            <a:chOff x="0" y="0"/>
            <a:chExt cx="8602962" cy="7750194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8602962" cy="1578839"/>
              <a:chOff x="0" y="0"/>
              <a:chExt cx="15741654" cy="2888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5741653" cy="2888951"/>
              </a:xfrm>
              <a:custGeom>
                <a:avLst/>
                <a:gdLst/>
                <a:ahLst/>
                <a:cxnLst/>
                <a:rect r="r" b="b" t="t" l="l"/>
                <a:pathLst>
                  <a:path h="2888951" w="15741653">
                    <a:moveTo>
                      <a:pt x="0" y="0"/>
                    </a:moveTo>
                    <a:lnTo>
                      <a:pt x="0" y="2888951"/>
                    </a:lnTo>
                    <a:lnTo>
                      <a:pt x="15741653" y="2888951"/>
                    </a:lnTo>
                    <a:lnTo>
                      <a:pt x="15741653" y="0"/>
                    </a:lnTo>
                    <a:lnTo>
                      <a:pt x="0" y="0"/>
                    </a:lnTo>
                    <a:close/>
                    <a:moveTo>
                      <a:pt x="15680694" y="2827991"/>
                    </a:moveTo>
                    <a:lnTo>
                      <a:pt x="59690" y="2827991"/>
                    </a:lnTo>
                    <a:lnTo>
                      <a:pt x="59690" y="59690"/>
                    </a:lnTo>
                    <a:lnTo>
                      <a:pt x="15680694" y="59690"/>
                    </a:lnTo>
                    <a:lnTo>
                      <a:pt x="15680694" y="282799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1530839"/>
              <a:ext cx="8602962" cy="1578839"/>
              <a:chOff x="0" y="0"/>
              <a:chExt cx="15741654" cy="288895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5741653" cy="2888951"/>
              </a:xfrm>
              <a:custGeom>
                <a:avLst/>
                <a:gdLst/>
                <a:ahLst/>
                <a:cxnLst/>
                <a:rect r="r" b="b" t="t" l="l"/>
                <a:pathLst>
                  <a:path h="2888951" w="15741653">
                    <a:moveTo>
                      <a:pt x="0" y="0"/>
                    </a:moveTo>
                    <a:lnTo>
                      <a:pt x="0" y="2888951"/>
                    </a:lnTo>
                    <a:lnTo>
                      <a:pt x="15741653" y="2888951"/>
                    </a:lnTo>
                    <a:lnTo>
                      <a:pt x="15741653" y="0"/>
                    </a:lnTo>
                    <a:lnTo>
                      <a:pt x="0" y="0"/>
                    </a:lnTo>
                    <a:close/>
                    <a:moveTo>
                      <a:pt x="15680694" y="2827991"/>
                    </a:moveTo>
                    <a:lnTo>
                      <a:pt x="59690" y="2827991"/>
                    </a:lnTo>
                    <a:lnTo>
                      <a:pt x="59690" y="59690"/>
                    </a:lnTo>
                    <a:lnTo>
                      <a:pt x="15680694" y="59690"/>
                    </a:lnTo>
                    <a:lnTo>
                      <a:pt x="15680694" y="282799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9" id="19"/>
            <p:cNvGrpSpPr/>
            <p:nvPr/>
          </p:nvGrpSpPr>
          <p:grpSpPr>
            <a:xfrm rot="0">
              <a:off x="0" y="3061677"/>
              <a:ext cx="8602962" cy="1578839"/>
              <a:chOff x="0" y="0"/>
              <a:chExt cx="15741654" cy="2888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5741653" cy="2888951"/>
              </a:xfrm>
              <a:custGeom>
                <a:avLst/>
                <a:gdLst/>
                <a:ahLst/>
                <a:cxnLst/>
                <a:rect r="r" b="b" t="t" l="l"/>
                <a:pathLst>
                  <a:path h="2888951" w="15741653">
                    <a:moveTo>
                      <a:pt x="0" y="0"/>
                    </a:moveTo>
                    <a:lnTo>
                      <a:pt x="0" y="2888951"/>
                    </a:lnTo>
                    <a:lnTo>
                      <a:pt x="15741653" y="2888951"/>
                    </a:lnTo>
                    <a:lnTo>
                      <a:pt x="15741653" y="0"/>
                    </a:lnTo>
                    <a:lnTo>
                      <a:pt x="0" y="0"/>
                    </a:lnTo>
                    <a:close/>
                    <a:moveTo>
                      <a:pt x="15680694" y="2827991"/>
                    </a:moveTo>
                    <a:lnTo>
                      <a:pt x="59690" y="2827991"/>
                    </a:lnTo>
                    <a:lnTo>
                      <a:pt x="59690" y="59690"/>
                    </a:lnTo>
                    <a:lnTo>
                      <a:pt x="15680694" y="59690"/>
                    </a:lnTo>
                    <a:lnTo>
                      <a:pt x="15680694" y="282799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1" id="21"/>
            <p:cNvGrpSpPr/>
            <p:nvPr/>
          </p:nvGrpSpPr>
          <p:grpSpPr>
            <a:xfrm rot="0">
              <a:off x="0" y="4592516"/>
              <a:ext cx="8602962" cy="1578839"/>
              <a:chOff x="0" y="0"/>
              <a:chExt cx="15741654" cy="2888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5741653" cy="2888951"/>
              </a:xfrm>
              <a:custGeom>
                <a:avLst/>
                <a:gdLst/>
                <a:ahLst/>
                <a:cxnLst/>
                <a:rect r="r" b="b" t="t" l="l"/>
                <a:pathLst>
                  <a:path h="2888951" w="15741653">
                    <a:moveTo>
                      <a:pt x="0" y="0"/>
                    </a:moveTo>
                    <a:lnTo>
                      <a:pt x="0" y="2888951"/>
                    </a:lnTo>
                    <a:lnTo>
                      <a:pt x="15741653" y="2888951"/>
                    </a:lnTo>
                    <a:lnTo>
                      <a:pt x="15741653" y="0"/>
                    </a:lnTo>
                    <a:lnTo>
                      <a:pt x="0" y="0"/>
                    </a:lnTo>
                    <a:close/>
                    <a:moveTo>
                      <a:pt x="15680694" y="2827991"/>
                    </a:moveTo>
                    <a:lnTo>
                      <a:pt x="59690" y="2827991"/>
                    </a:lnTo>
                    <a:lnTo>
                      <a:pt x="59690" y="59690"/>
                    </a:lnTo>
                    <a:lnTo>
                      <a:pt x="15680694" y="59690"/>
                    </a:lnTo>
                    <a:lnTo>
                      <a:pt x="15680694" y="282799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0" y="6171355"/>
              <a:ext cx="8602962" cy="1578839"/>
              <a:chOff x="0" y="0"/>
              <a:chExt cx="15741654" cy="2888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5741653" cy="2888951"/>
              </a:xfrm>
              <a:custGeom>
                <a:avLst/>
                <a:gdLst/>
                <a:ahLst/>
                <a:cxnLst/>
                <a:rect r="r" b="b" t="t" l="l"/>
                <a:pathLst>
                  <a:path h="2888951" w="15741653">
                    <a:moveTo>
                      <a:pt x="0" y="0"/>
                    </a:moveTo>
                    <a:lnTo>
                      <a:pt x="0" y="2888951"/>
                    </a:lnTo>
                    <a:lnTo>
                      <a:pt x="15741653" y="2888951"/>
                    </a:lnTo>
                    <a:lnTo>
                      <a:pt x="15741653" y="0"/>
                    </a:lnTo>
                    <a:lnTo>
                      <a:pt x="0" y="0"/>
                    </a:lnTo>
                    <a:close/>
                    <a:moveTo>
                      <a:pt x="15680694" y="2827991"/>
                    </a:moveTo>
                    <a:lnTo>
                      <a:pt x="59690" y="2827991"/>
                    </a:lnTo>
                    <a:lnTo>
                      <a:pt x="59690" y="59690"/>
                    </a:lnTo>
                    <a:lnTo>
                      <a:pt x="15680694" y="59690"/>
                    </a:lnTo>
                    <a:lnTo>
                      <a:pt x="15680694" y="282799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TextBox 25" id="25"/>
          <p:cNvSpPr txBox="true"/>
          <p:nvPr/>
        </p:nvSpPr>
        <p:spPr>
          <a:xfrm rot="0">
            <a:off x="1420909" y="1592123"/>
            <a:ext cx="4940617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E0F3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Алмаларды азайту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25361" y="2405325"/>
            <a:ext cx="6531714" cy="467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5"/>
              </a:lnSpc>
              <a:spcBef>
                <a:spcPct val="0"/>
              </a:spcBef>
            </a:pPr>
            <a:r>
              <a:rPr lang="en-US" sz="1284" spc="38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Шегерілетін сандарды сызып тастау арқылы азайтуды шешіңіз. Жауаптарды жолға жазыңыз.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-72000" y="9031337"/>
            <a:ext cx="7745948" cy="1777469"/>
            <a:chOff x="0" y="0"/>
            <a:chExt cx="10327930" cy="2369959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305293" y="78734"/>
              <a:ext cx="1685252" cy="2135483"/>
            </a:xfrm>
            <a:custGeom>
              <a:avLst/>
              <a:gdLst/>
              <a:ahLst/>
              <a:cxnLst/>
              <a:rect r="r" b="b" t="t" l="l"/>
              <a:pathLst>
                <a:path h="2135483" w="1685252">
                  <a:moveTo>
                    <a:pt x="0" y="0"/>
                  </a:moveTo>
                  <a:lnTo>
                    <a:pt x="1685253" y="0"/>
                  </a:lnTo>
                  <a:lnTo>
                    <a:pt x="1685253" y="2135483"/>
                  </a:lnTo>
                  <a:lnTo>
                    <a:pt x="0" y="2135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1639986"/>
              <a:ext cx="4293316" cy="574231"/>
            </a:xfrm>
            <a:custGeom>
              <a:avLst/>
              <a:gdLst/>
              <a:ahLst/>
              <a:cxnLst/>
              <a:rect r="r" b="b" t="t" l="l"/>
              <a:pathLst>
                <a:path h="574231" w="4293316">
                  <a:moveTo>
                    <a:pt x="0" y="0"/>
                  </a:moveTo>
                  <a:lnTo>
                    <a:pt x="4293316" y="0"/>
                  </a:lnTo>
                  <a:lnTo>
                    <a:pt x="4293316" y="574231"/>
                  </a:lnTo>
                  <a:lnTo>
                    <a:pt x="0" y="574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3112573" y="1639986"/>
              <a:ext cx="4293316" cy="574231"/>
            </a:xfrm>
            <a:custGeom>
              <a:avLst/>
              <a:gdLst/>
              <a:ahLst/>
              <a:cxnLst/>
              <a:rect r="r" b="b" t="t" l="l"/>
              <a:pathLst>
                <a:path h="574231" w="4293316">
                  <a:moveTo>
                    <a:pt x="0" y="0"/>
                  </a:moveTo>
                  <a:lnTo>
                    <a:pt x="4293316" y="0"/>
                  </a:lnTo>
                  <a:lnTo>
                    <a:pt x="4293316" y="574231"/>
                  </a:lnTo>
                  <a:lnTo>
                    <a:pt x="0" y="574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5494720" y="78734"/>
              <a:ext cx="1808158" cy="2291225"/>
            </a:xfrm>
            <a:custGeom>
              <a:avLst/>
              <a:gdLst/>
              <a:ahLst/>
              <a:cxnLst/>
              <a:rect r="r" b="b" t="t" l="l"/>
              <a:pathLst>
                <a:path h="2291225" w="1808158">
                  <a:moveTo>
                    <a:pt x="0" y="0"/>
                  </a:moveTo>
                  <a:lnTo>
                    <a:pt x="1808158" y="0"/>
                  </a:lnTo>
                  <a:lnTo>
                    <a:pt x="1808158" y="2291225"/>
                  </a:lnTo>
                  <a:lnTo>
                    <a:pt x="0" y="2291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6034614" y="1639986"/>
              <a:ext cx="4293316" cy="574231"/>
            </a:xfrm>
            <a:custGeom>
              <a:avLst/>
              <a:gdLst/>
              <a:ahLst/>
              <a:cxnLst/>
              <a:rect r="r" b="b" t="t" l="l"/>
              <a:pathLst>
                <a:path h="574231" w="4293316">
                  <a:moveTo>
                    <a:pt x="0" y="0"/>
                  </a:moveTo>
                  <a:lnTo>
                    <a:pt x="4293316" y="0"/>
                  </a:lnTo>
                  <a:lnTo>
                    <a:pt x="4293316" y="574231"/>
                  </a:lnTo>
                  <a:lnTo>
                    <a:pt x="0" y="574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8181272" y="78734"/>
              <a:ext cx="1685252" cy="2135483"/>
            </a:xfrm>
            <a:custGeom>
              <a:avLst/>
              <a:gdLst/>
              <a:ahLst/>
              <a:cxnLst/>
              <a:rect r="r" b="b" t="t" l="l"/>
              <a:pathLst>
                <a:path h="2135483" w="1685252">
                  <a:moveTo>
                    <a:pt x="0" y="0"/>
                  </a:moveTo>
                  <a:lnTo>
                    <a:pt x="1685252" y="0"/>
                  </a:lnTo>
                  <a:lnTo>
                    <a:pt x="1685252" y="2135483"/>
                  </a:lnTo>
                  <a:lnTo>
                    <a:pt x="0" y="2135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2868940" y="0"/>
              <a:ext cx="1747387" cy="2214217"/>
            </a:xfrm>
            <a:custGeom>
              <a:avLst/>
              <a:gdLst/>
              <a:ahLst/>
              <a:cxnLst/>
              <a:rect r="r" b="b" t="t" l="l"/>
              <a:pathLst>
                <a:path h="2214217" w="1747387">
                  <a:moveTo>
                    <a:pt x="0" y="0"/>
                  </a:moveTo>
                  <a:lnTo>
                    <a:pt x="1747386" y="0"/>
                  </a:lnTo>
                  <a:lnTo>
                    <a:pt x="1747386" y="2214217"/>
                  </a:lnTo>
                  <a:lnTo>
                    <a:pt x="0" y="221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5" id="35"/>
          <p:cNvSpPr/>
          <p:nvPr/>
        </p:nvSpPr>
        <p:spPr>
          <a:xfrm flipH="false" flipV="false" rot="0">
            <a:off x="742562" y="3395942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0" y="0"/>
                </a:lnTo>
                <a:lnTo>
                  <a:pt x="575930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416382" y="3395942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1" y="0"/>
                </a:lnTo>
                <a:lnTo>
                  <a:pt x="575931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090203" y="3395942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0" y="0"/>
                </a:lnTo>
                <a:lnTo>
                  <a:pt x="575930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2764023" y="3395942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1" y="0"/>
                </a:lnTo>
                <a:lnTo>
                  <a:pt x="575931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3437844" y="3395942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1" y="0"/>
                </a:lnTo>
                <a:lnTo>
                  <a:pt x="575931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838265" y="531965"/>
            <a:ext cx="1269959" cy="250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336" i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Name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55470" y="976073"/>
            <a:ext cx="1269959" cy="250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336" i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Class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070894" y="531965"/>
            <a:ext cx="1269959" cy="250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336" i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Teacher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088099" y="976073"/>
            <a:ext cx="1269959" cy="250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336" i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Date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5754415" y="3939358"/>
            <a:ext cx="1049585" cy="166895"/>
            <a:chOff x="0" y="0"/>
            <a:chExt cx="3594100" cy="5715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2E7433"/>
            </a:solidFill>
          </p:spPr>
        </p:sp>
      </p:grpSp>
      <p:sp>
        <p:nvSpPr>
          <p:cNvPr name="TextBox 46" id="46"/>
          <p:cNvSpPr txBox="true"/>
          <p:nvPr/>
        </p:nvSpPr>
        <p:spPr>
          <a:xfrm rot="0">
            <a:off x="4280205" y="3505475"/>
            <a:ext cx="147421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5 - 2 =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5754415" y="5085997"/>
            <a:ext cx="1049585" cy="166895"/>
            <a:chOff x="0" y="0"/>
            <a:chExt cx="3594100" cy="5715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2E7433"/>
            </a:solidFill>
          </p:spPr>
        </p:sp>
      </p:grpSp>
      <p:sp>
        <p:nvSpPr>
          <p:cNvPr name="TextBox 49" id="49"/>
          <p:cNvSpPr txBox="true"/>
          <p:nvPr/>
        </p:nvSpPr>
        <p:spPr>
          <a:xfrm rot="0">
            <a:off x="4280205" y="4652114"/>
            <a:ext cx="147421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3 - 2 =</a:t>
            </a:r>
          </a:p>
        </p:txBody>
      </p:sp>
      <p:sp>
        <p:nvSpPr>
          <p:cNvPr name="Freeform 50" id="50"/>
          <p:cNvSpPr/>
          <p:nvPr/>
        </p:nvSpPr>
        <p:spPr>
          <a:xfrm flipH="false" flipV="false" rot="0">
            <a:off x="1416382" y="4572505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1" y="0"/>
                </a:lnTo>
                <a:lnTo>
                  <a:pt x="575931" y="626864"/>
                </a:lnTo>
                <a:lnTo>
                  <a:pt x="0" y="626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2090203" y="4572505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0" y="0"/>
                </a:lnTo>
                <a:lnTo>
                  <a:pt x="575930" y="626864"/>
                </a:lnTo>
                <a:lnTo>
                  <a:pt x="0" y="626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2764023" y="4572505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1" y="0"/>
                </a:lnTo>
                <a:lnTo>
                  <a:pt x="575931" y="626864"/>
                </a:lnTo>
                <a:lnTo>
                  <a:pt x="0" y="626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079472" y="5739583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1" y="0"/>
                </a:lnTo>
                <a:lnTo>
                  <a:pt x="575931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1753292" y="5739583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1" y="0"/>
                </a:lnTo>
                <a:lnTo>
                  <a:pt x="575931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2427113" y="5739583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1" y="0"/>
                </a:lnTo>
                <a:lnTo>
                  <a:pt x="575931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3100934" y="5739583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0" y="0"/>
                </a:lnTo>
                <a:lnTo>
                  <a:pt x="575930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7" id="57"/>
          <p:cNvGrpSpPr/>
          <p:nvPr/>
        </p:nvGrpSpPr>
        <p:grpSpPr>
          <a:xfrm rot="0">
            <a:off x="5754415" y="6232636"/>
            <a:ext cx="1049585" cy="166895"/>
            <a:chOff x="0" y="0"/>
            <a:chExt cx="3594100" cy="57150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2E7433"/>
            </a:solidFill>
          </p:spPr>
        </p:sp>
      </p:grpSp>
      <p:sp>
        <p:nvSpPr>
          <p:cNvPr name="TextBox 59" id="59"/>
          <p:cNvSpPr txBox="true"/>
          <p:nvPr/>
        </p:nvSpPr>
        <p:spPr>
          <a:xfrm rot="0">
            <a:off x="4280205" y="5798754"/>
            <a:ext cx="147421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4 - 1 =</a:t>
            </a:r>
          </a:p>
        </p:txBody>
      </p:sp>
      <p:sp>
        <p:nvSpPr>
          <p:cNvPr name="Freeform 60" id="60"/>
          <p:cNvSpPr/>
          <p:nvPr/>
        </p:nvSpPr>
        <p:spPr>
          <a:xfrm flipH="false" flipV="false" rot="0">
            <a:off x="1416382" y="6920777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1" y="0"/>
                </a:lnTo>
                <a:lnTo>
                  <a:pt x="575931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2090203" y="6920777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0" y="0"/>
                </a:lnTo>
                <a:lnTo>
                  <a:pt x="575930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2764023" y="6920777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1" y="0"/>
                </a:lnTo>
                <a:lnTo>
                  <a:pt x="575931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3" id="63"/>
          <p:cNvGrpSpPr/>
          <p:nvPr/>
        </p:nvGrpSpPr>
        <p:grpSpPr>
          <a:xfrm rot="0">
            <a:off x="5754415" y="7379275"/>
            <a:ext cx="1049585" cy="166895"/>
            <a:chOff x="0" y="0"/>
            <a:chExt cx="3594100" cy="57150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2E7433"/>
            </a:solidFill>
          </p:spPr>
        </p:sp>
      </p:grpSp>
      <p:sp>
        <p:nvSpPr>
          <p:cNvPr name="TextBox 65" id="65"/>
          <p:cNvSpPr txBox="true"/>
          <p:nvPr/>
        </p:nvSpPr>
        <p:spPr>
          <a:xfrm rot="0">
            <a:off x="4280205" y="6945393"/>
            <a:ext cx="147421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3 - 1 =</a:t>
            </a:r>
          </a:p>
        </p:txBody>
      </p:sp>
      <p:sp>
        <p:nvSpPr>
          <p:cNvPr name="Freeform 66" id="66"/>
          <p:cNvSpPr/>
          <p:nvPr/>
        </p:nvSpPr>
        <p:spPr>
          <a:xfrm flipH="false" flipV="false" rot="0">
            <a:off x="742562" y="7982499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0" y="0"/>
                </a:lnTo>
                <a:lnTo>
                  <a:pt x="575930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1416382" y="7982499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1" y="0"/>
                </a:lnTo>
                <a:lnTo>
                  <a:pt x="575931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2090203" y="7982499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0" y="0"/>
                </a:lnTo>
                <a:lnTo>
                  <a:pt x="575930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0">
            <a:off x="2764023" y="7982499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1" y="0"/>
                </a:lnTo>
                <a:lnTo>
                  <a:pt x="575931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3437844" y="7982499"/>
            <a:ext cx="575931" cy="626863"/>
          </a:xfrm>
          <a:custGeom>
            <a:avLst/>
            <a:gdLst/>
            <a:ahLst/>
            <a:cxnLst/>
            <a:rect r="r" b="b" t="t" l="l"/>
            <a:pathLst>
              <a:path h="626863" w="575931">
                <a:moveTo>
                  <a:pt x="0" y="0"/>
                </a:moveTo>
                <a:lnTo>
                  <a:pt x="575931" y="0"/>
                </a:lnTo>
                <a:lnTo>
                  <a:pt x="575931" y="626863"/>
                </a:lnTo>
                <a:lnTo>
                  <a:pt x="0" y="626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1" id="71"/>
          <p:cNvGrpSpPr/>
          <p:nvPr/>
        </p:nvGrpSpPr>
        <p:grpSpPr>
          <a:xfrm rot="0">
            <a:off x="5754415" y="8525915"/>
            <a:ext cx="1049585" cy="166895"/>
            <a:chOff x="0" y="0"/>
            <a:chExt cx="3594100" cy="5715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255270"/>
              <a:ext cx="3594100" cy="69850"/>
            </a:xfrm>
            <a:custGeom>
              <a:avLst/>
              <a:gdLst/>
              <a:ahLst/>
              <a:cxnLst/>
              <a:rect r="r" b="b" t="t" l="l"/>
              <a:pathLst>
                <a:path h="69850" w="359410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2E7433"/>
            </a:solidFill>
          </p:spPr>
        </p:sp>
      </p:grpSp>
      <p:sp>
        <p:nvSpPr>
          <p:cNvPr name="TextBox 73" id="73"/>
          <p:cNvSpPr txBox="true"/>
          <p:nvPr/>
        </p:nvSpPr>
        <p:spPr>
          <a:xfrm rot="0">
            <a:off x="4280205" y="8092032"/>
            <a:ext cx="147421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5 - 1 =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DAGZimcJQq0</dc:identifier>
  <dcterms:modified xsi:type="dcterms:W3CDTF">2011-08-01T06:04:30Z</dcterms:modified>
  <cp:revision>1</cp:revision>
  <dc:title>Apple Subtraction Mathematics Worksheet</dc:title>
</cp:coreProperties>
</file>