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Amaranth" charset="1" panose="02000503050000020004"/>
      <p:regular r:id="rId8"/>
    </p:embeddedFont>
    <p:embeddedFont>
      <p:font typeface="Glacial Indifference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5676" y="408310"/>
            <a:ext cx="6779744" cy="9875380"/>
            <a:chOff x="0" y="0"/>
            <a:chExt cx="36613015" cy="5333054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6468235" cy="53185767"/>
            </a:xfrm>
            <a:custGeom>
              <a:avLst/>
              <a:gdLst/>
              <a:ahLst/>
              <a:cxnLst/>
              <a:rect r="r" b="b" t="t" l="l"/>
              <a:pathLst>
                <a:path h="53185767" w="36468235">
                  <a:moveTo>
                    <a:pt x="0" y="0"/>
                  </a:moveTo>
                  <a:lnTo>
                    <a:pt x="36468235" y="0"/>
                  </a:lnTo>
                  <a:lnTo>
                    <a:pt x="36468235" y="53185767"/>
                  </a:lnTo>
                  <a:lnTo>
                    <a:pt x="0" y="531857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6613015" cy="53330543"/>
            </a:xfrm>
            <a:custGeom>
              <a:avLst/>
              <a:gdLst/>
              <a:ahLst/>
              <a:cxnLst/>
              <a:rect r="r" b="b" t="t" l="l"/>
              <a:pathLst>
                <a:path h="53330543" w="36613015">
                  <a:moveTo>
                    <a:pt x="36468236" y="53185764"/>
                  </a:moveTo>
                  <a:lnTo>
                    <a:pt x="36613015" y="53185764"/>
                  </a:lnTo>
                  <a:lnTo>
                    <a:pt x="36613015" y="53330543"/>
                  </a:lnTo>
                  <a:lnTo>
                    <a:pt x="36468236" y="53330543"/>
                  </a:lnTo>
                  <a:lnTo>
                    <a:pt x="36468236" y="5318576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185764"/>
                  </a:lnTo>
                  <a:lnTo>
                    <a:pt x="0" y="53185764"/>
                  </a:lnTo>
                  <a:lnTo>
                    <a:pt x="0" y="144780"/>
                  </a:lnTo>
                  <a:close/>
                  <a:moveTo>
                    <a:pt x="0" y="53185764"/>
                  </a:moveTo>
                  <a:lnTo>
                    <a:pt x="144780" y="53185764"/>
                  </a:lnTo>
                  <a:lnTo>
                    <a:pt x="144780" y="53330543"/>
                  </a:lnTo>
                  <a:lnTo>
                    <a:pt x="0" y="53330543"/>
                  </a:lnTo>
                  <a:lnTo>
                    <a:pt x="0" y="53185764"/>
                  </a:lnTo>
                  <a:close/>
                  <a:moveTo>
                    <a:pt x="36468236" y="144780"/>
                  </a:moveTo>
                  <a:lnTo>
                    <a:pt x="36613015" y="144780"/>
                  </a:lnTo>
                  <a:lnTo>
                    <a:pt x="36613015" y="53185764"/>
                  </a:lnTo>
                  <a:lnTo>
                    <a:pt x="36468236" y="53185764"/>
                  </a:lnTo>
                  <a:lnTo>
                    <a:pt x="36468236" y="144780"/>
                  </a:lnTo>
                  <a:close/>
                  <a:moveTo>
                    <a:pt x="144780" y="53185764"/>
                  </a:moveTo>
                  <a:lnTo>
                    <a:pt x="36468236" y="53185764"/>
                  </a:lnTo>
                  <a:lnTo>
                    <a:pt x="36468236" y="53330543"/>
                  </a:lnTo>
                  <a:lnTo>
                    <a:pt x="144780" y="53330543"/>
                  </a:lnTo>
                  <a:lnTo>
                    <a:pt x="144780" y="53185764"/>
                  </a:lnTo>
                  <a:close/>
                  <a:moveTo>
                    <a:pt x="36468236" y="0"/>
                  </a:moveTo>
                  <a:lnTo>
                    <a:pt x="36613015" y="0"/>
                  </a:lnTo>
                  <a:lnTo>
                    <a:pt x="36613015" y="144780"/>
                  </a:lnTo>
                  <a:lnTo>
                    <a:pt x="36468236" y="144780"/>
                  </a:lnTo>
                  <a:lnTo>
                    <a:pt x="3646823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6468236" y="0"/>
                  </a:lnTo>
                  <a:lnTo>
                    <a:pt x="3646823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756000" y="3068949"/>
            <a:ext cx="6048000" cy="6867051"/>
            <a:chOff x="0" y="0"/>
            <a:chExt cx="8064000" cy="9156068"/>
          </a:xfrm>
        </p:grpSpPr>
        <p:sp>
          <p:nvSpPr>
            <p:cNvPr name="AutoShape 6" id="6"/>
            <p:cNvSpPr/>
            <p:nvPr/>
          </p:nvSpPr>
          <p:spPr>
            <a:xfrm rot="0">
              <a:off x="0" y="915607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" id="7"/>
            <p:cNvSpPr/>
            <p:nvPr/>
          </p:nvSpPr>
          <p:spPr>
            <a:xfrm rot="0">
              <a:off x="0" y="1831214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" id="8"/>
            <p:cNvSpPr/>
            <p:nvPr/>
          </p:nvSpPr>
          <p:spPr>
            <a:xfrm rot="0">
              <a:off x="0" y="2746821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" id="9"/>
            <p:cNvSpPr/>
            <p:nvPr/>
          </p:nvSpPr>
          <p:spPr>
            <a:xfrm rot="0">
              <a:off x="0" y="3662427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" id="10"/>
            <p:cNvSpPr/>
            <p:nvPr/>
          </p:nvSpPr>
          <p:spPr>
            <a:xfrm rot="0">
              <a:off x="0" y="4578034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rot="0">
              <a:off x="0" y="5493641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0">
              <a:off x="0" y="6409248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3" id="13"/>
            <p:cNvSpPr/>
            <p:nvPr/>
          </p:nvSpPr>
          <p:spPr>
            <a:xfrm rot="0">
              <a:off x="0" y="7324855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4" id="14"/>
            <p:cNvSpPr/>
            <p:nvPr/>
          </p:nvSpPr>
          <p:spPr>
            <a:xfrm rot="0">
              <a:off x="0" y="8240462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 rot="-5400000">
              <a:off x="-3416963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6" id="16"/>
            <p:cNvSpPr/>
            <p:nvPr/>
          </p:nvSpPr>
          <p:spPr>
            <a:xfrm rot="-5400000">
              <a:off x="-2268591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7" id="17"/>
            <p:cNvSpPr/>
            <p:nvPr/>
          </p:nvSpPr>
          <p:spPr>
            <a:xfrm rot="-5400000">
              <a:off x="-1120220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8" id="18"/>
            <p:cNvSpPr/>
            <p:nvPr/>
          </p:nvSpPr>
          <p:spPr>
            <a:xfrm rot="-5400000">
              <a:off x="28152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9" id="19"/>
            <p:cNvSpPr/>
            <p:nvPr/>
          </p:nvSpPr>
          <p:spPr>
            <a:xfrm rot="-5400000">
              <a:off x="1176523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0" id="20"/>
            <p:cNvSpPr/>
            <p:nvPr/>
          </p:nvSpPr>
          <p:spPr>
            <a:xfrm rot="-5400000">
              <a:off x="2324894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Freeform 21" id="21"/>
          <p:cNvSpPr/>
          <p:nvPr/>
        </p:nvSpPr>
        <p:spPr>
          <a:xfrm flipH="false" flipV="false" rot="0">
            <a:off x="5125800" y="157661"/>
            <a:ext cx="2059620" cy="1874255"/>
          </a:xfrm>
          <a:custGeom>
            <a:avLst/>
            <a:gdLst/>
            <a:ahLst/>
            <a:cxnLst/>
            <a:rect r="r" b="b" t="t" l="l"/>
            <a:pathLst>
              <a:path h="1874255" w="2059620">
                <a:moveTo>
                  <a:pt x="0" y="0"/>
                </a:moveTo>
                <a:lnTo>
                  <a:pt x="2059620" y="0"/>
                </a:lnTo>
                <a:lnTo>
                  <a:pt x="2059620" y="1874254"/>
                </a:lnTo>
                <a:lnTo>
                  <a:pt x="0" y="18742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/>
          <p:nvPr/>
        </p:nvGrpSpPr>
        <p:grpSpPr>
          <a:xfrm rot="0">
            <a:off x="756000" y="3068949"/>
            <a:ext cx="6048000" cy="6867051"/>
            <a:chOff x="0" y="0"/>
            <a:chExt cx="15248805" cy="1731387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5248806" cy="17313877"/>
            </a:xfrm>
            <a:custGeom>
              <a:avLst/>
              <a:gdLst/>
              <a:ahLst/>
              <a:cxnLst/>
              <a:rect r="r" b="b" t="t" l="l"/>
              <a:pathLst>
                <a:path h="17313877" w="15248806">
                  <a:moveTo>
                    <a:pt x="0" y="0"/>
                  </a:moveTo>
                  <a:lnTo>
                    <a:pt x="0" y="17313877"/>
                  </a:lnTo>
                  <a:lnTo>
                    <a:pt x="15248806" y="17313877"/>
                  </a:lnTo>
                  <a:lnTo>
                    <a:pt x="15248806" y="0"/>
                  </a:lnTo>
                  <a:lnTo>
                    <a:pt x="0" y="0"/>
                  </a:lnTo>
                  <a:close/>
                  <a:moveTo>
                    <a:pt x="15187845" y="17252917"/>
                  </a:moveTo>
                  <a:lnTo>
                    <a:pt x="59690" y="17252917"/>
                  </a:lnTo>
                  <a:lnTo>
                    <a:pt x="59690" y="59690"/>
                  </a:lnTo>
                  <a:lnTo>
                    <a:pt x="15187845" y="59690"/>
                  </a:lnTo>
                  <a:lnTo>
                    <a:pt x="15187845" y="1725291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4" id="24"/>
          <p:cNvSpPr txBox="true"/>
          <p:nvPr/>
        </p:nvSpPr>
        <p:spPr>
          <a:xfrm rot="0">
            <a:off x="756000" y="598275"/>
            <a:ext cx="4295061" cy="76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299"/>
              </a:lnSpc>
            </a:pPr>
            <a:r>
              <a:rPr lang="en-US" sz="4499" spc="76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Мектепке оралу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71548" y="1551726"/>
            <a:ext cx="4733296" cy="540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Суретті ашу үшін төмендегі плиткаларды бояңыз: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56000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сары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756000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434200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қара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434200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112401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қызыл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112401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790601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сұр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790601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756000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350598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352676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215463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2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33631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485732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4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487117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218235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196413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76207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620866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080329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36904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336350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646989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1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080015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2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089249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648835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3352676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335360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4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369975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421947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48773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3350598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621559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487117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352676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4218235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083793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5949352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8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78873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756000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756000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75600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78873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756000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756000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788732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756000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621559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4229145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508939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616103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621559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1621870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1649146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1620866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505245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94935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083793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949352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2487117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2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945195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056517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2509561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221759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949352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085348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080329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4230389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2485732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218235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1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5951218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215463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5090804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5083793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5945195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593827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91662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951218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5676" y="408310"/>
            <a:ext cx="6779744" cy="9875380"/>
            <a:chOff x="0" y="0"/>
            <a:chExt cx="36613015" cy="5333054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6468235" cy="53185767"/>
            </a:xfrm>
            <a:custGeom>
              <a:avLst/>
              <a:gdLst/>
              <a:ahLst/>
              <a:cxnLst/>
              <a:rect r="r" b="b" t="t" l="l"/>
              <a:pathLst>
                <a:path h="53185767" w="36468235">
                  <a:moveTo>
                    <a:pt x="0" y="0"/>
                  </a:moveTo>
                  <a:lnTo>
                    <a:pt x="36468235" y="0"/>
                  </a:lnTo>
                  <a:lnTo>
                    <a:pt x="36468235" y="53185767"/>
                  </a:lnTo>
                  <a:lnTo>
                    <a:pt x="0" y="531857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6613015" cy="53330543"/>
            </a:xfrm>
            <a:custGeom>
              <a:avLst/>
              <a:gdLst/>
              <a:ahLst/>
              <a:cxnLst/>
              <a:rect r="r" b="b" t="t" l="l"/>
              <a:pathLst>
                <a:path h="53330543" w="36613015">
                  <a:moveTo>
                    <a:pt x="36468236" y="53185764"/>
                  </a:moveTo>
                  <a:lnTo>
                    <a:pt x="36613015" y="53185764"/>
                  </a:lnTo>
                  <a:lnTo>
                    <a:pt x="36613015" y="53330543"/>
                  </a:lnTo>
                  <a:lnTo>
                    <a:pt x="36468236" y="53330543"/>
                  </a:lnTo>
                  <a:lnTo>
                    <a:pt x="36468236" y="5318576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185764"/>
                  </a:lnTo>
                  <a:lnTo>
                    <a:pt x="0" y="53185764"/>
                  </a:lnTo>
                  <a:lnTo>
                    <a:pt x="0" y="144780"/>
                  </a:lnTo>
                  <a:close/>
                  <a:moveTo>
                    <a:pt x="0" y="53185764"/>
                  </a:moveTo>
                  <a:lnTo>
                    <a:pt x="144780" y="53185764"/>
                  </a:lnTo>
                  <a:lnTo>
                    <a:pt x="144780" y="53330543"/>
                  </a:lnTo>
                  <a:lnTo>
                    <a:pt x="0" y="53330543"/>
                  </a:lnTo>
                  <a:lnTo>
                    <a:pt x="0" y="53185764"/>
                  </a:lnTo>
                  <a:close/>
                  <a:moveTo>
                    <a:pt x="36468236" y="144780"/>
                  </a:moveTo>
                  <a:lnTo>
                    <a:pt x="36613015" y="144780"/>
                  </a:lnTo>
                  <a:lnTo>
                    <a:pt x="36613015" y="53185764"/>
                  </a:lnTo>
                  <a:lnTo>
                    <a:pt x="36468236" y="53185764"/>
                  </a:lnTo>
                  <a:lnTo>
                    <a:pt x="36468236" y="144780"/>
                  </a:lnTo>
                  <a:close/>
                  <a:moveTo>
                    <a:pt x="144780" y="53185764"/>
                  </a:moveTo>
                  <a:lnTo>
                    <a:pt x="36468236" y="53185764"/>
                  </a:lnTo>
                  <a:lnTo>
                    <a:pt x="36468236" y="53330543"/>
                  </a:lnTo>
                  <a:lnTo>
                    <a:pt x="144780" y="53330543"/>
                  </a:lnTo>
                  <a:lnTo>
                    <a:pt x="144780" y="53185764"/>
                  </a:lnTo>
                  <a:close/>
                  <a:moveTo>
                    <a:pt x="36468236" y="0"/>
                  </a:moveTo>
                  <a:lnTo>
                    <a:pt x="36613015" y="0"/>
                  </a:lnTo>
                  <a:lnTo>
                    <a:pt x="36613015" y="144780"/>
                  </a:lnTo>
                  <a:lnTo>
                    <a:pt x="36468236" y="144780"/>
                  </a:lnTo>
                  <a:lnTo>
                    <a:pt x="3646823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6468236" y="0"/>
                  </a:lnTo>
                  <a:lnTo>
                    <a:pt x="3646823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756000" y="3068949"/>
            <a:ext cx="6048000" cy="6867051"/>
            <a:chOff x="0" y="0"/>
            <a:chExt cx="8064000" cy="9156068"/>
          </a:xfrm>
        </p:grpSpPr>
        <p:sp>
          <p:nvSpPr>
            <p:cNvPr name="AutoShape 6" id="6"/>
            <p:cNvSpPr/>
            <p:nvPr/>
          </p:nvSpPr>
          <p:spPr>
            <a:xfrm rot="0">
              <a:off x="0" y="915607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" id="7"/>
            <p:cNvSpPr/>
            <p:nvPr/>
          </p:nvSpPr>
          <p:spPr>
            <a:xfrm rot="0">
              <a:off x="0" y="1831214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" id="8"/>
            <p:cNvSpPr/>
            <p:nvPr/>
          </p:nvSpPr>
          <p:spPr>
            <a:xfrm rot="0">
              <a:off x="0" y="2746821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" id="9"/>
            <p:cNvSpPr/>
            <p:nvPr/>
          </p:nvSpPr>
          <p:spPr>
            <a:xfrm rot="0">
              <a:off x="0" y="3662427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" id="10"/>
            <p:cNvSpPr/>
            <p:nvPr/>
          </p:nvSpPr>
          <p:spPr>
            <a:xfrm rot="0">
              <a:off x="0" y="4578034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rot="0">
              <a:off x="0" y="5493641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0">
              <a:off x="0" y="6409248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3" id="13"/>
            <p:cNvSpPr/>
            <p:nvPr/>
          </p:nvSpPr>
          <p:spPr>
            <a:xfrm rot="0">
              <a:off x="0" y="7324855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4" id="14"/>
            <p:cNvSpPr/>
            <p:nvPr/>
          </p:nvSpPr>
          <p:spPr>
            <a:xfrm rot="0">
              <a:off x="0" y="8240462"/>
              <a:ext cx="8064000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 rot="-5400000">
              <a:off x="-3416963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6" id="16"/>
            <p:cNvSpPr/>
            <p:nvPr/>
          </p:nvSpPr>
          <p:spPr>
            <a:xfrm rot="-5400000">
              <a:off x="-2268591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7" id="17"/>
            <p:cNvSpPr/>
            <p:nvPr/>
          </p:nvSpPr>
          <p:spPr>
            <a:xfrm rot="-5400000">
              <a:off x="-1120220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8" id="18"/>
            <p:cNvSpPr/>
            <p:nvPr/>
          </p:nvSpPr>
          <p:spPr>
            <a:xfrm rot="-5400000">
              <a:off x="28152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9" id="19"/>
            <p:cNvSpPr/>
            <p:nvPr/>
          </p:nvSpPr>
          <p:spPr>
            <a:xfrm rot="-5400000">
              <a:off x="1176523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0" id="20"/>
            <p:cNvSpPr/>
            <p:nvPr/>
          </p:nvSpPr>
          <p:spPr>
            <a:xfrm rot="-5400000">
              <a:off x="2324894" y="4565334"/>
              <a:ext cx="9156068" cy="0"/>
            </a:xfrm>
            <a:prstGeom prst="line">
              <a:avLst/>
            </a:prstGeom>
            <a:ln cap="flat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Freeform 21" id="21"/>
          <p:cNvSpPr/>
          <p:nvPr/>
        </p:nvSpPr>
        <p:spPr>
          <a:xfrm flipH="false" flipV="false" rot="0">
            <a:off x="5170173" y="157661"/>
            <a:ext cx="2015247" cy="1833875"/>
          </a:xfrm>
          <a:custGeom>
            <a:avLst/>
            <a:gdLst/>
            <a:ahLst/>
            <a:cxnLst/>
            <a:rect r="r" b="b" t="t" l="l"/>
            <a:pathLst>
              <a:path h="1833875" w="2015247">
                <a:moveTo>
                  <a:pt x="0" y="0"/>
                </a:moveTo>
                <a:lnTo>
                  <a:pt x="2015247" y="0"/>
                </a:lnTo>
                <a:lnTo>
                  <a:pt x="2015247" y="1833875"/>
                </a:lnTo>
                <a:lnTo>
                  <a:pt x="0" y="18338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/>
          <p:nvPr/>
        </p:nvGrpSpPr>
        <p:grpSpPr>
          <a:xfrm rot="0">
            <a:off x="756000" y="3068949"/>
            <a:ext cx="6048000" cy="6867051"/>
            <a:chOff x="0" y="0"/>
            <a:chExt cx="15248805" cy="1731387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5248806" cy="17313877"/>
            </a:xfrm>
            <a:custGeom>
              <a:avLst/>
              <a:gdLst/>
              <a:ahLst/>
              <a:cxnLst/>
              <a:rect r="r" b="b" t="t" l="l"/>
              <a:pathLst>
                <a:path h="17313877" w="15248806">
                  <a:moveTo>
                    <a:pt x="0" y="0"/>
                  </a:moveTo>
                  <a:lnTo>
                    <a:pt x="0" y="17313877"/>
                  </a:lnTo>
                  <a:lnTo>
                    <a:pt x="15248806" y="17313877"/>
                  </a:lnTo>
                  <a:lnTo>
                    <a:pt x="15248806" y="0"/>
                  </a:lnTo>
                  <a:lnTo>
                    <a:pt x="0" y="0"/>
                  </a:lnTo>
                  <a:close/>
                  <a:moveTo>
                    <a:pt x="15187845" y="17252917"/>
                  </a:moveTo>
                  <a:lnTo>
                    <a:pt x="59690" y="17252917"/>
                  </a:lnTo>
                  <a:lnTo>
                    <a:pt x="59690" y="59690"/>
                  </a:lnTo>
                  <a:lnTo>
                    <a:pt x="15187845" y="59690"/>
                  </a:lnTo>
                  <a:lnTo>
                    <a:pt x="15187845" y="1725291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5100072" y="5174112"/>
            <a:ext cx="810525" cy="623075"/>
            <a:chOff x="0" y="0"/>
            <a:chExt cx="290474" cy="22329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5100072" y="4491797"/>
            <a:ext cx="810525" cy="623075"/>
            <a:chOff x="0" y="0"/>
            <a:chExt cx="290474" cy="223296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5100072" y="5856427"/>
            <a:ext cx="810525" cy="623075"/>
            <a:chOff x="0" y="0"/>
            <a:chExt cx="290474" cy="223296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3385943" y="3789487"/>
            <a:ext cx="810525" cy="623075"/>
            <a:chOff x="0" y="0"/>
            <a:chExt cx="290474" cy="223296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5099581" y="3789487"/>
            <a:ext cx="810525" cy="623075"/>
            <a:chOff x="0" y="0"/>
            <a:chExt cx="290474" cy="223296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2529124" y="3789487"/>
            <a:ext cx="810525" cy="623075"/>
            <a:chOff x="0" y="0"/>
            <a:chExt cx="290474" cy="223296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4242762" y="3789487"/>
            <a:ext cx="810525" cy="623075"/>
            <a:chOff x="0" y="0"/>
            <a:chExt cx="290474" cy="223296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3379009" y="6538708"/>
            <a:ext cx="810525" cy="623075"/>
            <a:chOff x="0" y="0"/>
            <a:chExt cx="290474" cy="22329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47" id="4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2510074" y="6538708"/>
            <a:ext cx="810525" cy="623075"/>
            <a:chOff x="0" y="0"/>
            <a:chExt cx="290474" cy="223296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50" id="5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1" id="51"/>
          <p:cNvGrpSpPr/>
          <p:nvPr/>
        </p:nvGrpSpPr>
        <p:grpSpPr>
          <a:xfrm rot="0">
            <a:off x="4247945" y="6538708"/>
            <a:ext cx="810525" cy="623075"/>
            <a:chOff x="0" y="0"/>
            <a:chExt cx="290474" cy="223296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53" id="5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4" id="54"/>
          <p:cNvGrpSpPr/>
          <p:nvPr/>
        </p:nvGrpSpPr>
        <p:grpSpPr>
          <a:xfrm rot="0">
            <a:off x="1644640" y="5166143"/>
            <a:ext cx="810525" cy="623075"/>
            <a:chOff x="0" y="0"/>
            <a:chExt cx="290474" cy="223296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1644640" y="6542799"/>
            <a:ext cx="810525" cy="623075"/>
            <a:chOff x="0" y="0"/>
            <a:chExt cx="290474" cy="223296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4D4D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1644640" y="3789487"/>
            <a:ext cx="810525" cy="623075"/>
            <a:chOff x="0" y="0"/>
            <a:chExt cx="290474" cy="223296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1644640" y="4477815"/>
            <a:ext cx="810525" cy="623075"/>
            <a:chOff x="0" y="0"/>
            <a:chExt cx="290474" cy="223296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0">
            <a:off x="1644640" y="5854471"/>
            <a:ext cx="810525" cy="623075"/>
            <a:chOff x="0" y="0"/>
            <a:chExt cx="290474" cy="223296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630353" y="7906135"/>
            <a:ext cx="810525" cy="623075"/>
            <a:chOff x="0" y="0"/>
            <a:chExt cx="290474" cy="223296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791171" y="7225909"/>
            <a:ext cx="810525" cy="623075"/>
            <a:chOff x="0" y="0"/>
            <a:chExt cx="290474" cy="223296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2498028" y="7225909"/>
            <a:ext cx="810525" cy="623075"/>
            <a:chOff x="0" y="0"/>
            <a:chExt cx="290474" cy="223296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4D4D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644599" y="7225909"/>
            <a:ext cx="810525" cy="623075"/>
            <a:chOff x="0" y="0"/>
            <a:chExt cx="290474" cy="223296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5951218" y="7922972"/>
            <a:ext cx="810525" cy="623075"/>
            <a:chOff x="0" y="0"/>
            <a:chExt cx="290474" cy="223296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5096570" y="7912774"/>
            <a:ext cx="810525" cy="623075"/>
            <a:chOff x="0" y="0"/>
            <a:chExt cx="290474" cy="223296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5951218" y="8600311"/>
            <a:ext cx="810525" cy="623075"/>
            <a:chOff x="0" y="0"/>
            <a:chExt cx="290474" cy="223296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4254049" y="8600311"/>
            <a:ext cx="810525" cy="623075"/>
            <a:chOff x="0" y="0"/>
            <a:chExt cx="290474" cy="223296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3" id="93"/>
          <p:cNvGrpSpPr/>
          <p:nvPr/>
        </p:nvGrpSpPr>
        <p:grpSpPr>
          <a:xfrm rot="0">
            <a:off x="5102633" y="8600311"/>
            <a:ext cx="810525" cy="623075"/>
            <a:chOff x="0" y="0"/>
            <a:chExt cx="290474" cy="223296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95" id="9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6" id="96"/>
          <p:cNvGrpSpPr/>
          <p:nvPr/>
        </p:nvGrpSpPr>
        <p:grpSpPr>
          <a:xfrm rot="0">
            <a:off x="5951218" y="7228795"/>
            <a:ext cx="810525" cy="623075"/>
            <a:chOff x="0" y="0"/>
            <a:chExt cx="290474" cy="223296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98" id="9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9" id="99"/>
          <p:cNvGrpSpPr/>
          <p:nvPr/>
        </p:nvGrpSpPr>
        <p:grpSpPr>
          <a:xfrm rot="0">
            <a:off x="5089672" y="7228795"/>
            <a:ext cx="810525" cy="623075"/>
            <a:chOff x="0" y="0"/>
            <a:chExt cx="290474" cy="223296"/>
          </a:xfrm>
        </p:grpSpPr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01" id="10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2" id="102"/>
          <p:cNvGrpSpPr/>
          <p:nvPr/>
        </p:nvGrpSpPr>
        <p:grpSpPr>
          <a:xfrm rot="0">
            <a:off x="4228125" y="7228795"/>
            <a:ext cx="810525" cy="623075"/>
            <a:chOff x="0" y="0"/>
            <a:chExt cx="290474" cy="223296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104" id="10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5" id="105"/>
          <p:cNvGrpSpPr/>
          <p:nvPr/>
        </p:nvGrpSpPr>
        <p:grpSpPr>
          <a:xfrm rot="0">
            <a:off x="791171" y="8588573"/>
            <a:ext cx="810525" cy="623075"/>
            <a:chOff x="0" y="0"/>
            <a:chExt cx="290474" cy="223296"/>
          </a:xfrm>
        </p:grpSpPr>
        <p:sp>
          <p:nvSpPr>
            <p:cNvPr name="Freeform 106" id="10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07" id="10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8" id="108"/>
          <p:cNvGrpSpPr/>
          <p:nvPr/>
        </p:nvGrpSpPr>
        <p:grpSpPr>
          <a:xfrm rot="0">
            <a:off x="1650622" y="8588573"/>
            <a:ext cx="810525" cy="623075"/>
            <a:chOff x="0" y="0"/>
            <a:chExt cx="290474" cy="223296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10" id="11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1" id="111"/>
          <p:cNvGrpSpPr/>
          <p:nvPr/>
        </p:nvGrpSpPr>
        <p:grpSpPr>
          <a:xfrm rot="0">
            <a:off x="2510074" y="8588573"/>
            <a:ext cx="810525" cy="623075"/>
            <a:chOff x="0" y="0"/>
            <a:chExt cx="290474" cy="223296"/>
          </a:xfrm>
        </p:grpSpPr>
        <p:sp>
          <p:nvSpPr>
            <p:cNvPr name="Freeform 112" id="11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13" id="11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4" id="114"/>
          <p:cNvGrpSpPr/>
          <p:nvPr/>
        </p:nvGrpSpPr>
        <p:grpSpPr>
          <a:xfrm rot="0">
            <a:off x="791171" y="9269807"/>
            <a:ext cx="810525" cy="623075"/>
            <a:chOff x="0" y="0"/>
            <a:chExt cx="290474" cy="223296"/>
          </a:xfrm>
        </p:grpSpPr>
        <p:sp>
          <p:nvSpPr>
            <p:cNvPr name="Freeform 115" id="11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16" id="11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7" id="117"/>
          <p:cNvGrpSpPr/>
          <p:nvPr/>
        </p:nvGrpSpPr>
        <p:grpSpPr>
          <a:xfrm rot="0">
            <a:off x="1651178" y="9269807"/>
            <a:ext cx="810525" cy="623075"/>
            <a:chOff x="0" y="0"/>
            <a:chExt cx="290474" cy="223296"/>
          </a:xfrm>
        </p:grpSpPr>
        <p:sp>
          <p:nvSpPr>
            <p:cNvPr name="Freeform 118" id="11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19" id="11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0" id="120"/>
          <p:cNvGrpSpPr/>
          <p:nvPr/>
        </p:nvGrpSpPr>
        <p:grpSpPr>
          <a:xfrm rot="0">
            <a:off x="2511186" y="9269807"/>
            <a:ext cx="810525" cy="623075"/>
            <a:chOff x="0" y="0"/>
            <a:chExt cx="290474" cy="223296"/>
          </a:xfrm>
        </p:grpSpPr>
        <p:sp>
          <p:nvSpPr>
            <p:cNvPr name="Freeform 121" id="12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22" id="12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3" id="123"/>
          <p:cNvGrpSpPr/>
          <p:nvPr/>
        </p:nvGrpSpPr>
        <p:grpSpPr>
          <a:xfrm rot="0">
            <a:off x="5951218" y="9292275"/>
            <a:ext cx="810525" cy="623075"/>
            <a:chOff x="0" y="0"/>
            <a:chExt cx="290474" cy="223296"/>
          </a:xfrm>
        </p:grpSpPr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25" id="12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6" id="126"/>
          <p:cNvGrpSpPr/>
          <p:nvPr/>
        </p:nvGrpSpPr>
        <p:grpSpPr>
          <a:xfrm rot="0">
            <a:off x="4247945" y="9292275"/>
            <a:ext cx="810525" cy="623075"/>
            <a:chOff x="0" y="0"/>
            <a:chExt cx="290474" cy="223296"/>
          </a:xfrm>
        </p:grpSpPr>
        <p:sp>
          <p:nvSpPr>
            <p:cNvPr name="Freeform 127" id="12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28" id="12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9" id="129"/>
          <p:cNvGrpSpPr/>
          <p:nvPr/>
        </p:nvGrpSpPr>
        <p:grpSpPr>
          <a:xfrm rot="0">
            <a:off x="5099581" y="9292275"/>
            <a:ext cx="810525" cy="623075"/>
            <a:chOff x="0" y="0"/>
            <a:chExt cx="290474" cy="223296"/>
          </a:xfrm>
        </p:grpSpPr>
        <p:sp>
          <p:nvSpPr>
            <p:cNvPr name="Freeform 130" id="13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31" id="13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2" id="132"/>
          <p:cNvGrpSpPr/>
          <p:nvPr/>
        </p:nvGrpSpPr>
        <p:grpSpPr>
          <a:xfrm rot="0">
            <a:off x="5951218" y="3120885"/>
            <a:ext cx="810525" cy="623075"/>
            <a:chOff x="0" y="0"/>
            <a:chExt cx="290474" cy="223296"/>
          </a:xfrm>
        </p:grpSpPr>
        <p:sp>
          <p:nvSpPr>
            <p:cNvPr name="Freeform 133" id="13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34" id="13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5" id="135"/>
          <p:cNvGrpSpPr/>
          <p:nvPr/>
        </p:nvGrpSpPr>
        <p:grpSpPr>
          <a:xfrm rot="0">
            <a:off x="791171" y="3120885"/>
            <a:ext cx="810525" cy="623075"/>
            <a:chOff x="0" y="0"/>
            <a:chExt cx="290474" cy="223296"/>
          </a:xfrm>
        </p:grpSpPr>
        <p:sp>
          <p:nvSpPr>
            <p:cNvPr name="Freeform 136" id="13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37" id="13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8" id="138"/>
          <p:cNvGrpSpPr/>
          <p:nvPr/>
        </p:nvGrpSpPr>
        <p:grpSpPr>
          <a:xfrm rot="0">
            <a:off x="1651178" y="3120885"/>
            <a:ext cx="810525" cy="623075"/>
            <a:chOff x="0" y="0"/>
            <a:chExt cx="290474" cy="223296"/>
          </a:xfrm>
        </p:grpSpPr>
        <p:sp>
          <p:nvSpPr>
            <p:cNvPr name="Freeform 139" id="13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40" id="14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41" id="141"/>
          <p:cNvGrpSpPr/>
          <p:nvPr/>
        </p:nvGrpSpPr>
        <p:grpSpPr>
          <a:xfrm rot="0">
            <a:off x="2511186" y="3120885"/>
            <a:ext cx="810525" cy="623075"/>
            <a:chOff x="0" y="0"/>
            <a:chExt cx="290474" cy="223296"/>
          </a:xfrm>
        </p:grpSpPr>
        <p:sp>
          <p:nvSpPr>
            <p:cNvPr name="Freeform 142" id="14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43" id="14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44" id="144"/>
          <p:cNvGrpSpPr/>
          <p:nvPr/>
        </p:nvGrpSpPr>
        <p:grpSpPr>
          <a:xfrm rot="0">
            <a:off x="3371194" y="3120885"/>
            <a:ext cx="810525" cy="623075"/>
            <a:chOff x="0" y="0"/>
            <a:chExt cx="290474" cy="223296"/>
          </a:xfrm>
        </p:grpSpPr>
        <p:sp>
          <p:nvSpPr>
            <p:cNvPr name="Freeform 145" id="14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46" id="14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47" id="147"/>
          <p:cNvGrpSpPr/>
          <p:nvPr/>
        </p:nvGrpSpPr>
        <p:grpSpPr>
          <a:xfrm rot="0">
            <a:off x="4231202" y="3120885"/>
            <a:ext cx="810525" cy="623075"/>
            <a:chOff x="0" y="0"/>
            <a:chExt cx="290474" cy="223296"/>
          </a:xfrm>
        </p:grpSpPr>
        <p:sp>
          <p:nvSpPr>
            <p:cNvPr name="Freeform 148" id="14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49" id="14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0" id="150"/>
          <p:cNvGrpSpPr/>
          <p:nvPr/>
        </p:nvGrpSpPr>
        <p:grpSpPr>
          <a:xfrm rot="0">
            <a:off x="5091210" y="3120885"/>
            <a:ext cx="810525" cy="623075"/>
            <a:chOff x="0" y="0"/>
            <a:chExt cx="290474" cy="223296"/>
          </a:xfrm>
        </p:grpSpPr>
        <p:sp>
          <p:nvSpPr>
            <p:cNvPr name="Freeform 151" id="15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52" id="15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3" id="153"/>
          <p:cNvGrpSpPr/>
          <p:nvPr/>
        </p:nvGrpSpPr>
        <p:grpSpPr>
          <a:xfrm rot="0">
            <a:off x="5951218" y="3815062"/>
            <a:ext cx="810525" cy="623075"/>
            <a:chOff x="0" y="0"/>
            <a:chExt cx="290474" cy="223296"/>
          </a:xfrm>
        </p:grpSpPr>
        <p:sp>
          <p:nvSpPr>
            <p:cNvPr name="Freeform 154" id="15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55" id="15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6" id="156"/>
          <p:cNvGrpSpPr/>
          <p:nvPr/>
        </p:nvGrpSpPr>
        <p:grpSpPr>
          <a:xfrm rot="0">
            <a:off x="5951218" y="4499714"/>
            <a:ext cx="810525" cy="623075"/>
            <a:chOff x="0" y="0"/>
            <a:chExt cx="290474" cy="223296"/>
          </a:xfrm>
        </p:grpSpPr>
        <p:sp>
          <p:nvSpPr>
            <p:cNvPr name="Freeform 157" id="15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58" id="15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9" id="159"/>
          <p:cNvGrpSpPr/>
          <p:nvPr/>
        </p:nvGrpSpPr>
        <p:grpSpPr>
          <a:xfrm rot="0">
            <a:off x="5951218" y="5184365"/>
            <a:ext cx="810525" cy="623075"/>
            <a:chOff x="0" y="0"/>
            <a:chExt cx="290474" cy="223296"/>
          </a:xfrm>
        </p:grpSpPr>
        <p:sp>
          <p:nvSpPr>
            <p:cNvPr name="Freeform 160" id="16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61" id="16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2" id="162"/>
          <p:cNvGrpSpPr/>
          <p:nvPr/>
        </p:nvGrpSpPr>
        <p:grpSpPr>
          <a:xfrm rot="0">
            <a:off x="5951218" y="5869017"/>
            <a:ext cx="810525" cy="623075"/>
            <a:chOff x="0" y="0"/>
            <a:chExt cx="290474" cy="223296"/>
          </a:xfrm>
        </p:grpSpPr>
        <p:sp>
          <p:nvSpPr>
            <p:cNvPr name="Freeform 163" id="16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64" id="16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5" id="165"/>
          <p:cNvGrpSpPr/>
          <p:nvPr/>
        </p:nvGrpSpPr>
        <p:grpSpPr>
          <a:xfrm rot="0">
            <a:off x="5951218" y="6553668"/>
            <a:ext cx="810525" cy="623075"/>
            <a:chOff x="0" y="0"/>
            <a:chExt cx="290474" cy="223296"/>
          </a:xfrm>
        </p:grpSpPr>
        <p:sp>
          <p:nvSpPr>
            <p:cNvPr name="Freeform 166" id="16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67" id="16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8" id="168"/>
          <p:cNvGrpSpPr/>
          <p:nvPr/>
        </p:nvGrpSpPr>
        <p:grpSpPr>
          <a:xfrm rot="0">
            <a:off x="791171" y="3796012"/>
            <a:ext cx="810525" cy="623075"/>
            <a:chOff x="0" y="0"/>
            <a:chExt cx="290474" cy="223296"/>
          </a:xfrm>
        </p:grpSpPr>
        <p:sp>
          <p:nvSpPr>
            <p:cNvPr name="Freeform 169" id="16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70" id="17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71" id="171"/>
          <p:cNvGrpSpPr/>
          <p:nvPr/>
        </p:nvGrpSpPr>
        <p:grpSpPr>
          <a:xfrm rot="0">
            <a:off x="791171" y="4480664"/>
            <a:ext cx="810525" cy="623075"/>
            <a:chOff x="0" y="0"/>
            <a:chExt cx="290474" cy="223296"/>
          </a:xfrm>
        </p:grpSpPr>
        <p:sp>
          <p:nvSpPr>
            <p:cNvPr name="Freeform 172" id="17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73" id="17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74" id="174"/>
          <p:cNvGrpSpPr/>
          <p:nvPr/>
        </p:nvGrpSpPr>
        <p:grpSpPr>
          <a:xfrm rot="0">
            <a:off x="791171" y="5165315"/>
            <a:ext cx="810525" cy="623075"/>
            <a:chOff x="0" y="0"/>
            <a:chExt cx="290474" cy="223296"/>
          </a:xfrm>
        </p:grpSpPr>
        <p:sp>
          <p:nvSpPr>
            <p:cNvPr name="Freeform 175" id="17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76" id="17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77" id="177"/>
          <p:cNvGrpSpPr/>
          <p:nvPr/>
        </p:nvGrpSpPr>
        <p:grpSpPr>
          <a:xfrm rot="0">
            <a:off x="791171" y="5849967"/>
            <a:ext cx="810525" cy="623075"/>
            <a:chOff x="0" y="0"/>
            <a:chExt cx="290474" cy="223296"/>
          </a:xfrm>
        </p:grpSpPr>
        <p:sp>
          <p:nvSpPr>
            <p:cNvPr name="Freeform 178" id="17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79" id="17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0" id="180"/>
          <p:cNvGrpSpPr/>
          <p:nvPr/>
        </p:nvGrpSpPr>
        <p:grpSpPr>
          <a:xfrm rot="0">
            <a:off x="791171" y="6534618"/>
            <a:ext cx="810525" cy="623075"/>
            <a:chOff x="0" y="0"/>
            <a:chExt cx="290474" cy="223296"/>
          </a:xfrm>
        </p:grpSpPr>
        <p:sp>
          <p:nvSpPr>
            <p:cNvPr name="Freeform 181" id="18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82" id="18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3" id="183"/>
          <p:cNvGrpSpPr/>
          <p:nvPr/>
        </p:nvGrpSpPr>
        <p:grpSpPr>
          <a:xfrm rot="0">
            <a:off x="791171" y="7903922"/>
            <a:ext cx="810525" cy="623075"/>
            <a:chOff x="0" y="0"/>
            <a:chExt cx="290474" cy="223296"/>
          </a:xfrm>
        </p:grpSpPr>
        <p:sp>
          <p:nvSpPr>
            <p:cNvPr name="Freeform 184" id="18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TextBox 185" id="18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6" id="186"/>
          <p:cNvGrpSpPr/>
          <p:nvPr/>
        </p:nvGrpSpPr>
        <p:grpSpPr>
          <a:xfrm rot="0">
            <a:off x="3381251" y="7912774"/>
            <a:ext cx="810525" cy="623075"/>
            <a:chOff x="0" y="0"/>
            <a:chExt cx="290474" cy="223296"/>
          </a:xfrm>
        </p:grpSpPr>
        <p:sp>
          <p:nvSpPr>
            <p:cNvPr name="Freeform 187" id="18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188" id="18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9" id="189"/>
          <p:cNvGrpSpPr/>
          <p:nvPr/>
        </p:nvGrpSpPr>
        <p:grpSpPr>
          <a:xfrm rot="0">
            <a:off x="3368224" y="8612050"/>
            <a:ext cx="810525" cy="623075"/>
            <a:chOff x="0" y="0"/>
            <a:chExt cx="290474" cy="223296"/>
          </a:xfrm>
        </p:grpSpPr>
        <p:sp>
          <p:nvSpPr>
            <p:cNvPr name="Freeform 190" id="19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91" id="19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92" id="192"/>
          <p:cNvGrpSpPr/>
          <p:nvPr/>
        </p:nvGrpSpPr>
        <p:grpSpPr>
          <a:xfrm rot="0">
            <a:off x="3381251" y="9292275"/>
            <a:ext cx="810525" cy="623075"/>
            <a:chOff x="0" y="0"/>
            <a:chExt cx="290474" cy="223296"/>
          </a:xfrm>
        </p:grpSpPr>
        <p:sp>
          <p:nvSpPr>
            <p:cNvPr name="Freeform 193" id="19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94" id="19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95" id="195"/>
          <p:cNvGrpSpPr/>
          <p:nvPr/>
        </p:nvGrpSpPr>
        <p:grpSpPr>
          <a:xfrm rot="0">
            <a:off x="2498028" y="7912774"/>
            <a:ext cx="810525" cy="623075"/>
            <a:chOff x="0" y="0"/>
            <a:chExt cx="290474" cy="223296"/>
          </a:xfrm>
        </p:grpSpPr>
        <p:sp>
          <p:nvSpPr>
            <p:cNvPr name="Freeform 196" id="19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197" id="19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98" id="198"/>
          <p:cNvGrpSpPr/>
          <p:nvPr/>
        </p:nvGrpSpPr>
        <p:grpSpPr>
          <a:xfrm rot="0">
            <a:off x="4251447" y="7912774"/>
            <a:ext cx="810525" cy="623075"/>
            <a:chOff x="0" y="0"/>
            <a:chExt cx="290474" cy="223296"/>
          </a:xfrm>
        </p:grpSpPr>
        <p:sp>
          <p:nvSpPr>
            <p:cNvPr name="Freeform 199" id="19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00" id="20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01" id="201"/>
          <p:cNvGrpSpPr/>
          <p:nvPr/>
        </p:nvGrpSpPr>
        <p:grpSpPr>
          <a:xfrm rot="0">
            <a:off x="2513576" y="5855880"/>
            <a:ext cx="810525" cy="623075"/>
            <a:chOff x="0" y="0"/>
            <a:chExt cx="290474" cy="223296"/>
          </a:xfrm>
        </p:grpSpPr>
        <p:sp>
          <p:nvSpPr>
            <p:cNvPr name="Freeform 202" id="20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03" id="20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04" id="204"/>
          <p:cNvGrpSpPr/>
          <p:nvPr/>
        </p:nvGrpSpPr>
        <p:grpSpPr>
          <a:xfrm rot="0">
            <a:off x="3374737" y="5176202"/>
            <a:ext cx="810525" cy="623075"/>
            <a:chOff x="0" y="0"/>
            <a:chExt cx="290474" cy="223296"/>
          </a:xfrm>
        </p:grpSpPr>
        <p:sp>
          <p:nvSpPr>
            <p:cNvPr name="Freeform 205" id="205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06" id="206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07" id="207"/>
          <p:cNvGrpSpPr/>
          <p:nvPr/>
        </p:nvGrpSpPr>
        <p:grpSpPr>
          <a:xfrm rot="0">
            <a:off x="3390285" y="4486452"/>
            <a:ext cx="810525" cy="623075"/>
            <a:chOff x="0" y="0"/>
            <a:chExt cx="290474" cy="223296"/>
          </a:xfrm>
        </p:grpSpPr>
        <p:sp>
          <p:nvSpPr>
            <p:cNvPr name="Freeform 208" id="208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09" id="209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10" id="210"/>
          <p:cNvGrpSpPr/>
          <p:nvPr/>
        </p:nvGrpSpPr>
        <p:grpSpPr>
          <a:xfrm rot="0">
            <a:off x="4235899" y="5176202"/>
            <a:ext cx="810525" cy="623075"/>
            <a:chOff x="0" y="0"/>
            <a:chExt cx="290474" cy="223296"/>
          </a:xfrm>
        </p:grpSpPr>
        <p:sp>
          <p:nvSpPr>
            <p:cNvPr name="Freeform 211" id="211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2" id="212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13" id="213"/>
          <p:cNvGrpSpPr/>
          <p:nvPr/>
        </p:nvGrpSpPr>
        <p:grpSpPr>
          <a:xfrm rot="0">
            <a:off x="3375998" y="5864672"/>
            <a:ext cx="810525" cy="623075"/>
            <a:chOff x="0" y="0"/>
            <a:chExt cx="290474" cy="223296"/>
          </a:xfrm>
        </p:grpSpPr>
        <p:sp>
          <p:nvSpPr>
            <p:cNvPr name="Freeform 214" id="214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15" id="215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16" id="216"/>
          <p:cNvGrpSpPr/>
          <p:nvPr/>
        </p:nvGrpSpPr>
        <p:grpSpPr>
          <a:xfrm rot="0">
            <a:off x="2513576" y="5190937"/>
            <a:ext cx="810525" cy="623075"/>
            <a:chOff x="0" y="0"/>
            <a:chExt cx="290474" cy="223296"/>
          </a:xfrm>
        </p:grpSpPr>
        <p:sp>
          <p:nvSpPr>
            <p:cNvPr name="Freeform 217" id="217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8" id="218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19" id="219"/>
          <p:cNvGrpSpPr/>
          <p:nvPr/>
        </p:nvGrpSpPr>
        <p:grpSpPr>
          <a:xfrm rot="0">
            <a:off x="2513576" y="4491797"/>
            <a:ext cx="810525" cy="623075"/>
            <a:chOff x="0" y="0"/>
            <a:chExt cx="290474" cy="223296"/>
          </a:xfrm>
        </p:grpSpPr>
        <p:sp>
          <p:nvSpPr>
            <p:cNvPr name="Freeform 220" id="220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21" id="221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22" id="222"/>
          <p:cNvGrpSpPr/>
          <p:nvPr/>
        </p:nvGrpSpPr>
        <p:grpSpPr>
          <a:xfrm rot="0">
            <a:off x="4235899" y="4491797"/>
            <a:ext cx="810525" cy="623075"/>
            <a:chOff x="0" y="0"/>
            <a:chExt cx="290474" cy="223296"/>
          </a:xfrm>
        </p:grpSpPr>
        <p:sp>
          <p:nvSpPr>
            <p:cNvPr name="Freeform 223" id="223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24" id="224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25" id="225"/>
          <p:cNvGrpSpPr/>
          <p:nvPr/>
        </p:nvGrpSpPr>
        <p:grpSpPr>
          <a:xfrm rot="0">
            <a:off x="4235899" y="5855880"/>
            <a:ext cx="810525" cy="623075"/>
            <a:chOff x="0" y="0"/>
            <a:chExt cx="290474" cy="223296"/>
          </a:xfrm>
        </p:grpSpPr>
        <p:sp>
          <p:nvSpPr>
            <p:cNvPr name="Freeform 226" id="226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27" id="227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28" id="228"/>
          <p:cNvGrpSpPr/>
          <p:nvPr/>
        </p:nvGrpSpPr>
        <p:grpSpPr>
          <a:xfrm rot="0">
            <a:off x="5106095" y="6542799"/>
            <a:ext cx="810525" cy="623075"/>
            <a:chOff x="0" y="0"/>
            <a:chExt cx="290474" cy="223296"/>
          </a:xfrm>
        </p:grpSpPr>
        <p:sp>
          <p:nvSpPr>
            <p:cNvPr name="Freeform 229" id="229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230" id="230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31" id="231"/>
          <p:cNvGrpSpPr/>
          <p:nvPr/>
        </p:nvGrpSpPr>
        <p:grpSpPr>
          <a:xfrm rot="0">
            <a:off x="3390285" y="7232549"/>
            <a:ext cx="810525" cy="623075"/>
            <a:chOff x="0" y="0"/>
            <a:chExt cx="290474" cy="223296"/>
          </a:xfrm>
        </p:grpSpPr>
        <p:sp>
          <p:nvSpPr>
            <p:cNvPr name="Freeform 232" id="232"/>
            <p:cNvSpPr/>
            <p:nvPr/>
          </p:nvSpPr>
          <p:spPr>
            <a:xfrm flipH="false" flipV="false" rot="0">
              <a:off x="0" y="0"/>
              <a:ext cx="290474" cy="223296"/>
            </a:xfrm>
            <a:custGeom>
              <a:avLst/>
              <a:gdLst/>
              <a:ahLst/>
              <a:cxnLst/>
              <a:rect r="r" b="b" t="t" l="l"/>
              <a:pathLst>
                <a:path h="223296" w="290474">
                  <a:moveTo>
                    <a:pt x="0" y="0"/>
                  </a:moveTo>
                  <a:lnTo>
                    <a:pt x="290474" y="0"/>
                  </a:lnTo>
                  <a:lnTo>
                    <a:pt x="290474" y="223296"/>
                  </a:lnTo>
                  <a:lnTo>
                    <a:pt x="0" y="223296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233" id="233"/>
            <p:cNvSpPr txBox="true"/>
            <p:nvPr/>
          </p:nvSpPr>
          <p:spPr>
            <a:xfrm>
              <a:off x="0" y="-28575"/>
              <a:ext cx="290474" cy="2518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TextBox 234" id="234"/>
          <p:cNvSpPr txBox="true"/>
          <p:nvPr/>
        </p:nvSpPr>
        <p:spPr>
          <a:xfrm rot="0">
            <a:off x="756000" y="587160"/>
            <a:ext cx="4282650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59"/>
              </a:lnSpc>
            </a:pPr>
            <a:r>
              <a:rPr lang="en-US" sz="4399" spc="74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Answers</a:t>
            </a:r>
          </a:p>
        </p:txBody>
      </p:sp>
      <p:sp>
        <p:nvSpPr>
          <p:cNvPr name="TextBox 235" id="235"/>
          <p:cNvSpPr txBox="true"/>
          <p:nvPr/>
        </p:nvSpPr>
        <p:spPr>
          <a:xfrm rot="0">
            <a:off x="771548" y="1551726"/>
            <a:ext cx="4733296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Colour the tiles below to reveal the picture:</a:t>
            </a:r>
          </a:p>
        </p:txBody>
      </p:sp>
      <p:sp>
        <p:nvSpPr>
          <p:cNvPr name="TextBox 236" id="236"/>
          <p:cNvSpPr txBox="true"/>
          <p:nvPr/>
        </p:nvSpPr>
        <p:spPr>
          <a:xfrm rot="0">
            <a:off x="756000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yellow</a:t>
            </a:r>
          </a:p>
        </p:txBody>
      </p:sp>
      <p:sp>
        <p:nvSpPr>
          <p:cNvPr name="TextBox 237" id="237"/>
          <p:cNvSpPr txBox="true"/>
          <p:nvPr/>
        </p:nvSpPr>
        <p:spPr>
          <a:xfrm rot="0">
            <a:off x="756000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</a:t>
            </a:r>
          </a:p>
        </p:txBody>
      </p:sp>
      <p:sp>
        <p:nvSpPr>
          <p:cNvPr name="TextBox 238" id="238"/>
          <p:cNvSpPr txBox="true"/>
          <p:nvPr/>
        </p:nvSpPr>
        <p:spPr>
          <a:xfrm rot="0">
            <a:off x="2434200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black</a:t>
            </a:r>
          </a:p>
        </p:txBody>
      </p:sp>
      <p:sp>
        <p:nvSpPr>
          <p:cNvPr name="TextBox 239" id="239"/>
          <p:cNvSpPr txBox="true"/>
          <p:nvPr/>
        </p:nvSpPr>
        <p:spPr>
          <a:xfrm rot="0">
            <a:off x="2434200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16</a:t>
            </a:r>
          </a:p>
        </p:txBody>
      </p:sp>
      <p:sp>
        <p:nvSpPr>
          <p:cNvPr name="TextBox 240" id="240"/>
          <p:cNvSpPr txBox="true"/>
          <p:nvPr/>
        </p:nvSpPr>
        <p:spPr>
          <a:xfrm rot="0">
            <a:off x="4112401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red</a:t>
            </a:r>
          </a:p>
        </p:txBody>
      </p:sp>
      <p:sp>
        <p:nvSpPr>
          <p:cNvPr name="TextBox 241" id="241"/>
          <p:cNvSpPr txBox="true"/>
          <p:nvPr/>
        </p:nvSpPr>
        <p:spPr>
          <a:xfrm rot="0">
            <a:off x="4112401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242" id="242"/>
          <p:cNvSpPr txBox="true"/>
          <p:nvPr/>
        </p:nvSpPr>
        <p:spPr>
          <a:xfrm rot="0">
            <a:off x="5790601" y="2115361"/>
            <a:ext cx="1013399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aranth"/>
                <a:ea typeface="Amaranth"/>
                <a:cs typeface="Amaranth"/>
                <a:sym typeface="Amaranth"/>
              </a:rPr>
              <a:t>grey</a:t>
            </a:r>
          </a:p>
        </p:txBody>
      </p:sp>
      <p:sp>
        <p:nvSpPr>
          <p:cNvPr name="TextBox 243" id="243"/>
          <p:cNvSpPr txBox="true"/>
          <p:nvPr/>
        </p:nvSpPr>
        <p:spPr>
          <a:xfrm rot="0">
            <a:off x="5790601" y="2555416"/>
            <a:ext cx="1013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244" id="244"/>
          <p:cNvSpPr txBox="true"/>
          <p:nvPr/>
        </p:nvSpPr>
        <p:spPr>
          <a:xfrm rot="0">
            <a:off x="756000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245" id="245"/>
          <p:cNvSpPr txBox="true"/>
          <p:nvPr/>
        </p:nvSpPr>
        <p:spPr>
          <a:xfrm rot="0">
            <a:off x="3350598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46" id="246"/>
          <p:cNvSpPr txBox="true"/>
          <p:nvPr/>
        </p:nvSpPr>
        <p:spPr>
          <a:xfrm rot="0">
            <a:off x="3352676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247" id="247"/>
          <p:cNvSpPr txBox="true"/>
          <p:nvPr/>
        </p:nvSpPr>
        <p:spPr>
          <a:xfrm rot="0">
            <a:off x="4215463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2</a:t>
            </a:r>
          </a:p>
        </p:txBody>
      </p:sp>
      <p:sp>
        <p:nvSpPr>
          <p:cNvPr name="TextBox 248" id="248"/>
          <p:cNvSpPr txBox="true"/>
          <p:nvPr/>
        </p:nvSpPr>
        <p:spPr>
          <a:xfrm rot="0">
            <a:off x="333631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49" id="249"/>
          <p:cNvSpPr txBox="true"/>
          <p:nvPr/>
        </p:nvSpPr>
        <p:spPr>
          <a:xfrm rot="0">
            <a:off x="2485732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4</a:t>
            </a:r>
          </a:p>
        </p:txBody>
      </p:sp>
      <p:sp>
        <p:nvSpPr>
          <p:cNvPr name="TextBox 250" id="250"/>
          <p:cNvSpPr txBox="true"/>
          <p:nvPr/>
        </p:nvSpPr>
        <p:spPr>
          <a:xfrm rot="0">
            <a:off x="2487117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251" id="251"/>
          <p:cNvSpPr txBox="true"/>
          <p:nvPr/>
        </p:nvSpPr>
        <p:spPr>
          <a:xfrm rot="0">
            <a:off x="4218235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52" id="252"/>
          <p:cNvSpPr txBox="true"/>
          <p:nvPr/>
        </p:nvSpPr>
        <p:spPr>
          <a:xfrm rot="0">
            <a:off x="4196413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253" id="253"/>
          <p:cNvSpPr txBox="true"/>
          <p:nvPr/>
        </p:nvSpPr>
        <p:spPr>
          <a:xfrm rot="0">
            <a:off x="2476207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254" id="254"/>
          <p:cNvSpPr txBox="true"/>
          <p:nvPr/>
        </p:nvSpPr>
        <p:spPr>
          <a:xfrm rot="0">
            <a:off x="1620866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255" id="255"/>
          <p:cNvSpPr txBox="true"/>
          <p:nvPr/>
        </p:nvSpPr>
        <p:spPr>
          <a:xfrm rot="0">
            <a:off x="5080329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256" id="256"/>
          <p:cNvSpPr txBox="true"/>
          <p:nvPr/>
        </p:nvSpPr>
        <p:spPr>
          <a:xfrm rot="0">
            <a:off x="336904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57" id="257"/>
          <p:cNvSpPr txBox="true"/>
          <p:nvPr/>
        </p:nvSpPr>
        <p:spPr>
          <a:xfrm rot="0">
            <a:off x="336350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58" id="258"/>
          <p:cNvSpPr txBox="true"/>
          <p:nvPr/>
        </p:nvSpPr>
        <p:spPr>
          <a:xfrm rot="0">
            <a:off x="1646989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1</a:t>
            </a:r>
          </a:p>
        </p:txBody>
      </p:sp>
      <p:sp>
        <p:nvSpPr>
          <p:cNvPr name="TextBox 259" id="259"/>
          <p:cNvSpPr txBox="true"/>
          <p:nvPr/>
        </p:nvSpPr>
        <p:spPr>
          <a:xfrm rot="0">
            <a:off x="5080015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2</a:t>
            </a:r>
          </a:p>
        </p:txBody>
      </p:sp>
      <p:sp>
        <p:nvSpPr>
          <p:cNvPr name="TextBox 260" id="260"/>
          <p:cNvSpPr txBox="true"/>
          <p:nvPr/>
        </p:nvSpPr>
        <p:spPr>
          <a:xfrm rot="0">
            <a:off x="5089249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261" id="261"/>
          <p:cNvSpPr txBox="true"/>
          <p:nvPr/>
        </p:nvSpPr>
        <p:spPr>
          <a:xfrm rot="0">
            <a:off x="1648835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262" id="262"/>
          <p:cNvSpPr txBox="true"/>
          <p:nvPr/>
        </p:nvSpPr>
        <p:spPr>
          <a:xfrm rot="0">
            <a:off x="3352676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263" id="263"/>
          <p:cNvSpPr txBox="true"/>
          <p:nvPr/>
        </p:nvSpPr>
        <p:spPr>
          <a:xfrm rot="0">
            <a:off x="335360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4</a:t>
            </a:r>
          </a:p>
        </p:txBody>
      </p:sp>
      <p:sp>
        <p:nvSpPr>
          <p:cNvPr name="TextBox 264" id="264"/>
          <p:cNvSpPr txBox="true"/>
          <p:nvPr/>
        </p:nvSpPr>
        <p:spPr>
          <a:xfrm rot="0">
            <a:off x="3369975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265" id="265"/>
          <p:cNvSpPr txBox="true"/>
          <p:nvPr/>
        </p:nvSpPr>
        <p:spPr>
          <a:xfrm rot="0">
            <a:off x="421947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 </a:t>
            </a:r>
          </a:p>
        </p:txBody>
      </p:sp>
      <p:sp>
        <p:nvSpPr>
          <p:cNvPr name="TextBox 266" id="266"/>
          <p:cNvSpPr txBox="true"/>
          <p:nvPr/>
        </p:nvSpPr>
        <p:spPr>
          <a:xfrm rot="0">
            <a:off x="2487739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67" id="267"/>
          <p:cNvSpPr txBox="true"/>
          <p:nvPr/>
        </p:nvSpPr>
        <p:spPr>
          <a:xfrm rot="0">
            <a:off x="3350598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68" id="268"/>
          <p:cNvSpPr txBox="true"/>
          <p:nvPr/>
        </p:nvSpPr>
        <p:spPr>
          <a:xfrm rot="0">
            <a:off x="1621559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269" id="269"/>
          <p:cNvSpPr txBox="true"/>
          <p:nvPr/>
        </p:nvSpPr>
        <p:spPr>
          <a:xfrm rot="0">
            <a:off x="2487117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270" id="270"/>
          <p:cNvSpPr txBox="true"/>
          <p:nvPr/>
        </p:nvSpPr>
        <p:spPr>
          <a:xfrm rot="0">
            <a:off x="3352676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271" id="271"/>
          <p:cNvSpPr txBox="true"/>
          <p:nvPr/>
        </p:nvSpPr>
        <p:spPr>
          <a:xfrm rot="0">
            <a:off x="4218235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272" id="272"/>
          <p:cNvSpPr txBox="true"/>
          <p:nvPr/>
        </p:nvSpPr>
        <p:spPr>
          <a:xfrm rot="0">
            <a:off x="5083793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273" id="273"/>
          <p:cNvSpPr txBox="true"/>
          <p:nvPr/>
        </p:nvSpPr>
        <p:spPr>
          <a:xfrm rot="0">
            <a:off x="5949352" y="328348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8</a:t>
            </a:r>
          </a:p>
        </p:txBody>
      </p:sp>
      <p:sp>
        <p:nvSpPr>
          <p:cNvPr name="TextBox 274" id="274"/>
          <p:cNvSpPr txBox="true"/>
          <p:nvPr/>
        </p:nvSpPr>
        <p:spPr>
          <a:xfrm rot="0">
            <a:off x="78873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275" id="275"/>
          <p:cNvSpPr txBox="true"/>
          <p:nvPr/>
        </p:nvSpPr>
        <p:spPr>
          <a:xfrm rot="0">
            <a:off x="756000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276" id="276"/>
          <p:cNvSpPr txBox="true"/>
          <p:nvPr/>
        </p:nvSpPr>
        <p:spPr>
          <a:xfrm rot="0">
            <a:off x="756000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77" id="277"/>
          <p:cNvSpPr txBox="true"/>
          <p:nvPr/>
        </p:nvSpPr>
        <p:spPr>
          <a:xfrm rot="0">
            <a:off x="75600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278" id="278"/>
          <p:cNvSpPr txBox="true"/>
          <p:nvPr/>
        </p:nvSpPr>
        <p:spPr>
          <a:xfrm rot="0">
            <a:off x="78873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79" id="279"/>
          <p:cNvSpPr txBox="true"/>
          <p:nvPr/>
        </p:nvSpPr>
        <p:spPr>
          <a:xfrm rot="0">
            <a:off x="756000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80" id="280"/>
          <p:cNvSpPr txBox="true"/>
          <p:nvPr/>
        </p:nvSpPr>
        <p:spPr>
          <a:xfrm rot="0">
            <a:off x="756000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281" id="281"/>
          <p:cNvSpPr txBox="true"/>
          <p:nvPr/>
        </p:nvSpPr>
        <p:spPr>
          <a:xfrm rot="0">
            <a:off x="788732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282" id="282"/>
          <p:cNvSpPr txBox="true"/>
          <p:nvPr/>
        </p:nvSpPr>
        <p:spPr>
          <a:xfrm rot="0">
            <a:off x="756000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283" id="283"/>
          <p:cNvSpPr txBox="true"/>
          <p:nvPr/>
        </p:nvSpPr>
        <p:spPr>
          <a:xfrm rot="0">
            <a:off x="1621559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284" id="284"/>
          <p:cNvSpPr txBox="true"/>
          <p:nvPr/>
        </p:nvSpPr>
        <p:spPr>
          <a:xfrm rot="0">
            <a:off x="4229145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285" id="285"/>
          <p:cNvSpPr txBox="true"/>
          <p:nvPr/>
        </p:nvSpPr>
        <p:spPr>
          <a:xfrm rot="0">
            <a:off x="2508939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86" id="286"/>
          <p:cNvSpPr txBox="true"/>
          <p:nvPr/>
        </p:nvSpPr>
        <p:spPr>
          <a:xfrm rot="0">
            <a:off x="1616103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3</a:t>
            </a:r>
          </a:p>
        </p:txBody>
      </p:sp>
      <p:sp>
        <p:nvSpPr>
          <p:cNvPr name="TextBox 287" id="287"/>
          <p:cNvSpPr txBox="true"/>
          <p:nvPr/>
        </p:nvSpPr>
        <p:spPr>
          <a:xfrm rot="0">
            <a:off x="1621559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88" id="288"/>
          <p:cNvSpPr txBox="true"/>
          <p:nvPr/>
        </p:nvSpPr>
        <p:spPr>
          <a:xfrm rot="0">
            <a:off x="1621870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289" id="289"/>
          <p:cNvSpPr txBox="true"/>
          <p:nvPr/>
        </p:nvSpPr>
        <p:spPr>
          <a:xfrm rot="0">
            <a:off x="1649146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290" id="290"/>
          <p:cNvSpPr txBox="true"/>
          <p:nvPr/>
        </p:nvSpPr>
        <p:spPr>
          <a:xfrm rot="0">
            <a:off x="1620866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291" id="291"/>
          <p:cNvSpPr txBox="true"/>
          <p:nvPr/>
        </p:nvSpPr>
        <p:spPr>
          <a:xfrm rot="0">
            <a:off x="2505245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6</a:t>
            </a:r>
          </a:p>
        </p:txBody>
      </p:sp>
      <p:sp>
        <p:nvSpPr>
          <p:cNvPr name="TextBox 292" id="292"/>
          <p:cNvSpPr txBox="true"/>
          <p:nvPr/>
        </p:nvSpPr>
        <p:spPr>
          <a:xfrm rot="0">
            <a:off x="5949352" y="397265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293" id="293"/>
          <p:cNvSpPr txBox="true"/>
          <p:nvPr/>
        </p:nvSpPr>
        <p:spPr>
          <a:xfrm rot="0">
            <a:off x="5083793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294" id="294"/>
          <p:cNvSpPr txBox="true"/>
          <p:nvPr/>
        </p:nvSpPr>
        <p:spPr>
          <a:xfrm rot="0">
            <a:off x="5949352" y="467496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295" id="295"/>
          <p:cNvSpPr txBox="true"/>
          <p:nvPr/>
        </p:nvSpPr>
        <p:spPr>
          <a:xfrm rot="0">
            <a:off x="2487117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2</a:t>
            </a:r>
          </a:p>
        </p:txBody>
      </p:sp>
      <p:sp>
        <p:nvSpPr>
          <p:cNvPr name="TextBox 296" id="296"/>
          <p:cNvSpPr txBox="true"/>
          <p:nvPr/>
        </p:nvSpPr>
        <p:spPr>
          <a:xfrm rot="0">
            <a:off x="5945195" y="5356107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297" id="297"/>
          <p:cNvSpPr txBox="true"/>
          <p:nvPr/>
        </p:nvSpPr>
        <p:spPr>
          <a:xfrm rot="0">
            <a:off x="5056517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298" id="298"/>
          <p:cNvSpPr txBox="true"/>
          <p:nvPr/>
        </p:nvSpPr>
        <p:spPr>
          <a:xfrm rot="0">
            <a:off x="2509561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299" id="299"/>
          <p:cNvSpPr txBox="true"/>
          <p:nvPr/>
        </p:nvSpPr>
        <p:spPr>
          <a:xfrm rot="0">
            <a:off x="4221759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300" id="300"/>
          <p:cNvSpPr txBox="true"/>
          <p:nvPr/>
        </p:nvSpPr>
        <p:spPr>
          <a:xfrm rot="0">
            <a:off x="5949352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 x 2</a:t>
            </a:r>
          </a:p>
        </p:txBody>
      </p:sp>
      <p:sp>
        <p:nvSpPr>
          <p:cNvPr name="TextBox 301" id="301"/>
          <p:cNvSpPr txBox="true"/>
          <p:nvPr/>
        </p:nvSpPr>
        <p:spPr>
          <a:xfrm rot="0">
            <a:off x="5085348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302" id="302"/>
          <p:cNvSpPr txBox="true"/>
          <p:nvPr/>
        </p:nvSpPr>
        <p:spPr>
          <a:xfrm rot="0">
            <a:off x="5080329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  <p:sp>
        <p:nvSpPr>
          <p:cNvPr name="TextBox 303" id="303"/>
          <p:cNvSpPr txBox="true"/>
          <p:nvPr/>
        </p:nvSpPr>
        <p:spPr>
          <a:xfrm rot="0">
            <a:off x="4230389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12</a:t>
            </a:r>
          </a:p>
        </p:txBody>
      </p:sp>
      <p:sp>
        <p:nvSpPr>
          <p:cNvPr name="TextBox 304" id="304"/>
          <p:cNvSpPr txBox="true"/>
          <p:nvPr/>
        </p:nvSpPr>
        <p:spPr>
          <a:xfrm rot="0">
            <a:off x="2485732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305" id="305"/>
          <p:cNvSpPr txBox="true"/>
          <p:nvPr/>
        </p:nvSpPr>
        <p:spPr>
          <a:xfrm rot="0">
            <a:off x="4218235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1</a:t>
            </a:r>
          </a:p>
        </p:txBody>
      </p:sp>
      <p:sp>
        <p:nvSpPr>
          <p:cNvPr name="TextBox 306" id="306"/>
          <p:cNvSpPr txBox="true"/>
          <p:nvPr/>
        </p:nvSpPr>
        <p:spPr>
          <a:xfrm rot="0">
            <a:off x="5951218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307" id="307"/>
          <p:cNvSpPr txBox="true"/>
          <p:nvPr/>
        </p:nvSpPr>
        <p:spPr>
          <a:xfrm rot="0">
            <a:off x="4215463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 x 2</a:t>
            </a:r>
          </a:p>
        </p:txBody>
      </p:sp>
      <p:sp>
        <p:nvSpPr>
          <p:cNvPr name="TextBox 308" id="308"/>
          <p:cNvSpPr txBox="true"/>
          <p:nvPr/>
        </p:nvSpPr>
        <p:spPr>
          <a:xfrm rot="0">
            <a:off x="5090804" y="8806355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 x 8</a:t>
            </a:r>
          </a:p>
        </p:txBody>
      </p:sp>
      <p:sp>
        <p:nvSpPr>
          <p:cNvPr name="TextBox 309" id="309"/>
          <p:cNvSpPr txBox="true"/>
          <p:nvPr/>
        </p:nvSpPr>
        <p:spPr>
          <a:xfrm rot="0">
            <a:off x="5083793" y="741760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 x 1</a:t>
            </a:r>
          </a:p>
        </p:txBody>
      </p:sp>
      <p:sp>
        <p:nvSpPr>
          <p:cNvPr name="TextBox 310" id="310"/>
          <p:cNvSpPr txBox="true"/>
          <p:nvPr/>
        </p:nvSpPr>
        <p:spPr>
          <a:xfrm rot="0">
            <a:off x="5945195" y="9493766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x 4</a:t>
            </a:r>
          </a:p>
        </p:txBody>
      </p:sp>
      <p:sp>
        <p:nvSpPr>
          <p:cNvPr name="TextBox 311" id="311"/>
          <p:cNvSpPr txBox="true"/>
          <p:nvPr/>
        </p:nvSpPr>
        <p:spPr>
          <a:xfrm rot="0">
            <a:off x="5938272" y="6718839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312" id="312"/>
          <p:cNvSpPr txBox="true"/>
          <p:nvPr/>
        </p:nvSpPr>
        <p:spPr>
          <a:xfrm rot="0">
            <a:off x="5916620" y="6044130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 x 4</a:t>
            </a:r>
          </a:p>
        </p:txBody>
      </p:sp>
      <p:sp>
        <p:nvSpPr>
          <p:cNvPr name="TextBox 313" id="313"/>
          <p:cNvSpPr txBox="true"/>
          <p:nvPr/>
        </p:nvSpPr>
        <p:spPr>
          <a:xfrm rot="0">
            <a:off x="5951218" y="8127858"/>
            <a:ext cx="854648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 x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DAGZ15vyNn4</dc:identifier>
  <dcterms:modified xsi:type="dcterms:W3CDTF">2011-08-01T06:04:30Z</dcterms:modified>
  <cp:revision>1</cp:revision>
  <dc:title>Back to School Multiplication Math Worksheet</dc:title>
</cp:coreProperties>
</file>