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KG Primary Penmanship" charset="1" panose="02000506000000020003"/>
      <p:regular r:id="rId8"/>
    </p:embeddedFont>
    <p:embeddedFont>
      <p:font typeface="Code Pro" charset="1" panose="00000500000000000000"/>
      <p:regular r:id="rId9"/>
    </p:embeddedFont>
    <p:embeddedFont>
      <p:font typeface="Amsterdam Two" charset="1" panose="020005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AC0B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9324" y="159845"/>
            <a:ext cx="7201353" cy="10372311"/>
            <a:chOff x="0" y="0"/>
            <a:chExt cx="56329257" cy="8113261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56184474" cy="80987834"/>
            </a:xfrm>
            <a:custGeom>
              <a:avLst/>
              <a:gdLst/>
              <a:ahLst/>
              <a:cxnLst/>
              <a:rect r="r" b="b" t="t" l="l"/>
              <a:pathLst>
                <a:path h="80987834" w="56184474">
                  <a:moveTo>
                    <a:pt x="0" y="0"/>
                  </a:moveTo>
                  <a:lnTo>
                    <a:pt x="56184474" y="0"/>
                  </a:lnTo>
                  <a:lnTo>
                    <a:pt x="56184474" y="80987834"/>
                  </a:lnTo>
                  <a:lnTo>
                    <a:pt x="0" y="809878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6329256" cy="81132611"/>
            </a:xfrm>
            <a:custGeom>
              <a:avLst/>
              <a:gdLst/>
              <a:ahLst/>
              <a:cxnLst/>
              <a:rect r="r" b="b" t="t" l="l"/>
              <a:pathLst>
                <a:path h="81132611" w="56329256">
                  <a:moveTo>
                    <a:pt x="56184478" y="80987832"/>
                  </a:moveTo>
                  <a:lnTo>
                    <a:pt x="56329256" y="80987832"/>
                  </a:lnTo>
                  <a:lnTo>
                    <a:pt x="56329256" y="81132611"/>
                  </a:lnTo>
                  <a:lnTo>
                    <a:pt x="56184478" y="81132611"/>
                  </a:lnTo>
                  <a:lnTo>
                    <a:pt x="56184478" y="80987832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80987832"/>
                  </a:lnTo>
                  <a:lnTo>
                    <a:pt x="0" y="80987832"/>
                  </a:lnTo>
                  <a:lnTo>
                    <a:pt x="0" y="144780"/>
                  </a:lnTo>
                  <a:close/>
                  <a:moveTo>
                    <a:pt x="0" y="80987832"/>
                  </a:moveTo>
                  <a:lnTo>
                    <a:pt x="144780" y="80987832"/>
                  </a:lnTo>
                  <a:lnTo>
                    <a:pt x="144780" y="81132611"/>
                  </a:lnTo>
                  <a:lnTo>
                    <a:pt x="0" y="81132611"/>
                  </a:lnTo>
                  <a:lnTo>
                    <a:pt x="0" y="80987832"/>
                  </a:lnTo>
                  <a:close/>
                  <a:moveTo>
                    <a:pt x="56184478" y="144780"/>
                  </a:moveTo>
                  <a:lnTo>
                    <a:pt x="56329256" y="144780"/>
                  </a:lnTo>
                  <a:lnTo>
                    <a:pt x="56329256" y="80987832"/>
                  </a:lnTo>
                  <a:lnTo>
                    <a:pt x="56184478" y="80987832"/>
                  </a:lnTo>
                  <a:lnTo>
                    <a:pt x="56184478" y="144780"/>
                  </a:lnTo>
                  <a:close/>
                  <a:moveTo>
                    <a:pt x="144780" y="80987832"/>
                  </a:moveTo>
                  <a:lnTo>
                    <a:pt x="56184478" y="80987832"/>
                  </a:lnTo>
                  <a:lnTo>
                    <a:pt x="56184478" y="81132611"/>
                  </a:lnTo>
                  <a:lnTo>
                    <a:pt x="144780" y="81132611"/>
                  </a:lnTo>
                  <a:lnTo>
                    <a:pt x="144780" y="80987832"/>
                  </a:lnTo>
                  <a:close/>
                  <a:moveTo>
                    <a:pt x="56184478" y="0"/>
                  </a:moveTo>
                  <a:lnTo>
                    <a:pt x="56329256" y="0"/>
                  </a:lnTo>
                  <a:lnTo>
                    <a:pt x="56329256" y="144780"/>
                  </a:lnTo>
                  <a:lnTo>
                    <a:pt x="56184478" y="144780"/>
                  </a:lnTo>
                  <a:lnTo>
                    <a:pt x="56184478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6184478" y="0"/>
                  </a:lnTo>
                  <a:lnTo>
                    <a:pt x="56184478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505424" y="1981529"/>
            <a:ext cx="6550920" cy="1200803"/>
            <a:chOff x="0" y="0"/>
            <a:chExt cx="8734559" cy="1601071"/>
          </a:xfrm>
        </p:grpSpPr>
        <p:grpSp>
          <p:nvGrpSpPr>
            <p:cNvPr name="Group 6" id="6"/>
            <p:cNvGrpSpPr/>
            <p:nvPr/>
          </p:nvGrpSpPr>
          <p:grpSpPr>
            <a:xfrm rot="0">
              <a:off x="0" y="0"/>
              <a:ext cx="8734559" cy="1601071"/>
              <a:chOff x="0" y="0"/>
              <a:chExt cx="51056746" cy="9358854"/>
            </a:xfrm>
          </p:grpSpPr>
          <p:sp>
            <p:nvSpPr>
              <p:cNvPr name="Freeform 7" id="7"/>
              <p:cNvSpPr/>
              <p:nvPr/>
            </p:nvSpPr>
            <p:spPr>
              <a:xfrm flipH="false" flipV="false" rot="0">
                <a:off x="72390" y="72390"/>
                <a:ext cx="50911965" cy="9214074"/>
              </a:xfrm>
              <a:custGeom>
                <a:avLst/>
                <a:gdLst/>
                <a:ahLst/>
                <a:cxnLst/>
                <a:rect r="r" b="b" t="t" l="l"/>
                <a:pathLst>
                  <a:path h="9214074" w="50911965">
                    <a:moveTo>
                      <a:pt x="0" y="0"/>
                    </a:moveTo>
                    <a:lnTo>
                      <a:pt x="50911965" y="0"/>
                    </a:lnTo>
                    <a:lnTo>
                      <a:pt x="50911965" y="9214074"/>
                    </a:lnTo>
                    <a:lnTo>
                      <a:pt x="0" y="92140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8" id="8"/>
              <p:cNvSpPr/>
              <p:nvPr/>
            </p:nvSpPr>
            <p:spPr>
              <a:xfrm flipH="false" flipV="false" rot="0">
                <a:off x="0" y="0"/>
                <a:ext cx="51056747" cy="9358854"/>
              </a:xfrm>
              <a:custGeom>
                <a:avLst/>
                <a:gdLst/>
                <a:ahLst/>
                <a:cxnLst/>
                <a:rect r="r" b="b" t="t" l="l"/>
                <a:pathLst>
                  <a:path h="9358854" w="51056747">
                    <a:moveTo>
                      <a:pt x="50911965" y="9214074"/>
                    </a:moveTo>
                    <a:lnTo>
                      <a:pt x="51056747" y="9214074"/>
                    </a:lnTo>
                    <a:lnTo>
                      <a:pt x="51056747" y="9358854"/>
                    </a:lnTo>
                    <a:lnTo>
                      <a:pt x="50911965" y="9358854"/>
                    </a:lnTo>
                    <a:lnTo>
                      <a:pt x="50911965" y="9214074"/>
                    </a:lnTo>
                    <a:close/>
                    <a:moveTo>
                      <a:pt x="0" y="144780"/>
                    </a:moveTo>
                    <a:lnTo>
                      <a:pt x="144780" y="144780"/>
                    </a:lnTo>
                    <a:lnTo>
                      <a:pt x="144780" y="9214074"/>
                    </a:lnTo>
                    <a:lnTo>
                      <a:pt x="0" y="9214074"/>
                    </a:lnTo>
                    <a:lnTo>
                      <a:pt x="0" y="144780"/>
                    </a:lnTo>
                    <a:close/>
                    <a:moveTo>
                      <a:pt x="0" y="9214074"/>
                    </a:moveTo>
                    <a:lnTo>
                      <a:pt x="144780" y="9214074"/>
                    </a:lnTo>
                    <a:lnTo>
                      <a:pt x="144780" y="9358854"/>
                    </a:lnTo>
                    <a:lnTo>
                      <a:pt x="0" y="9358854"/>
                    </a:lnTo>
                    <a:lnTo>
                      <a:pt x="0" y="9214074"/>
                    </a:lnTo>
                    <a:close/>
                    <a:moveTo>
                      <a:pt x="50911965" y="144780"/>
                    </a:moveTo>
                    <a:lnTo>
                      <a:pt x="51056747" y="144780"/>
                    </a:lnTo>
                    <a:lnTo>
                      <a:pt x="51056747" y="9214074"/>
                    </a:lnTo>
                    <a:lnTo>
                      <a:pt x="50911965" y="9214074"/>
                    </a:lnTo>
                    <a:lnTo>
                      <a:pt x="50911965" y="144780"/>
                    </a:lnTo>
                    <a:close/>
                    <a:moveTo>
                      <a:pt x="144780" y="9214074"/>
                    </a:moveTo>
                    <a:lnTo>
                      <a:pt x="50911965" y="9214074"/>
                    </a:lnTo>
                    <a:lnTo>
                      <a:pt x="50911965" y="9358854"/>
                    </a:lnTo>
                    <a:lnTo>
                      <a:pt x="144780" y="9358854"/>
                    </a:lnTo>
                    <a:lnTo>
                      <a:pt x="144780" y="9214074"/>
                    </a:lnTo>
                    <a:close/>
                    <a:moveTo>
                      <a:pt x="50911965" y="0"/>
                    </a:moveTo>
                    <a:lnTo>
                      <a:pt x="51056747" y="0"/>
                    </a:lnTo>
                    <a:lnTo>
                      <a:pt x="51056747" y="144780"/>
                    </a:lnTo>
                    <a:lnTo>
                      <a:pt x="50911965" y="144780"/>
                    </a:lnTo>
                    <a:lnTo>
                      <a:pt x="50911965" y="0"/>
                    </a:lnTo>
                    <a:close/>
                    <a:moveTo>
                      <a:pt x="0" y="0"/>
                    </a:moveTo>
                    <a:lnTo>
                      <a:pt x="144780" y="0"/>
                    </a:lnTo>
                    <a:lnTo>
                      <a:pt x="144780" y="144780"/>
                    </a:lnTo>
                    <a:lnTo>
                      <a:pt x="0" y="144780"/>
                    </a:lnTo>
                    <a:lnTo>
                      <a:pt x="0" y="0"/>
                    </a:lnTo>
                    <a:close/>
                    <a:moveTo>
                      <a:pt x="144780" y="0"/>
                    </a:moveTo>
                    <a:lnTo>
                      <a:pt x="50911965" y="0"/>
                    </a:lnTo>
                    <a:lnTo>
                      <a:pt x="50911965" y="144780"/>
                    </a:lnTo>
                    <a:lnTo>
                      <a:pt x="144780" y="144780"/>
                    </a:lnTo>
                    <a:lnTo>
                      <a:pt x="14478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sp>
          <p:nvSpPr>
            <p:cNvPr name="AutoShape 9" id="9"/>
            <p:cNvSpPr/>
            <p:nvPr/>
          </p:nvSpPr>
          <p:spPr>
            <a:xfrm rot="0">
              <a:off x="234169" y="1101233"/>
              <a:ext cx="7860713" cy="0"/>
            </a:xfrm>
            <a:prstGeom prst="line">
              <a:avLst/>
            </a:prstGeom>
            <a:ln cap="rnd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34169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1020241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1806312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2592383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4" y="0"/>
                  </a:lnTo>
                  <a:lnTo>
                    <a:pt x="373894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3378455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4164526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4950597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4" y="0"/>
                  </a:lnTo>
                  <a:lnTo>
                    <a:pt x="373894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5736669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6522740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7308811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4" y="0"/>
                  </a:lnTo>
                  <a:lnTo>
                    <a:pt x="373894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8094883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21" id="21"/>
            <p:cNvSpPr txBox="true"/>
            <p:nvPr/>
          </p:nvSpPr>
          <p:spPr>
            <a:xfrm rot="0">
              <a:off x="275533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0</a:t>
              </a:r>
            </a:p>
          </p:txBody>
        </p:sp>
        <p:sp>
          <p:nvSpPr>
            <p:cNvPr name="TextBox 22" id="22"/>
            <p:cNvSpPr txBox="true"/>
            <p:nvPr/>
          </p:nvSpPr>
          <p:spPr>
            <a:xfrm rot="0">
              <a:off x="1847675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2</a:t>
              </a:r>
            </a:p>
          </p:txBody>
        </p:sp>
        <p:sp>
          <p:nvSpPr>
            <p:cNvPr name="TextBox 23" id="23"/>
            <p:cNvSpPr txBox="true"/>
            <p:nvPr/>
          </p:nvSpPr>
          <p:spPr>
            <a:xfrm rot="0">
              <a:off x="2633747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3</a:t>
              </a:r>
            </a:p>
          </p:txBody>
        </p:sp>
        <p:sp>
          <p:nvSpPr>
            <p:cNvPr name="TextBox 24" id="24"/>
            <p:cNvSpPr txBox="true"/>
            <p:nvPr/>
          </p:nvSpPr>
          <p:spPr>
            <a:xfrm rot="0">
              <a:off x="3419818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4</a:t>
              </a:r>
            </a:p>
          </p:txBody>
        </p:sp>
        <p:sp>
          <p:nvSpPr>
            <p:cNvPr name="TextBox 25" id="25"/>
            <p:cNvSpPr txBox="true"/>
            <p:nvPr/>
          </p:nvSpPr>
          <p:spPr>
            <a:xfrm rot="0">
              <a:off x="4205889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5</a:t>
              </a:r>
            </a:p>
          </p:txBody>
        </p:sp>
        <p:sp>
          <p:nvSpPr>
            <p:cNvPr name="TextBox 26" id="26"/>
            <p:cNvSpPr txBox="true"/>
            <p:nvPr/>
          </p:nvSpPr>
          <p:spPr>
            <a:xfrm rot="0">
              <a:off x="4991961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6</a:t>
              </a:r>
            </a:p>
          </p:txBody>
        </p:sp>
        <p:sp>
          <p:nvSpPr>
            <p:cNvPr name="TextBox 27" id="27"/>
            <p:cNvSpPr txBox="true"/>
            <p:nvPr/>
          </p:nvSpPr>
          <p:spPr>
            <a:xfrm rot="0">
              <a:off x="5778032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7</a:t>
              </a:r>
            </a:p>
          </p:txBody>
        </p:sp>
        <p:sp>
          <p:nvSpPr>
            <p:cNvPr name="TextBox 28" id="28"/>
            <p:cNvSpPr txBox="true"/>
            <p:nvPr/>
          </p:nvSpPr>
          <p:spPr>
            <a:xfrm rot="0">
              <a:off x="6564103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8</a:t>
              </a:r>
            </a:p>
          </p:txBody>
        </p:sp>
        <p:sp>
          <p:nvSpPr>
            <p:cNvPr name="TextBox 29" id="29"/>
            <p:cNvSpPr txBox="true"/>
            <p:nvPr/>
          </p:nvSpPr>
          <p:spPr>
            <a:xfrm rot="0">
              <a:off x="7350175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9</a:t>
              </a:r>
            </a:p>
          </p:txBody>
        </p:sp>
        <p:sp>
          <p:nvSpPr>
            <p:cNvPr name="TextBox 30" id="30"/>
            <p:cNvSpPr txBox="true"/>
            <p:nvPr/>
          </p:nvSpPr>
          <p:spPr>
            <a:xfrm rot="0">
              <a:off x="8136246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10</a:t>
              </a:r>
            </a:p>
          </p:txBody>
        </p:sp>
        <p:sp>
          <p:nvSpPr>
            <p:cNvPr name="TextBox 31" id="31"/>
            <p:cNvSpPr txBox="true"/>
            <p:nvPr/>
          </p:nvSpPr>
          <p:spPr>
            <a:xfrm rot="0">
              <a:off x="1061604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</a:t>
              </a: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505424" y="3373707"/>
            <a:ext cx="2083659" cy="6933608"/>
            <a:chOff x="0" y="0"/>
            <a:chExt cx="16298461" cy="54234948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72390" y="72390"/>
              <a:ext cx="16153682" cy="54090171"/>
            </a:xfrm>
            <a:custGeom>
              <a:avLst/>
              <a:gdLst/>
              <a:ahLst/>
              <a:cxnLst/>
              <a:rect r="r" b="b" t="t" l="l"/>
              <a:pathLst>
                <a:path h="54090171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4090171"/>
                  </a:lnTo>
                  <a:lnTo>
                    <a:pt x="0" y="54090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6298461" cy="54234947"/>
            </a:xfrm>
            <a:custGeom>
              <a:avLst/>
              <a:gdLst/>
              <a:ahLst/>
              <a:cxnLst/>
              <a:rect r="r" b="b" t="t" l="l"/>
              <a:pathLst>
                <a:path h="54234947" w="16298461">
                  <a:moveTo>
                    <a:pt x="16153681" y="54090168"/>
                  </a:moveTo>
                  <a:lnTo>
                    <a:pt x="16298461" y="54090168"/>
                  </a:lnTo>
                  <a:lnTo>
                    <a:pt x="16298461" y="54234947"/>
                  </a:lnTo>
                  <a:lnTo>
                    <a:pt x="16153681" y="54234947"/>
                  </a:lnTo>
                  <a:lnTo>
                    <a:pt x="16153681" y="5409016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4090168"/>
                  </a:lnTo>
                  <a:lnTo>
                    <a:pt x="0" y="54090168"/>
                  </a:lnTo>
                  <a:lnTo>
                    <a:pt x="0" y="144780"/>
                  </a:lnTo>
                  <a:close/>
                  <a:moveTo>
                    <a:pt x="0" y="54090168"/>
                  </a:moveTo>
                  <a:lnTo>
                    <a:pt x="144780" y="54090168"/>
                  </a:lnTo>
                  <a:lnTo>
                    <a:pt x="144780" y="54234947"/>
                  </a:lnTo>
                  <a:lnTo>
                    <a:pt x="0" y="54234947"/>
                  </a:lnTo>
                  <a:lnTo>
                    <a:pt x="0" y="54090168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4090168"/>
                  </a:lnTo>
                  <a:lnTo>
                    <a:pt x="16153681" y="54090168"/>
                  </a:lnTo>
                  <a:lnTo>
                    <a:pt x="16153681" y="144780"/>
                  </a:lnTo>
                  <a:close/>
                  <a:moveTo>
                    <a:pt x="144780" y="54090168"/>
                  </a:moveTo>
                  <a:lnTo>
                    <a:pt x="16153681" y="54090168"/>
                  </a:lnTo>
                  <a:lnTo>
                    <a:pt x="16153681" y="54234947"/>
                  </a:lnTo>
                  <a:lnTo>
                    <a:pt x="144780" y="54234947"/>
                  </a:lnTo>
                  <a:lnTo>
                    <a:pt x="144780" y="54090168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5" id="35"/>
          <p:cNvSpPr txBox="true"/>
          <p:nvPr/>
        </p:nvSpPr>
        <p:spPr>
          <a:xfrm rot="0">
            <a:off x="658370" y="4054452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+ 3 = 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658370" y="4480330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+ 2 =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658370" y="4906208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+ 3 = 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658370" y="5332086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+ 7 = 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658370" y="57579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+ 4 = 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658370" y="6183841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0 + 9 = 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658370" y="660971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+ 2 = 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658370" y="7035597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+ 2 = 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658370" y="7461475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+ 3 = 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658370" y="7887353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+ 6 = 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658370" y="831323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+ 2 = 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658370" y="362857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+ 5 =  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658370" y="95908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+ 1 = 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658370" y="9164986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+ 7 = 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658370" y="8739109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+ 3 = </a:t>
            </a:r>
          </a:p>
        </p:txBody>
      </p:sp>
      <p:sp>
        <p:nvSpPr>
          <p:cNvPr name="AutoShape 50" id="50"/>
          <p:cNvSpPr/>
          <p:nvPr/>
        </p:nvSpPr>
        <p:spPr>
          <a:xfrm rot="0">
            <a:off x="1515621" y="396317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1" id="51"/>
          <p:cNvSpPr/>
          <p:nvPr/>
        </p:nvSpPr>
        <p:spPr>
          <a:xfrm rot="0">
            <a:off x="1515621" y="438975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2" id="52"/>
          <p:cNvSpPr/>
          <p:nvPr/>
        </p:nvSpPr>
        <p:spPr>
          <a:xfrm rot="0">
            <a:off x="1515621" y="481632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3" id="53"/>
          <p:cNvSpPr/>
          <p:nvPr/>
        </p:nvSpPr>
        <p:spPr>
          <a:xfrm rot="0">
            <a:off x="1515621" y="524289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4" id="54"/>
          <p:cNvSpPr/>
          <p:nvPr/>
        </p:nvSpPr>
        <p:spPr>
          <a:xfrm rot="0">
            <a:off x="1515621" y="566946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5" id="55"/>
          <p:cNvSpPr/>
          <p:nvPr/>
        </p:nvSpPr>
        <p:spPr>
          <a:xfrm rot="0">
            <a:off x="1515621" y="609604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6" id="56"/>
          <p:cNvSpPr/>
          <p:nvPr/>
        </p:nvSpPr>
        <p:spPr>
          <a:xfrm rot="0">
            <a:off x="1515621" y="652261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7" id="57"/>
          <p:cNvSpPr/>
          <p:nvPr/>
        </p:nvSpPr>
        <p:spPr>
          <a:xfrm rot="0">
            <a:off x="1515621" y="694918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8" id="58"/>
          <p:cNvSpPr/>
          <p:nvPr/>
        </p:nvSpPr>
        <p:spPr>
          <a:xfrm rot="0">
            <a:off x="1515621" y="780233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9" id="59"/>
          <p:cNvSpPr/>
          <p:nvPr/>
        </p:nvSpPr>
        <p:spPr>
          <a:xfrm rot="0">
            <a:off x="1515621" y="822890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0" id="60"/>
          <p:cNvSpPr/>
          <p:nvPr/>
        </p:nvSpPr>
        <p:spPr>
          <a:xfrm rot="0">
            <a:off x="1515621" y="865547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1" id="61"/>
          <p:cNvSpPr/>
          <p:nvPr/>
        </p:nvSpPr>
        <p:spPr>
          <a:xfrm rot="0">
            <a:off x="1515621" y="908204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2" id="62"/>
          <p:cNvSpPr/>
          <p:nvPr/>
        </p:nvSpPr>
        <p:spPr>
          <a:xfrm rot="0">
            <a:off x="1515621" y="950862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3" id="63"/>
          <p:cNvSpPr/>
          <p:nvPr/>
        </p:nvSpPr>
        <p:spPr>
          <a:xfrm rot="0">
            <a:off x="1515621" y="993519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4" id="64"/>
          <p:cNvSpPr/>
          <p:nvPr/>
        </p:nvSpPr>
        <p:spPr>
          <a:xfrm rot="0">
            <a:off x="1515621" y="737575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65" id="65"/>
          <p:cNvGrpSpPr/>
          <p:nvPr/>
        </p:nvGrpSpPr>
        <p:grpSpPr>
          <a:xfrm rot="0">
            <a:off x="2737286" y="3373707"/>
            <a:ext cx="2083659" cy="6933608"/>
            <a:chOff x="0" y="0"/>
            <a:chExt cx="16298461" cy="54234948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72390" y="72390"/>
              <a:ext cx="16153682" cy="54090171"/>
            </a:xfrm>
            <a:custGeom>
              <a:avLst/>
              <a:gdLst/>
              <a:ahLst/>
              <a:cxnLst/>
              <a:rect r="r" b="b" t="t" l="l"/>
              <a:pathLst>
                <a:path h="54090171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4090171"/>
                  </a:lnTo>
                  <a:lnTo>
                    <a:pt x="0" y="54090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16298461" cy="54234947"/>
            </a:xfrm>
            <a:custGeom>
              <a:avLst/>
              <a:gdLst/>
              <a:ahLst/>
              <a:cxnLst/>
              <a:rect r="r" b="b" t="t" l="l"/>
              <a:pathLst>
                <a:path h="54234947" w="16298461">
                  <a:moveTo>
                    <a:pt x="16153681" y="54090168"/>
                  </a:moveTo>
                  <a:lnTo>
                    <a:pt x="16298461" y="54090168"/>
                  </a:lnTo>
                  <a:lnTo>
                    <a:pt x="16298461" y="54234947"/>
                  </a:lnTo>
                  <a:lnTo>
                    <a:pt x="16153681" y="54234947"/>
                  </a:lnTo>
                  <a:lnTo>
                    <a:pt x="16153681" y="5409016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4090168"/>
                  </a:lnTo>
                  <a:lnTo>
                    <a:pt x="0" y="54090168"/>
                  </a:lnTo>
                  <a:lnTo>
                    <a:pt x="0" y="144780"/>
                  </a:lnTo>
                  <a:close/>
                  <a:moveTo>
                    <a:pt x="0" y="54090168"/>
                  </a:moveTo>
                  <a:lnTo>
                    <a:pt x="144780" y="54090168"/>
                  </a:lnTo>
                  <a:lnTo>
                    <a:pt x="144780" y="54234947"/>
                  </a:lnTo>
                  <a:lnTo>
                    <a:pt x="0" y="54234947"/>
                  </a:lnTo>
                  <a:lnTo>
                    <a:pt x="0" y="54090168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4090168"/>
                  </a:lnTo>
                  <a:lnTo>
                    <a:pt x="16153681" y="54090168"/>
                  </a:lnTo>
                  <a:lnTo>
                    <a:pt x="16153681" y="144780"/>
                  </a:lnTo>
                  <a:close/>
                  <a:moveTo>
                    <a:pt x="144780" y="54090168"/>
                  </a:moveTo>
                  <a:lnTo>
                    <a:pt x="16153681" y="54090168"/>
                  </a:lnTo>
                  <a:lnTo>
                    <a:pt x="16153681" y="54234947"/>
                  </a:lnTo>
                  <a:lnTo>
                    <a:pt x="144780" y="54234947"/>
                  </a:lnTo>
                  <a:lnTo>
                    <a:pt x="144780" y="54090168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68" id="68"/>
          <p:cNvSpPr txBox="true"/>
          <p:nvPr/>
        </p:nvSpPr>
        <p:spPr>
          <a:xfrm rot="0">
            <a:off x="2890232" y="4054452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+ 4 = 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2890232" y="4480330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+ 2 =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2890232" y="4906208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+ 6 = 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2890232" y="53320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+ 4 = 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2890232" y="5757964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+ 5 = 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2890232" y="618384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+ 2 = 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2890232" y="660971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0 + 3 = 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2890232" y="7035597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+ 0 = 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2890232" y="7461475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+ 8 = 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2890232" y="7887353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+ 0 = 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2890232" y="831323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+ 9 = 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2890232" y="362857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+ 2 =  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2890232" y="9590864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+ 0 = 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890232" y="91649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+ 3 = 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2890232" y="8739109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+ 2 = </a:t>
            </a:r>
          </a:p>
        </p:txBody>
      </p:sp>
      <p:sp>
        <p:nvSpPr>
          <p:cNvPr name="AutoShape 83" id="83"/>
          <p:cNvSpPr/>
          <p:nvPr/>
        </p:nvSpPr>
        <p:spPr>
          <a:xfrm rot="0">
            <a:off x="3747483" y="396317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4" id="84"/>
          <p:cNvSpPr/>
          <p:nvPr/>
        </p:nvSpPr>
        <p:spPr>
          <a:xfrm rot="0">
            <a:off x="3747483" y="438975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5" id="85"/>
          <p:cNvSpPr/>
          <p:nvPr/>
        </p:nvSpPr>
        <p:spPr>
          <a:xfrm rot="0">
            <a:off x="3747483" y="481632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6" id="86"/>
          <p:cNvSpPr/>
          <p:nvPr/>
        </p:nvSpPr>
        <p:spPr>
          <a:xfrm rot="0">
            <a:off x="3747483" y="524289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7" id="87"/>
          <p:cNvSpPr/>
          <p:nvPr/>
        </p:nvSpPr>
        <p:spPr>
          <a:xfrm rot="0">
            <a:off x="3747483" y="566946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8" id="88"/>
          <p:cNvSpPr/>
          <p:nvPr/>
        </p:nvSpPr>
        <p:spPr>
          <a:xfrm rot="0">
            <a:off x="3747483" y="609604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9" id="89"/>
          <p:cNvSpPr/>
          <p:nvPr/>
        </p:nvSpPr>
        <p:spPr>
          <a:xfrm rot="0">
            <a:off x="3747483" y="652261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0" id="90"/>
          <p:cNvSpPr/>
          <p:nvPr/>
        </p:nvSpPr>
        <p:spPr>
          <a:xfrm rot="0">
            <a:off x="3747483" y="694918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1" id="91"/>
          <p:cNvSpPr/>
          <p:nvPr/>
        </p:nvSpPr>
        <p:spPr>
          <a:xfrm rot="0">
            <a:off x="3747483" y="780233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2" id="92"/>
          <p:cNvSpPr/>
          <p:nvPr/>
        </p:nvSpPr>
        <p:spPr>
          <a:xfrm rot="0">
            <a:off x="3747483" y="822890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3" id="93"/>
          <p:cNvSpPr/>
          <p:nvPr/>
        </p:nvSpPr>
        <p:spPr>
          <a:xfrm rot="0">
            <a:off x="3747483" y="865547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4" id="94"/>
          <p:cNvSpPr/>
          <p:nvPr/>
        </p:nvSpPr>
        <p:spPr>
          <a:xfrm rot="0">
            <a:off x="3747483" y="908204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5" id="95"/>
          <p:cNvSpPr/>
          <p:nvPr/>
        </p:nvSpPr>
        <p:spPr>
          <a:xfrm rot="0">
            <a:off x="3747483" y="950862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6" id="96"/>
          <p:cNvSpPr/>
          <p:nvPr/>
        </p:nvSpPr>
        <p:spPr>
          <a:xfrm rot="0">
            <a:off x="3747483" y="993519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7" id="97"/>
          <p:cNvSpPr/>
          <p:nvPr/>
        </p:nvSpPr>
        <p:spPr>
          <a:xfrm rot="0">
            <a:off x="3747483" y="737575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8" id="98"/>
          <p:cNvGrpSpPr/>
          <p:nvPr/>
        </p:nvGrpSpPr>
        <p:grpSpPr>
          <a:xfrm rot="0">
            <a:off x="4972685" y="3373707"/>
            <a:ext cx="2083659" cy="6933608"/>
            <a:chOff x="0" y="0"/>
            <a:chExt cx="16298461" cy="54234948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72390" y="72390"/>
              <a:ext cx="16153682" cy="54090171"/>
            </a:xfrm>
            <a:custGeom>
              <a:avLst/>
              <a:gdLst/>
              <a:ahLst/>
              <a:cxnLst/>
              <a:rect r="r" b="b" t="t" l="l"/>
              <a:pathLst>
                <a:path h="54090171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4090171"/>
                  </a:lnTo>
                  <a:lnTo>
                    <a:pt x="0" y="54090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0" id="100"/>
            <p:cNvSpPr/>
            <p:nvPr/>
          </p:nvSpPr>
          <p:spPr>
            <a:xfrm flipH="false" flipV="false" rot="0">
              <a:off x="0" y="0"/>
              <a:ext cx="16298461" cy="54234947"/>
            </a:xfrm>
            <a:custGeom>
              <a:avLst/>
              <a:gdLst/>
              <a:ahLst/>
              <a:cxnLst/>
              <a:rect r="r" b="b" t="t" l="l"/>
              <a:pathLst>
                <a:path h="54234947" w="16298461">
                  <a:moveTo>
                    <a:pt x="16153681" y="54090168"/>
                  </a:moveTo>
                  <a:lnTo>
                    <a:pt x="16298461" y="54090168"/>
                  </a:lnTo>
                  <a:lnTo>
                    <a:pt x="16298461" y="54234947"/>
                  </a:lnTo>
                  <a:lnTo>
                    <a:pt x="16153681" y="54234947"/>
                  </a:lnTo>
                  <a:lnTo>
                    <a:pt x="16153681" y="5409016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4090168"/>
                  </a:lnTo>
                  <a:lnTo>
                    <a:pt x="0" y="54090168"/>
                  </a:lnTo>
                  <a:lnTo>
                    <a:pt x="0" y="144780"/>
                  </a:lnTo>
                  <a:close/>
                  <a:moveTo>
                    <a:pt x="0" y="54090168"/>
                  </a:moveTo>
                  <a:lnTo>
                    <a:pt x="144780" y="54090168"/>
                  </a:lnTo>
                  <a:lnTo>
                    <a:pt x="144780" y="54234947"/>
                  </a:lnTo>
                  <a:lnTo>
                    <a:pt x="0" y="54234947"/>
                  </a:lnTo>
                  <a:lnTo>
                    <a:pt x="0" y="54090168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4090168"/>
                  </a:lnTo>
                  <a:lnTo>
                    <a:pt x="16153681" y="54090168"/>
                  </a:lnTo>
                  <a:lnTo>
                    <a:pt x="16153681" y="144780"/>
                  </a:lnTo>
                  <a:close/>
                  <a:moveTo>
                    <a:pt x="144780" y="54090168"/>
                  </a:moveTo>
                  <a:lnTo>
                    <a:pt x="16153681" y="54090168"/>
                  </a:lnTo>
                  <a:lnTo>
                    <a:pt x="16153681" y="54234947"/>
                  </a:lnTo>
                  <a:lnTo>
                    <a:pt x="144780" y="54234947"/>
                  </a:lnTo>
                  <a:lnTo>
                    <a:pt x="144780" y="54090168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01" id="101"/>
          <p:cNvSpPr txBox="true"/>
          <p:nvPr/>
        </p:nvSpPr>
        <p:spPr>
          <a:xfrm rot="0">
            <a:off x="5125630" y="4054452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+ 0 = 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5125630" y="4480330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+ 3 =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5125630" y="4906208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+ 9 = 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5125630" y="53320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+ 2 = 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5125630" y="5757964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+ 3 = 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5125630" y="618384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+ 1 = 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5125630" y="660971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+ 2 = 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5125630" y="7035597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+ 2 = 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5125630" y="7461475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+ 6 = 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5125630" y="7887353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+ 5 = </a:t>
            </a:r>
          </a:p>
        </p:txBody>
      </p:sp>
      <p:sp>
        <p:nvSpPr>
          <p:cNvPr name="TextBox 111" id="111"/>
          <p:cNvSpPr txBox="true"/>
          <p:nvPr/>
        </p:nvSpPr>
        <p:spPr>
          <a:xfrm rot="0">
            <a:off x="5125630" y="831323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+ 6 = 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5125630" y="362857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+ 4 =  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5125630" y="95908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+ 5 = 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5125630" y="91649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+ 2 = </a:t>
            </a:r>
          </a:p>
        </p:txBody>
      </p:sp>
      <p:sp>
        <p:nvSpPr>
          <p:cNvPr name="TextBox 115" id="115"/>
          <p:cNvSpPr txBox="true"/>
          <p:nvPr/>
        </p:nvSpPr>
        <p:spPr>
          <a:xfrm rot="0">
            <a:off x="5125630" y="873910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+ 6 = </a:t>
            </a:r>
          </a:p>
        </p:txBody>
      </p:sp>
      <p:sp>
        <p:nvSpPr>
          <p:cNvPr name="AutoShape 116" id="116"/>
          <p:cNvSpPr/>
          <p:nvPr/>
        </p:nvSpPr>
        <p:spPr>
          <a:xfrm rot="0">
            <a:off x="5982881" y="396317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7" id="117"/>
          <p:cNvSpPr/>
          <p:nvPr/>
        </p:nvSpPr>
        <p:spPr>
          <a:xfrm rot="0">
            <a:off x="5982881" y="438975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8" id="118"/>
          <p:cNvSpPr/>
          <p:nvPr/>
        </p:nvSpPr>
        <p:spPr>
          <a:xfrm rot="0">
            <a:off x="5982881" y="481632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9" id="119"/>
          <p:cNvSpPr/>
          <p:nvPr/>
        </p:nvSpPr>
        <p:spPr>
          <a:xfrm rot="0">
            <a:off x="5982881" y="524289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0" id="120"/>
          <p:cNvSpPr/>
          <p:nvPr/>
        </p:nvSpPr>
        <p:spPr>
          <a:xfrm rot="0">
            <a:off x="5982881" y="566946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1" id="121"/>
          <p:cNvSpPr/>
          <p:nvPr/>
        </p:nvSpPr>
        <p:spPr>
          <a:xfrm rot="0">
            <a:off x="5982881" y="609604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2" id="122"/>
          <p:cNvSpPr/>
          <p:nvPr/>
        </p:nvSpPr>
        <p:spPr>
          <a:xfrm rot="0">
            <a:off x="5982881" y="652261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3" id="123"/>
          <p:cNvSpPr/>
          <p:nvPr/>
        </p:nvSpPr>
        <p:spPr>
          <a:xfrm rot="0">
            <a:off x="5982881" y="694918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4" id="124"/>
          <p:cNvSpPr/>
          <p:nvPr/>
        </p:nvSpPr>
        <p:spPr>
          <a:xfrm rot="0">
            <a:off x="5982881" y="780233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5" id="125"/>
          <p:cNvSpPr/>
          <p:nvPr/>
        </p:nvSpPr>
        <p:spPr>
          <a:xfrm rot="0">
            <a:off x="5982881" y="822890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6" id="126"/>
          <p:cNvSpPr/>
          <p:nvPr/>
        </p:nvSpPr>
        <p:spPr>
          <a:xfrm rot="0">
            <a:off x="5982881" y="865547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7" id="127"/>
          <p:cNvSpPr/>
          <p:nvPr/>
        </p:nvSpPr>
        <p:spPr>
          <a:xfrm rot="0">
            <a:off x="5982881" y="908204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8" id="128"/>
          <p:cNvSpPr/>
          <p:nvPr/>
        </p:nvSpPr>
        <p:spPr>
          <a:xfrm rot="0">
            <a:off x="5982881" y="950862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9" id="129"/>
          <p:cNvSpPr/>
          <p:nvPr/>
        </p:nvSpPr>
        <p:spPr>
          <a:xfrm rot="0">
            <a:off x="5982881" y="993519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0" id="130"/>
          <p:cNvSpPr/>
          <p:nvPr/>
        </p:nvSpPr>
        <p:spPr>
          <a:xfrm rot="0">
            <a:off x="5982881" y="737575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1" id="131"/>
          <p:cNvSpPr txBox="true"/>
          <p:nvPr/>
        </p:nvSpPr>
        <p:spPr>
          <a:xfrm rot="0">
            <a:off x="503656" y="1007199"/>
            <a:ext cx="3967777" cy="4908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20"/>
              </a:lnSpc>
            </a:pPr>
            <a:r>
              <a:rPr lang="en-US" sz="28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10-ҒА ДЕЙІНГІ САНДАР</a:t>
            </a:r>
          </a:p>
        </p:txBody>
      </p:sp>
      <p:sp>
        <p:nvSpPr>
          <p:cNvPr name="TextBox 132" id="132"/>
          <p:cNvSpPr txBox="true"/>
          <p:nvPr/>
        </p:nvSpPr>
        <p:spPr>
          <a:xfrm rot="0">
            <a:off x="4471433" y="856090"/>
            <a:ext cx="2583143" cy="953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sz="5600">
                <a:solidFill>
                  <a:srgbClr val="000000"/>
                </a:solidFill>
                <a:latin typeface="Amsterdam Two"/>
                <a:ea typeface="Amsterdam Two"/>
                <a:cs typeface="Amsterdam Two"/>
                <a:sym typeface="Amsterdam Two"/>
              </a:rPr>
              <a:t>қосу</a:t>
            </a:r>
          </a:p>
        </p:txBody>
      </p:sp>
      <p:sp>
        <p:nvSpPr>
          <p:cNvPr name="TextBox 133" id="133"/>
          <p:cNvSpPr txBox="true"/>
          <p:nvPr/>
        </p:nvSpPr>
        <p:spPr>
          <a:xfrm rot="0">
            <a:off x="503656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134" id="134"/>
          <p:cNvSpPr txBox="true"/>
          <p:nvPr/>
        </p:nvSpPr>
        <p:spPr>
          <a:xfrm rot="0">
            <a:off x="5381035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9324" y="159845"/>
            <a:ext cx="7201353" cy="10372311"/>
            <a:chOff x="0" y="0"/>
            <a:chExt cx="56329257" cy="8113261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56184474" cy="80987834"/>
            </a:xfrm>
            <a:custGeom>
              <a:avLst/>
              <a:gdLst/>
              <a:ahLst/>
              <a:cxnLst/>
              <a:rect r="r" b="b" t="t" l="l"/>
              <a:pathLst>
                <a:path h="80987834" w="56184474">
                  <a:moveTo>
                    <a:pt x="0" y="0"/>
                  </a:moveTo>
                  <a:lnTo>
                    <a:pt x="56184474" y="0"/>
                  </a:lnTo>
                  <a:lnTo>
                    <a:pt x="56184474" y="80987834"/>
                  </a:lnTo>
                  <a:lnTo>
                    <a:pt x="0" y="809878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6329256" cy="81132611"/>
            </a:xfrm>
            <a:custGeom>
              <a:avLst/>
              <a:gdLst/>
              <a:ahLst/>
              <a:cxnLst/>
              <a:rect r="r" b="b" t="t" l="l"/>
              <a:pathLst>
                <a:path h="81132611" w="56329256">
                  <a:moveTo>
                    <a:pt x="56184478" y="80987832"/>
                  </a:moveTo>
                  <a:lnTo>
                    <a:pt x="56329256" y="80987832"/>
                  </a:lnTo>
                  <a:lnTo>
                    <a:pt x="56329256" y="81132611"/>
                  </a:lnTo>
                  <a:lnTo>
                    <a:pt x="56184478" y="81132611"/>
                  </a:lnTo>
                  <a:lnTo>
                    <a:pt x="56184478" y="80987832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80987832"/>
                  </a:lnTo>
                  <a:lnTo>
                    <a:pt x="0" y="80987832"/>
                  </a:lnTo>
                  <a:lnTo>
                    <a:pt x="0" y="144780"/>
                  </a:lnTo>
                  <a:close/>
                  <a:moveTo>
                    <a:pt x="0" y="80987832"/>
                  </a:moveTo>
                  <a:lnTo>
                    <a:pt x="144780" y="80987832"/>
                  </a:lnTo>
                  <a:lnTo>
                    <a:pt x="144780" y="81132611"/>
                  </a:lnTo>
                  <a:lnTo>
                    <a:pt x="0" y="81132611"/>
                  </a:lnTo>
                  <a:lnTo>
                    <a:pt x="0" y="80987832"/>
                  </a:lnTo>
                  <a:close/>
                  <a:moveTo>
                    <a:pt x="56184478" y="144780"/>
                  </a:moveTo>
                  <a:lnTo>
                    <a:pt x="56329256" y="144780"/>
                  </a:lnTo>
                  <a:lnTo>
                    <a:pt x="56329256" y="80987832"/>
                  </a:lnTo>
                  <a:lnTo>
                    <a:pt x="56184478" y="80987832"/>
                  </a:lnTo>
                  <a:lnTo>
                    <a:pt x="56184478" y="144780"/>
                  </a:lnTo>
                  <a:close/>
                  <a:moveTo>
                    <a:pt x="144780" y="80987832"/>
                  </a:moveTo>
                  <a:lnTo>
                    <a:pt x="56184478" y="80987832"/>
                  </a:lnTo>
                  <a:lnTo>
                    <a:pt x="56184478" y="81132611"/>
                  </a:lnTo>
                  <a:lnTo>
                    <a:pt x="144780" y="81132611"/>
                  </a:lnTo>
                  <a:lnTo>
                    <a:pt x="144780" y="80987832"/>
                  </a:lnTo>
                  <a:close/>
                  <a:moveTo>
                    <a:pt x="56184478" y="0"/>
                  </a:moveTo>
                  <a:lnTo>
                    <a:pt x="56329256" y="0"/>
                  </a:lnTo>
                  <a:lnTo>
                    <a:pt x="56329256" y="144780"/>
                  </a:lnTo>
                  <a:lnTo>
                    <a:pt x="56184478" y="144780"/>
                  </a:lnTo>
                  <a:lnTo>
                    <a:pt x="56184478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6184478" y="0"/>
                  </a:lnTo>
                  <a:lnTo>
                    <a:pt x="56184478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505424" y="1981529"/>
            <a:ext cx="6550920" cy="1200803"/>
            <a:chOff x="0" y="0"/>
            <a:chExt cx="8734559" cy="1601071"/>
          </a:xfrm>
        </p:grpSpPr>
        <p:grpSp>
          <p:nvGrpSpPr>
            <p:cNvPr name="Group 6" id="6"/>
            <p:cNvGrpSpPr/>
            <p:nvPr/>
          </p:nvGrpSpPr>
          <p:grpSpPr>
            <a:xfrm rot="0">
              <a:off x="0" y="0"/>
              <a:ext cx="8734559" cy="1601071"/>
              <a:chOff x="0" y="0"/>
              <a:chExt cx="51056746" cy="9358854"/>
            </a:xfrm>
          </p:grpSpPr>
          <p:sp>
            <p:nvSpPr>
              <p:cNvPr name="Freeform 7" id="7"/>
              <p:cNvSpPr/>
              <p:nvPr/>
            </p:nvSpPr>
            <p:spPr>
              <a:xfrm flipH="false" flipV="false" rot="0">
                <a:off x="72390" y="72390"/>
                <a:ext cx="50911965" cy="9214074"/>
              </a:xfrm>
              <a:custGeom>
                <a:avLst/>
                <a:gdLst/>
                <a:ahLst/>
                <a:cxnLst/>
                <a:rect r="r" b="b" t="t" l="l"/>
                <a:pathLst>
                  <a:path h="9214074" w="50911965">
                    <a:moveTo>
                      <a:pt x="0" y="0"/>
                    </a:moveTo>
                    <a:lnTo>
                      <a:pt x="50911965" y="0"/>
                    </a:lnTo>
                    <a:lnTo>
                      <a:pt x="50911965" y="9214074"/>
                    </a:lnTo>
                    <a:lnTo>
                      <a:pt x="0" y="92140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8" id="8"/>
              <p:cNvSpPr/>
              <p:nvPr/>
            </p:nvSpPr>
            <p:spPr>
              <a:xfrm flipH="false" flipV="false" rot="0">
                <a:off x="0" y="0"/>
                <a:ext cx="51056747" cy="9358854"/>
              </a:xfrm>
              <a:custGeom>
                <a:avLst/>
                <a:gdLst/>
                <a:ahLst/>
                <a:cxnLst/>
                <a:rect r="r" b="b" t="t" l="l"/>
                <a:pathLst>
                  <a:path h="9358854" w="51056747">
                    <a:moveTo>
                      <a:pt x="50911965" y="9214074"/>
                    </a:moveTo>
                    <a:lnTo>
                      <a:pt x="51056747" y="9214074"/>
                    </a:lnTo>
                    <a:lnTo>
                      <a:pt x="51056747" y="9358854"/>
                    </a:lnTo>
                    <a:lnTo>
                      <a:pt x="50911965" y="9358854"/>
                    </a:lnTo>
                    <a:lnTo>
                      <a:pt x="50911965" y="9214074"/>
                    </a:lnTo>
                    <a:close/>
                    <a:moveTo>
                      <a:pt x="0" y="144780"/>
                    </a:moveTo>
                    <a:lnTo>
                      <a:pt x="144780" y="144780"/>
                    </a:lnTo>
                    <a:lnTo>
                      <a:pt x="144780" y="9214074"/>
                    </a:lnTo>
                    <a:lnTo>
                      <a:pt x="0" y="9214074"/>
                    </a:lnTo>
                    <a:lnTo>
                      <a:pt x="0" y="144780"/>
                    </a:lnTo>
                    <a:close/>
                    <a:moveTo>
                      <a:pt x="0" y="9214074"/>
                    </a:moveTo>
                    <a:lnTo>
                      <a:pt x="144780" y="9214074"/>
                    </a:lnTo>
                    <a:lnTo>
                      <a:pt x="144780" y="9358854"/>
                    </a:lnTo>
                    <a:lnTo>
                      <a:pt x="0" y="9358854"/>
                    </a:lnTo>
                    <a:lnTo>
                      <a:pt x="0" y="9214074"/>
                    </a:lnTo>
                    <a:close/>
                    <a:moveTo>
                      <a:pt x="50911965" y="144780"/>
                    </a:moveTo>
                    <a:lnTo>
                      <a:pt x="51056747" y="144780"/>
                    </a:lnTo>
                    <a:lnTo>
                      <a:pt x="51056747" y="9214074"/>
                    </a:lnTo>
                    <a:lnTo>
                      <a:pt x="50911965" y="9214074"/>
                    </a:lnTo>
                    <a:lnTo>
                      <a:pt x="50911965" y="144780"/>
                    </a:lnTo>
                    <a:close/>
                    <a:moveTo>
                      <a:pt x="144780" y="9214074"/>
                    </a:moveTo>
                    <a:lnTo>
                      <a:pt x="50911965" y="9214074"/>
                    </a:lnTo>
                    <a:lnTo>
                      <a:pt x="50911965" y="9358854"/>
                    </a:lnTo>
                    <a:lnTo>
                      <a:pt x="144780" y="9358854"/>
                    </a:lnTo>
                    <a:lnTo>
                      <a:pt x="144780" y="9214074"/>
                    </a:lnTo>
                    <a:close/>
                    <a:moveTo>
                      <a:pt x="50911965" y="0"/>
                    </a:moveTo>
                    <a:lnTo>
                      <a:pt x="51056747" y="0"/>
                    </a:lnTo>
                    <a:lnTo>
                      <a:pt x="51056747" y="144780"/>
                    </a:lnTo>
                    <a:lnTo>
                      <a:pt x="50911965" y="144780"/>
                    </a:lnTo>
                    <a:lnTo>
                      <a:pt x="50911965" y="0"/>
                    </a:lnTo>
                    <a:close/>
                    <a:moveTo>
                      <a:pt x="0" y="0"/>
                    </a:moveTo>
                    <a:lnTo>
                      <a:pt x="144780" y="0"/>
                    </a:lnTo>
                    <a:lnTo>
                      <a:pt x="144780" y="144780"/>
                    </a:lnTo>
                    <a:lnTo>
                      <a:pt x="0" y="144780"/>
                    </a:lnTo>
                    <a:lnTo>
                      <a:pt x="0" y="0"/>
                    </a:lnTo>
                    <a:close/>
                    <a:moveTo>
                      <a:pt x="144780" y="0"/>
                    </a:moveTo>
                    <a:lnTo>
                      <a:pt x="50911965" y="0"/>
                    </a:lnTo>
                    <a:lnTo>
                      <a:pt x="50911965" y="144780"/>
                    </a:lnTo>
                    <a:lnTo>
                      <a:pt x="144780" y="144780"/>
                    </a:lnTo>
                    <a:lnTo>
                      <a:pt x="14478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sp>
          <p:nvSpPr>
            <p:cNvPr name="AutoShape 9" id="9"/>
            <p:cNvSpPr/>
            <p:nvPr/>
          </p:nvSpPr>
          <p:spPr>
            <a:xfrm rot="0">
              <a:off x="234169" y="1101233"/>
              <a:ext cx="7860713" cy="0"/>
            </a:xfrm>
            <a:prstGeom prst="line">
              <a:avLst/>
            </a:prstGeom>
            <a:ln cap="rnd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34169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1020241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1806312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2592383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4" y="0"/>
                  </a:lnTo>
                  <a:lnTo>
                    <a:pt x="373894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3378455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4164526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4950597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4" y="0"/>
                  </a:lnTo>
                  <a:lnTo>
                    <a:pt x="373894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5736669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6522740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7308811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4" y="0"/>
                  </a:lnTo>
                  <a:lnTo>
                    <a:pt x="373894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8094883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21" id="21"/>
            <p:cNvSpPr txBox="true"/>
            <p:nvPr/>
          </p:nvSpPr>
          <p:spPr>
            <a:xfrm rot="0">
              <a:off x="275533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0</a:t>
              </a:r>
            </a:p>
          </p:txBody>
        </p:sp>
        <p:sp>
          <p:nvSpPr>
            <p:cNvPr name="TextBox 22" id="22"/>
            <p:cNvSpPr txBox="true"/>
            <p:nvPr/>
          </p:nvSpPr>
          <p:spPr>
            <a:xfrm rot="0">
              <a:off x="1847675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2</a:t>
              </a:r>
            </a:p>
          </p:txBody>
        </p:sp>
        <p:sp>
          <p:nvSpPr>
            <p:cNvPr name="TextBox 23" id="23"/>
            <p:cNvSpPr txBox="true"/>
            <p:nvPr/>
          </p:nvSpPr>
          <p:spPr>
            <a:xfrm rot="0">
              <a:off x="2633747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3</a:t>
              </a:r>
            </a:p>
          </p:txBody>
        </p:sp>
        <p:sp>
          <p:nvSpPr>
            <p:cNvPr name="TextBox 24" id="24"/>
            <p:cNvSpPr txBox="true"/>
            <p:nvPr/>
          </p:nvSpPr>
          <p:spPr>
            <a:xfrm rot="0">
              <a:off x="3419818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4</a:t>
              </a:r>
            </a:p>
          </p:txBody>
        </p:sp>
        <p:sp>
          <p:nvSpPr>
            <p:cNvPr name="TextBox 25" id="25"/>
            <p:cNvSpPr txBox="true"/>
            <p:nvPr/>
          </p:nvSpPr>
          <p:spPr>
            <a:xfrm rot="0">
              <a:off x="4205889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5</a:t>
              </a:r>
            </a:p>
          </p:txBody>
        </p:sp>
        <p:sp>
          <p:nvSpPr>
            <p:cNvPr name="TextBox 26" id="26"/>
            <p:cNvSpPr txBox="true"/>
            <p:nvPr/>
          </p:nvSpPr>
          <p:spPr>
            <a:xfrm rot="0">
              <a:off x="4991961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6</a:t>
              </a:r>
            </a:p>
          </p:txBody>
        </p:sp>
        <p:sp>
          <p:nvSpPr>
            <p:cNvPr name="TextBox 27" id="27"/>
            <p:cNvSpPr txBox="true"/>
            <p:nvPr/>
          </p:nvSpPr>
          <p:spPr>
            <a:xfrm rot="0">
              <a:off x="5778032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7</a:t>
              </a:r>
            </a:p>
          </p:txBody>
        </p:sp>
        <p:sp>
          <p:nvSpPr>
            <p:cNvPr name="TextBox 28" id="28"/>
            <p:cNvSpPr txBox="true"/>
            <p:nvPr/>
          </p:nvSpPr>
          <p:spPr>
            <a:xfrm rot="0">
              <a:off x="6564103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8</a:t>
              </a:r>
            </a:p>
          </p:txBody>
        </p:sp>
        <p:sp>
          <p:nvSpPr>
            <p:cNvPr name="TextBox 29" id="29"/>
            <p:cNvSpPr txBox="true"/>
            <p:nvPr/>
          </p:nvSpPr>
          <p:spPr>
            <a:xfrm rot="0">
              <a:off x="7350175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9</a:t>
              </a:r>
            </a:p>
          </p:txBody>
        </p:sp>
        <p:sp>
          <p:nvSpPr>
            <p:cNvPr name="TextBox 30" id="30"/>
            <p:cNvSpPr txBox="true"/>
            <p:nvPr/>
          </p:nvSpPr>
          <p:spPr>
            <a:xfrm rot="0">
              <a:off x="8136246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10</a:t>
              </a:r>
            </a:p>
          </p:txBody>
        </p:sp>
        <p:sp>
          <p:nvSpPr>
            <p:cNvPr name="TextBox 31" id="31"/>
            <p:cNvSpPr txBox="true"/>
            <p:nvPr/>
          </p:nvSpPr>
          <p:spPr>
            <a:xfrm rot="0">
              <a:off x="1061604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</a:t>
              </a: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505424" y="3373707"/>
            <a:ext cx="2083659" cy="6933608"/>
            <a:chOff x="0" y="0"/>
            <a:chExt cx="16298461" cy="54234948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72390" y="72390"/>
              <a:ext cx="16153682" cy="54090171"/>
            </a:xfrm>
            <a:custGeom>
              <a:avLst/>
              <a:gdLst/>
              <a:ahLst/>
              <a:cxnLst/>
              <a:rect r="r" b="b" t="t" l="l"/>
              <a:pathLst>
                <a:path h="54090171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4090171"/>
                  </a:lnTo>
                  <a:lnTo>
                    <a:pt x="0" y="54090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6298461" cy="54234947"/>
            </a:xfrm>
            <a:custGeom>
              <a:avLst/>
              <a:gdLst/>
              <a:ahLst/>
              <a:cxnLst/>
              <a:rect r="r" b="b" t="t" l="l"/>
              <a:pathLst>
                <a:path h="54234947" w="16298461">
                  <a:moveTo>
                    <a:pt x="16153681" y="54090168"/>
                  </a:moveTo>
                  <a:lnTo>
                    <a:pt x="16298461" y="54090168"/>
                  </a:lnTo>
                  <a:lnTo>
                    <a:pt x="16298461" y="54234947"/>
                  </a:lnTo>
                  <a:lnTo>
                    <a:pt x="16153681" y="54234947"/>
                  </a:lnTo>
                  <a:lnTo>
                    <a:pt x="16153681" y="5409016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4090168"/>
                  </a:lnTo>
                  <a:lnTo>
                    <a:pt x="0" y="54090168"/>
                  </a:lnTo>
                  <a:lnTo>
                    <a:pt x="0" y="144780"/>
                  </a:lnTo>
                  <a:close/>
                  <a:moveTo>
                    <a:pt x="0" y="54090168"/>
                  </a:moveTo>
                  <a:lnTo>
                    <a:pt x="144780" y="54090168"/>
                  </a:lnTo>
                  <a:lnTo>
                    <a:pt x="144780" y="54234947"/>
                  </a:lnTo>
                  <a:lnTo>
                    <a:pt x="0" y="54234947"/>
                  </a:lnTo>
                  <a:lnTo>
                    <a:pt x="0" y="54090168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4090168"/>
                  </a:lnTo>
                  <a:lnTo>
                    <a:pt x="16153681" y="54090168"/>
                  </a:lnTo>
                  <a:lnTo>
                    <a:pt x="16153681" y="144780"/>
                  </a:lnTo>
                  <a:close/>
                  <a:moveTo>
                    <a:pt x="144780" y="54090168"/>
                  </a:moveTo>
                  <a:lnTo>
                    <a:pt x="16153681" y="54090168"/>
                  </a:lnTo>
                  <a:lnTo>
                    <a:pt x="16153681" y="54234947"/>
                  </a:lnTo>
                  <a:lnTo>
                    <a:pt x="144780" y="54234947"/>
                  </a:lnTo>
                  <a:lnTo>
                    <a:pt x="144780" y="54090168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5" id="35"/>
          <p:cNvSpPr txBox="true"/>
          <p:nvPr/>
        </p:nvSpPr>
        <p:spPr>
          <a:xfrm rot="0">
            <a:off x="658370" y="4054452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+ 3 = 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658370" y="4480330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+ 2 =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658370" y="4906208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+ 3 = 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658370" y="5332086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+ 7 = 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658370" y="57579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+ 4 = 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658370" y="6183841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0 + 9 = 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658370" y="660971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+ 2 = 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658370" y="7035597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+ 2 = 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658370" y="7461475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+ 3 = 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658370" y="7887353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+ 6 = 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658370" y="831323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+ 2 = 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658370" y="362857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+ 5 =  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658370" y="95908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+ 1 = 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658370" y="9164986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+ 7 = 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658370" y="8739109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+ 3 = </a:t>
            </a:r>
          </a:p>
        </p:txBody>
      </p:sp>
      <p:sp>
        <p:nvSpPr>
          <p:cNvPr name="AutoShape 50" id="50"/>
          <p:cNvSpPr/>
          <p:nvPr/>
        </p:nvSpPr>
        <p:spPr>
          <a:xfrm rot="0">
            <a:off x="1515621" y="396317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1" id="51"/>
          <p:cNvSpPr/>
          <p:nvPr/>
        </p:nvSpPr>
        <p:spPr>
          <a:xfrm rot="0">
            <a:off x="1515621" y="438975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2" id="52"/>
          <p:cNvSpPr/>
          <p:nvPr/>
        </p:nvSpPr>
        <p:spPr>
          <a:xfrm rot="0">
            <a:off x="1515621" y="481632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3" id="53"/>
          <p:cNvSpPr/>
          <p:nvPr/>
        </p:nvSpPr>
        <p:spPr>
          <a:xfrm rot="0">
            <a:off x="1515621" y="524289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4" id="54"/>
          <p:cNvSpPr/>
          <p:nvPr/>
        </p:nvSpPr>
        <p:spPr>
          <a:xfrm rot="0">
            <a:off x="1515621" y="566946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5" id="55"/>
          <p:cNvSpPr/>
          <p:nvPr/>
        </p:nvSpPr>
        <p:spPr>
          <a:xfrm rot="0">
            <a:off x="1515621" y="609604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6" id="56"/>
          <p:cNvSpPr/>
          <p:nvPr/>
        </p:nvSpPr>
        <p:spPr>
          <a:xfrm rot="0">
            <a:off x="1515621" y="652261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7" id="57"/>
          <p:cNvSpPr/>
          <p:nvPr/>
        </p:nvSpPr>
        <p:spPr>
          <a:xfrm rot="0">
            <a:off x="1515621" y="694918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8" id="58"/>
          <p:cNvSpPr/>
          <p:nvPr/>
        </p:nvSpPr>
        <p:spPr>
          <a:xfrm rot="0">
            <a:off x="1515621" y="780233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9" id="59"/>
          <p:cNvSpPr/>
          <p:nvPr/>
        </p:nvSpPr>
        <p:spPr>
          <a:xfrm rot="0">
            <a:off x="1515621" y="822890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0" id="60"/>
          <p:cNvSpPr/>
          <p:nvPr/>
        </p:nvSpPr>
        <p:spPr>
          <a:xfrm rot="0">
            <a:off x="1515621" y="865547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1" id="61"/>
          <p:cNvSpPr/>
          <p:nvPr/>
        </p:nvSpPr>
        <p:spPr>
          <a:xfrm rot="0">
            <a:off x="1515621" y="908204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2" id="62"/>
          <p:cNvSpPr/>
          <p:nvPr/>
        </p:nvSpPr>
        <p:spPr>
          <a:xfrm rot="0">
            <a:off x="1515621" y="950862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3" id="63"/>
          <p:cNvSpPr/>
          <p:nvPr/>
        </p:nvSpPr>
        <p:spPr>
          <a:xfrm rot="0">
            <a:off x="1515621" y="993519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4" id="64"/>
          <p:cNvSpPr/>
          <p:nvPr/>
        </p:nvSpPr>
        <p:spPr>
          <a:xfrm rot="0">
            <a:off x="1515621" y="737575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65" id="65"/>
          <p:cNvGrpSpPr/>
          <p:nvPr/>
        </p:nvGrpSpPr>
        <p:grpSpPr>
          <a:xfrm rot="0">
            <a:off x="2737286" y="3373707"/>
            <a:ext cx="2083659" cy="6933608"/>
            <a:chOff x="0" y="0"/>
            <a:chExt cx="16298461" cy="54234948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72390" y="72390"/>
              <a:ext cx="16153682" cy="54090171"/>
            </a:xfrm>
            <a:custGeom>
              <a:avLst/>
              <a:gdLst/>
              <a:ahLst/>
              <a:cxnLst/>
              <a:rect r="r" b="b" t="t" l="l"/>
              <a:pathLst>
                <a:path h="54090171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4090171"/>
                  </a:lnTo>
                  <a:lnTo>
                    <a:pt x="0" y="54090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16298461" cy="54234947"/>
            </a:xfrm>
            <a:custGeom>
              <a:avLst/>
              <a:gdLst/>
              <a:ahLst/>
              <a:cxnLst/>
              <a:rect r="r" b="b" t="t" l="l"/>
              <a:pathLst>
                <a:path h="54234947" w="16298461">
                  <a:moveTo>
                    <a:pt x="16153681" y="54090168"/>
                  </a:moveTo>
                  <a:lnTo>
                    <a:pt x="16298461" y="54090168"/>
                  </a:lnTo>
                  <a:lnTo>
                    <a:pt x="16298461" y="54234947"/>
                  </a:lnTo>
                  <a:lnTo>
                    <a:pt x="16153681" y="54234947"/>
                  </a:lnTo>
                  <a:lnTo>
                    <a:pt x="16153681" y="5409016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4090168"/>
                  </a:lnTo>
                  <a:lnTo>
                    <a:pt x="0" y="54090168"/>
                  </a:lnTo>
                  <a:lnTo>
                    <a:pt x="0" y="144780"/>
                  </a:lnTo>
                  <a:close/>
                  <a:moveTo>
                    <a:pt x="0" y="54090168"/>
                  </a:moveTo>
                  <a:lnTo>
                    <a:pt x="144780" y="54090168"/>
                  </a:lnTo>
                  <a:lnTo>
                    <a:pt x="144780" y="54234947"/>
                  </a:lnTo>
                  <a:lnTo>
                    <a:pt x="0" y="54234947"/>
                  </a:lnTo>
                  <a:lnTo>
                    <a:pt x="0" y="54090168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4090168"/>
                  </a:lnTo>
                  <a:lnTo>
                    <a:pt x="16153681" y="54090168"/>
                  </a:lnTo>
                  <a:lnTo>
                    <a:pt x="16153681" y="144780"/>
                  </a:lnTo>
                  <a:close/>
                  <a:moveTo>
                    <a:pt x="144780" y="54090168"/>
                  </a:moveTo>
                  <a:lnTo>
                    <a:pt x="16153681" y="54090168"/>
                  </a:lnTo>
                  <a:lnTo>
                    <a:pt x="16153681" y="54234947"/>
                  </a:lnTo>
                  <a:lnTo>
                    <a:pt x="144780" y="54234947"/>
                  </a:lnTo>
                  <a:lnTo>
                    <a:pt x="144780" y="54090168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68" id="68"/>
          <p:cNvSpPr txBox="true"/>
          <p:nvPr/>
        </p:nvSpPr>
        <p:spPr>
          <a:xfrm rot="0">
            <a:off x="2890232" y="4054452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+ 4 = 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2890232" y="4480330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+ 2 =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2890232" y="4906208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+ 6 = 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2890232" y="53320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+ 4 = 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2890232" y="5757964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+ 5 = 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2890232" y="618384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+ 2 = 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2890232" y="660971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0 + 3 = 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2890232" y="7035597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+ 0 = 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2890232" y="7461475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+ 8 = 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2890232" y="7887353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+ 0 = 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2890232" y="831323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+ 9 = 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2890232" y="362857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+ 2 =  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2890232" y="9590864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+ 0 = 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890232" y="91649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+ 3 = 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2890232" y="8739109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+ 2 = </a:t>
            </a:r>
          </a:p>
        </p:txBody>
      </p:sp>
      <p:sp>
        <p:nvSpPr>
          <p:cNvPr name="AutoShape 83" id="83"/>
          <p:cNvSpPr/>
          <p:nvPr/>
        </p:nvSpPr>
        <p:spPr>
          <a:xfrm rot="0">
            <a:off x="3747483" y="396317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4" id="84"/>
          <p:cNvSpPr/>
          <p:nvPr/>
        </p:nvSpPr>
        <p:spPr>
          <a:xfrm rot="0">
            <a:off x="3747483" y="438975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5" id="85"/>
          <p:cNvSpPr/>
          <p:nvPr/>
        </p:nvSpPr>
        <p:spPr>
          <a:xfrm rot="0">
            <a:off x="3747483" y="481632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6" id="86"/>
          <p:cNvSpPr/>
          <p:nvPr/>
        </p:nvSpPr>
        <p:spPr>
          <a:xfrm rot="0">
            <a:off x="3747483" y="524289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7" id="87"/>
          <p:cNvSpPr/>
          <p:nvPr/>
        </p:nvSpPr>
        <p:spPr>
          <a:xfrm rot="0">
            <a:off x="3747483" y="566946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8" id="88"/>
          <p:cNvSpPr/>
          <p:nvPr/>
        </p:nvSpPr>
        <p:spPr>
          <a:xfrm rot="0">
            <a:off x="3747483" y="609604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9" id="89"/>
          <p:cNvSpPr/>
          <p:nvPr/>
        </p:nvSpPr>
        <p:spPr>
          <a:xfrm rot="0">
            <a:off x="3747483" y="652261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0" id="90"/>
          <p:cNvSpPr/>
          <p:nvPr/>
        </p:nvSpPr>
        <p:spPr>
          <a:xfrm rot="0">
            <a:off x="3747483" y="694918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1" id="91"/>
          <p:cNvSpPr/>
          <p:nvPr/>
        </p:nvSpPr>
        <p:spPr>
          <a:xfrm rot="0">
            <a:off x="3747483" y="780233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2" id="92"/>
          <p:cNvSpPr/>
          <p:nvPr/>
        </p:nvSpPr>
        <p:spPr>
          <a:xfrm rot="0">
            <a:off x="3747483" y="822890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3" id="93"/>
          <p:cNvSpPr/>
          <p:nvPr/>
        </p:nvSpPr>
        <p:spPr>
          <a:xfrm rot="0">
            <a:off x="3747483" y="865547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4" id="94"/>
          <p:cNvSpPr/>
          <p:nvPr/>
        </p:nvSpPr>
        <p:spPr>
          <a:xfrm rot="0">
            <a:off x="3747483" y="908204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5" id="95"/>
          <p:cNvSpPr/>
          <p:nvPr/>
        </p:nvSpPr>
        <p:spPr>
          <a:xfrm rot="0">
            <a:off x="3747483" y="950862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6" id="96"/>
          <p:cNvSpPr/>
          <p:nvPr/>
        </p:nvSpPr>
        <p:spPr>
          <a:xfrm rot="0">
            <a:off x="3747483" y="993519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7" id="97"/>
          <p:cNvSpPr/>
          <p:nvPr/>
        </p:nvSpPr>
        <p:spPr>
          <a:xfrm rot="0">
            <a:off x="3747483" y="737575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8" id="98"/>
          <p:cNvGrpSpPr/>
          <p:nvPr/>
        </p:nvGrpSpPr>
        <p:grpSpPr>
          <a:xfrm rot="0">
            <a:off x="4972685" y="3373707"/>
            <a:ext cx="2083659" cy="6933608"/>
            <a:chOff x="0" y="0"/>
            <a:chExt cx="16298461" cy="54234948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72390" y="72390"/>
              <a:ext cx="16153682" cy="54090171"/>
            </a:xfrm>
            <a:custGeom>
              <a:avLst/>
              <a:gdLst/>
              <a:ahLst/>
              <a:cxnLst/>
              <a:rect r="r" b="b" t="t" l="l"/>
              <a:pathLst>
                <a:path h="54090171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4090171"/>
                  </a:lnTo>
                  <a:lnTo>
                    <a:pt x="0" y="54090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0" id="100"/>
            <p:cNvSpPr/>
            <p:nvPr/>
          </p:nvSpPr>
          <p:spPr>
            <a:xfrm flipH="false" flipV="false" rot="0">
              <a:off x="0" y="0"/>
              <a:ext cx="16298461" cy="54234947"/>
            </a:xfrm>
            <a:custGeom>
              <a:avLst/>
              <a:gdLst/>
              <a:ahLst/>
              <a:cxnLst/>
              <a:rect r="r" b="b" t="t" l="l"/>
              <a:pathLst>
                <a:path h="54234947" w="16298461">
                  <a:moveTo>
                    <a:pt x="16153681" y="54090168"/>
                  </a:moveTo>
                  <a:lnTo>
                    <a:pt x="16298461" y="54090168"/>
                  </a:lnTo>
                  <a:lnTo>
                    <a:pt x="16298461" y="54234947"/>
                  </a:lnTo>
                  <a:lnTo>
                    <a:pt x="16153681" y="54234947"/>
                  </a:lnTo>
                  <a:lnTo>
                    <a:pt x="16153681" y="5409016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4090168"/>
                  </a:lnTo>
                  <a:lnTo>
                    <a:pt x="0" y="54090168"/>
                  </a:lnTo>
                  <a:lnTo>
                    <a:pt x="0" y="144780"/>
                  </a:lnTo>
                  <a:close/>
                  <a:moveTo>
                    <a:pt x="0" y="54090168"/>
                  </a:moveTo>
                  <a:lnTo>
                    <a:pt x="144780" y="54090168"/>
                  </a:lnTo>
                  <a:lnTo>
                    <a:pt x="144780" y="54234947"/>
                  </a:lnTo>
                  <a:lnTo>
                    <a:pt x="0" y="54234947"/>
                  </a:lnTo>
                  <a:lnTo>
                    <a:pt x="0" y="54090168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4090168"/>
                  </a:lnTo>
                  <a:lnTo>
                    <a:pt x="16153681" y="54090168"/>
                  </a:lnTo>
                  <a:lnTo>
                    <a:pt x="16153681" y="144780"/>
                  </a:lnTo>
                  <a:close/>
                  <a:moveTo>
                    <a:pt x="144780" y="54090168"/>
                  </a:moveTo>
                  <a:lnTo>
                    <a:pt x="16153681" y="54090168"/>
                  </a:lnTo>
                  <a:lnTo>
                    <a:pt x="16153681" y="54234947"/>
                  </a:lnTo>
                  <a:lnTo>
                    <a:pt x="144780" y="54234947"/>
                  </a:lnTo>
                  <a:lnTo>
                    <a:pt x="144780" y="54090168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01" id="101"/>
          <p:cNvSpPr txBox="true"/>
          <p:nvPr/>
        </p:nvSpPr>
        <p:spPr>
          <a:xfrm rot="0">
            <a:off x="5125630" y="4054452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+ 0 = 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5125630" y="4480330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+ 3 =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5125630" y="4906208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+ 9 = 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5125630" y="53320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+ 2 = 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5125630" y="5757964"/>
            <a:ext cx="982296" cy="34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+ 3 = 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5125630" y="618384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+ 1 = 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5125630" y="660971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+ 2 = 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5125630" y="7035597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+ 2 = 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5125630" y="7461475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+ 6 = 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5125630" y="7887353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+ 5 = </a:t>
            </a:r>
          </a:p>
        </p:txBody>
      </p:sp>
      <p:sp>
        <p:nvSpPr>
          <p:cNvPr name="TextBox 111" id="111"/>
          <p:cNvSpPr txBox="true"/>
          <p:nvPr/>
        </p:nvSpPr>
        <p:spPr>
          <a:xfrm rot="0">
            <a:off x="5125630" y="8313231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+ 6 = 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5125630" y="362857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+ 4 =  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5125630" y="9590864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+ 5 = 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5125630" y="9164986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+ 2 = </a:t>
            </a:r>
          </a:p>
        </p:txBody>
      </p:sp>
      <p:sp>
        <p:nvSpPr>
          <p:cNvPr name="TextBox 115" id="115"/>
          <p:cNvSpPr txBox="true"/>
          <p:nvPr/>
        </p:nvSpPr>
        <p:spPr>
          <a:xfrm rot="0">
            <a:off x="5125630" y="8739109"/>
            <a:ext cx="982296" cy="338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6"/>
              </a:lnSpc>
            </a:pPr>
            <a:r>
              <a:rPr lang="en-US" sz="1947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+ 6 = </a:t>
            </a:r>
          </a:p>
        </p:txBody>
      </p:sp>
      <p:sp>
        <p:nvSpPr>
          <p:cNvPr name="AutoShape 116" id="116"/>
          <p:cNvSpPr/>
          <p:nvPr/>
        </p:nvSpPr>
        <p:spPr>
          <a:xfrm rot="0">
            <a:off x="5982881" y="396317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7" id="117"/>
          <p:cNvSpPr/>
          <p:nvPr/>
        </p:nvSpPr>
        <p:spPr>
          <a:xfrm rot="0">
            <a:off x="5982881" y="438975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8" id="118"/>
          <p:cNvSpPr/>
          <p:nvPr/>
        </p:nvSpPr>
        <p:spPr>
          <a:xfrm rot="0">
            <a:off x="5982881" y="481632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9" id="119"/>
          <p:cNvSpPr/>
          <p:nvPr/>
        </p:nvSpPr>
        <p:spPr>
          <a:xfrm rot="0">
            <a:off x="5982881" y="524289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0" id="120"/>
          <p:cNvSpPr/>
          <p:nvPr/>
        </p:nvSpPr>
        <p:spPr>
          <a:xfrm rot="0">
            <a:off x="5982881" y="566946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1" id="121"/>
          <p:cNvSpPr/>
          <p:nvPr/>
        </p:nvSpPr>
        <p:spPr>
          <a:xfrm rot="0">
            <a:off x="5982881" y="609604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2" id="122"/>
          <p:cNvSpPr/>
          <p:nvPr/>
        </p:nvSpPr>
        <p:spPr>
          <a:xfrm rot="0">
            <a:off x="5982881" y="652261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3" id="123"/>
          <p:cNvSpPr/>
          <p:nvPr/>
        </p:nvSpPr>
        <p:spPr>
          <a:xfrm rot="0">
            <a:off x="5982881" y="694918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4" id="124"/>
          <p:cNvSpPr/>
          <p:nvPr/>
        </p:nvSpPr>
        <p:spPr>
          <a:xfrm rot="0">
            <a:off x="5982881" y="780233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5" id="125"/>
          <p:cNvSpPr/>
          <p:nvPr/>
        </p:nvSpPr>
        <p:spPr>
          <a:xfrm rot="0">
            <a:off x="5982881" y="822890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6" id="126"/>
          <p:cNvSpPr/>
          <p:nvPr/>
        </p:nvSpPr>
        <p:spPr>
          <a:xfrm rot="0">
            <a:off x="5982881" y="8655477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7" id="127"/>
          <p:cNvSpPr/>
          <p:nvPr/>
        </p:nvSpPr>
        <p:spPr>
          <a:xfrm rot="0">
            <a:off x="5982881" y="908204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8" id="128"/>
          <p:cNvSpPr/>
          <p:nvPr/>
        </p:nvSpPr>
        <p:spPr>
          <a:xfrm rot="0">
            <a:off x="5982881" y="9508622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9" id="129"/>
          <p:cNvSpPr/>
          <p:nvPr/>
        </p:nvSpPr>
        <p:spPr>
          <a:xfrm rot="0">
            <a:off x="5982881" y="9935194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0" id="130"/>
          <p:cNvSpPr/>
          <p:nvPr/>
        </p:nvSpPr>
        <p:spPr>
          <a:xfrm rot="0">
            <a:off x="5982881" y="7375759"/>
            <a:ext cx="72571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1" id="131"/>
          <p:cNvSpPr txBox="true"/>
          <p:nvPr/>
        </p:nvSpPr>
        <p:spPr>
          <a:xfrm rot="0">
            <a:off x="503656" y="959574"/>
            <a:ext cx="3967777" cy="9626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840"/>
              </a:lnSpc>
            </a:pPr>
            <a:r>
              <a:rPr lang="en-US" sz="56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NUMBERS TO 10</a:t>
            </a:r>
          </a:p>
        </p:txBody>
      </p:sp>
      <p:sp>
        <p:nvSpPr>
          <p:cNvPr name="TextBox 132" id="132"/>
          <p:cNvSpPr txBox="true"/>
          <p:nvPr/>
        </p:nvSpPr>
        <p:spPr>
          <a:xfrm rot="0">
            <a:off x="4471433" y="856090"/>
            <a:ext cx="2583143" cy="9530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sz="5600">
                <a:solidFill>
                  <a:srgbClr val="000000"/>
                </a:solidFill>
                <a:latin typeface="Amsterdam Two"/>
                <a:ea typeface="Amsterdam Two"/>
                <a:cs typeface="Amsterdam Two"/>
                <a:sym typeface="Amsterdam Two"/>
              </a:rPr>
              <a:t>addition</a:t>
            </a:r>
          </a:p>
        </p:txBody>
      </p:sp>
      <p:sp>
        <p:nvSpPr>
          <p:cNvPr name="TextBox 133" id="133"/>
          <p:cNvSpPr txBox="true"/>
          <p:nvPr/>
        </p:nvSpPr>
        <p:spPr>
          <a:xfrm rot="0">
            <a:off x="503656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134" id="134"/>
          <p:cNvSpPr txBox="true"/>
          <p:nvPr/>
        </p:nvSpPr>
        <p:spPr>
          <a:xfrm rot="0">
            <a:off x="5381035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DAGZim_CDAY</dc:identifier>
  <dcterms:modified xsi:type="dcterms:W3CDTF">2011-08-01T06:04:30Z</dcterms:modified>
  <cp:revision>1</cp:revision>
  <dc:title>Basic Addition to 10 Number Line Worksheet</dc:title>
</cp:coreProperties>
</file>