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Amsterdam Two" charset="1" panose="02000500000000000000"/>
      <p:regular r:id="rId9"/>
    </p:embeddedFont>
    <p:embeddedFont>
      <p:font typeface="Code Pro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3A8C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503656" y="730967"/>
            <a:ext cx="3967777" cy="1045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539"/>
              </a:lnSpc>
            </a:pPr>
            <a:r>
              <a:rPr lang="en-US" sz="60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АЗАЙТУ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4471433" y="913240"/>
            <a:ext cx="2583143" cy="4552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20-дан бастап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04540" y="2019683"/>
            <a:ext cx="6550920" cy="1111087"/>
            <a:chOff x="0" y="0"/>
            <a:chExt cx="8734559" cy="1481449"/>
          </a:xfrm>
        </p:grpSpPr>
        <p:grpSp>
          <p:nvGrpSpPr>
            <p:cNvPr name="Group 10" id="10"/>
            <p:cNvGrpSpPr/>
            <p:nvPr/>
          </p:nvGrpSpPr>
          <p:grpSpPr>
            <a:xfrm rot="0">
              <a:off x="0" y="0"/>
              <a:ext cx="8734559" cy="1481449"/>
              <a:chOff x="0" y="0"/>
              <a:chExt cx="39117067" cy="6634559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72390" y="72390"/>
                <a:ext cx="38972287" cy="6489779"/>
              </a:xfrm>
              <a:custGeom>
                <a:avLst/>
                <a:gdLst/>
                <a:ahLst/>
                <a:cxnLst/>
                <a:rect r="r" b="b" t="t" l="l"/>
                <a:pathLst>
                  <a:path h="6489779" w="38972287">
                    <a:moveTo>
                      <a:pt x="0" y="0"/>
                    </a:moveTo>
                    <a:lnTo>
                      <a:pt x="38972287" y="0"/>
                    </a:lnTo>
                    <a:lnTo>
                      <a:pt x="38972287" y="6489779"/>
                    </a:lnTo>
                    <a:lnTo>
                      <a:pt x="0" y="64897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39117067" cy="6634559"/>
              </a:xfrm>
              <a:custGeom>
                <a:avLst/>
                <a:gdLst/>
                <a:ahLst/>
                <a:cxnLst/>
                <a:rect r="r" b="b" t="t" l="l"/>
                <a:pathLst>
                  <a:path h="6634559" w="39117067">
                    <a:moveTo>
                      <a:pt x="38972288" y="6489779"/>
                    </a:moveTo>
                    <a:lnTo>
                      <a:pt x="39117067" y="6489779"/>
                    </a:lnTo>
                    <a:lnTo>
                      <a:pt x="39117067" y="6634559"/>
                    </a:lnTo>
                    <a:lnTo>
                      <a:pt x="38972288" y="6634559"/>
                    </a:lnTo>
                    <a:lnTo>
                      <a:pt x="38972288" y="6489779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6489779"/>
                    </a:lnTo>
                    <a:lnTo>
                      <a:pt x="0" y="6489779"/>
                    </a:lnTo>
                    <a:lnTo>
                      <a:pt x="0" y="144780"/>
                    </a:lnTo>
                    <a:close/>
                    <a:moveTo>
                      <a:pt x="0" y="6489779"/>
                    </a:moveTo>
                    <a:lnTo>
                      <a:pt x="144780" y="6489779"/>
                    </a:lnTo>
                    <a:lnTo>
                      <a:pt x="144780" y="6634559"/>
                    </a:lnTo>
                    <a:lnTo>
                      <a:pt x="0" y="6634559"/>
                    </a:lnTo>
                    <a:lnTo>
                      <a:pt x="0" y="6489779"/>
                    </a:lnTo>
                    <a:close/>
                    <a:moveTo>
                      <a:pt x="38972288" y="144780"/>
                    </a:moveTo>
                    <a:lnTo>
                      <a:pt x="39117067" y="144780"/>
                    </a:lnTo>
                    <a:lnTo>
                      <a:pt x="39117067" y="6489779"/>
                    </a:lnTo>
                    <a:lnTo>
                      <a:pt x="38972288" y="6489779"/>
                    </a:lnTo>
                    <a:lnTo>
                      <a:pt x="38972288" y="144780"/>
                    </a:lnTo>
                    <a:close/>
                    <a:moveTo>
                      <a:pt x="144780" y="6489779"/>
                    </a:moveTo>
                    <a:lnTo>
                      <a:pt x="38972288" y="6489779"/>
                    </a:lnTo>
                    <a:lnTo>
                      <a:pt x="38972288" y="6634559"/>
                    </a:lnTo>
                    <a:lnTo>
                      <a:pt x="144780" y="6634559"/>
                    </a:lnTo>
                    <a:lnTo>
                      <a:pt x="144780" y="6489779"/>
                    </a:lnTo>
                    <a:close/>
                    <a:moveTo>
                      <a:pt x="38972288" y="0"/>
                    </a:moveTo>
                    <a:lnTo>
                      <a:pt x="39117067" y="0"/>
                    </a:lnTo>
                    <a:lnTo>
                      <a:pt x="39117067" y="144780"/>
                    </a:lnTo>
                    <a:lnTo>
                      <a:pt x="38972288" y="144780"/>
                    </a:lnTo>
                    <a:lnTo>
                      <a:pt x="38972288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38972288" y="0"/>
                    </a:lnTo>
                    <a:lnTo>
                      <a:pt x="38972288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13" id="13"/>
            <p:cNvSpPr/>
            <p:nvPr/>
          </p:nvSpPr>
          <p:spPr>
            <a:xfrm rot="0">
              <a:off x="182189" y="1086624"/>
              <a:ext cx="8252893" cy="0"/>
            </a:xfrm>
            <a:prstGeom prst="line">
              <a:avLst/>
            </a:prstGeom>
            <a:ln cap="rnd" w="12304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11062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" id="15"/>
            <p:cNvSpPr txBox="true"/>
            <p:nvPr/>
          </p:nvSpPr>
          <p:spPr>
            <a:xfrm rot="0">
              <a:off x="13922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Freeform 16" id="16"/>
            <p:cNvSpPr/>
            <p:nvPr/>
          </p:nvSpPr>
          <p:spPr>
            <a:xfrm flipH="false" flipV="false" rot="0">
              <a:off x="92557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95417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Freeform 18" id="18"/>
            <p:cNvSpPr/>
            <p:nvPr/>
          </p:nvSpPr>
          <p:spPr>
            <a:xfrm flipH="false" flipV="false" rot="0">
              <a:off x="133304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9" id="19"/>
            <p:cNvSpPr txBox="true"/>
            <p:nvPr/>
          </p:nvSpPr>
          <p:spPr>
            <a:xfrm rot="0">
              <a:off x="136165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Freeform 20" id="20"/>
            <p:cNvSpPr/>
            <p:nvPr/>
          </p:nvSpPr>
          <p:spPr>
            <a:xfrm flipH="false" flipV="false" rot="0">
              <a:off x="174052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1" id="21"/>
            <p:cNvSpPr txBox="true"/>
            <p:nvPr/>
          </p:nvSpPr>
          <p:spPr>
            <a:xfrm rot="0">
              <a:off x="176912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Freeform 22" id="22"/>
            <p:cNvSpPr/>
            <p:nvPr/>
          </p:nvSpPr>
          <p:spPr>
            <a:xfrm flipH="false" flipV="false" rot="0">
              <a:off x="214799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3" id="23"/>
            <p:cNvSpPr txBox="true"/>
            <p:nvPr/>
          </p:nvSpPr>
          <p:spPr>
            <a:xfrm rot="0">
              <a:off x="217660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Freeform 24" id="24"/>
            <p:cNvSpPr/>
            <p:nvPr/>
          </p:nvSpPr>
          <p:spPr>
            <a:xfrm flipH="false" flipV="false" rot="0">
              <a:off x="255547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5" id="25"/>
            <p:cNvSpPr txBox="true"/>
            <p:nvPr/>
          </p:nvSpPr>
          <p:spPr>
            <a:xfrm rot="0">
              <a:off x="258407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Freeform 26" id="26"/>
            <p:cNvSpPr/>
            <p:nvPr/>
          </p:nvSpPr>
          <p:spPr>
            <a:xfrm flipH="false" flipV="false" rot="0">
              <a:off x="296294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7" id="27"/>
            <p:cNvSpPr txBox="true"/>
            <p:nvPr/>
          </p:nvSpPr>
          <p:spPr>
            <a:xfrm rot="0">
              <a:off x="299155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Freeform 28" id="28"/>
            <p:cNvSpPr/>
            <p:nvPr/>
          </p:nvSpPr>
          <p:spPr>
            <a:xfrm flipH="false" flipV="false" rot="0">
              <a:off x="337042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9" id="29"/>
            <p:cNvSpPr txBox="true"/>
            <p:nvPr/>
          </p:nvSpPr>
          <p:spPr>
            <a:xfrm rot="0">
              <a:off x="339902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Freeform 30" id="30"/>
            <p:cNvSpPr/>
            <p:nvPr/>
          </p:nvSpPr>
          <p:spPr>
            <a:xfrm flipH="false" flipV="false" rot="0">
              <a:off x="377789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31" id="31"/>
            <p:cNvSpPr txBox="true"/>
            <p:nvPr/>
          </p:nvSpPr>
          <p:spPr>
            <a:xfrm rot="0">
              <a:off x="380650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Freeform 32" id="32"/>
            <p:cNvSpPr/>
            <p:nvPr/>
          </p:nvSpPr>
          <p:spPr>
            <a:xfrm flipH="false" flipV="false" rot="0">
              <a:off x="418537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33" id="33"/>
            <p:cNvSpPr txBox="true"/>
            <p:nvPr/>
          </p:nvSpPr>
          <p:spPr>
            <a:xfrm rot="0">
              <a:off x="421397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Freeform 34" id="34"/>
            <p:cNvSpPr/>
            <p:nvPr/>
          </p:nvSpPr>
          <p:spPr>
            <a:xfrm flipH="false" flipV="false" rot="0">
              <a:off x="51809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35" id="35"/>
            <p:cNvSpPr txBox="true"/>
            <p:nvPr/>
          </p:nvSpPr>
          <p:spPr>
            <a:xfrm rot="0">
              <a:off x="54670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  <p:sp>
          <p:nvSpPr>
            <p:cNvPr name="Freeform 36" id="36"/>
            <p:cNvSpPr/>
            <p:nvPr/>
          </p:nvSpPr>
          <p:spPr>
            <a:xfrm flipH="false" flipV="false" rot="0">
              <a:off x="500032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37" id="37"/>
            <p:cNvSpPr txBox="true"/>
            <p:nvPr/>
          </p:nvSpPr>
          <p:spPr>
            <a:xfrm rot="0">
              <a:off x="502892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12</a:t>
              </a:r>
            </a:p>
          </p:txBody>
        </p:sp>
        <p:sp>
          <p:nvSpPr>
            <p:cNvPr name="Freeform 38" id="38"/>
            <p:cNvSpPr/>
            <p:nvPr/>
          </p:nvSpPr>
          <p:spPr>
            <a:xfrm flipH="false" flipV="false" rot="0">
              <a:off x="540779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39" id="39"/>
            <p:cNvSpPr txBox="true"/>
            <p:nvPr/>
          </p:nvSpPr>
          <p:spPr>
            <a:xfrm rot="0">
              <a:off x="543640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13</a:t>
              </a:r>
            </a:p>
          </p:txBody>
        </p:sp>
        <p:sp>
          <p:nvSpPr>
            <p:cNvPr name="Freeform 40" id="40"/>
            <p:cNvSpPr/>
            <p:nvPr/>
          </p:nvSpPr>
          <p:spPr>
            <a:xfrm flipH="false" flipV="false" rot="0">
              <a:off x="581526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41" id="41"/>
            <p:cNvSpPr txBox="true"/>
            <p:nvPr/>
          </p:nvSpPr>
          <p:spPr>
            <a:xfrm rot="0">
              <a:off x="584387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14</a:t>
              </a:r>
            </a:p>
          </p:txBody>
        </p:sp>
        <p:sp>
          <p:nvSpPr>
            <p:cNvPr name="Freeform 42" id="42"/>
            <p:cNvSpPr/>
            <p:nvPr/>
          </p:nvSpPr>
          <p:spPr>
            <a:xfrm flipH="false" flipV="false" rot="0">
              <a:off x="622274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43" id="43"/>
            <p:cNvSpPr txBox="true"/>
            <p:nvPr/>
          </p:nvSpPr>
          <p:spPr>
            <a:xfrm rot="0">
              <a:off x="625135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15</a:t>
              </a:r>
            </a:p>
          </p:txBody>
        </p:sp>
        <p:sp>
          <p:nvSpPr>
            <p:cNvPr name="Freeform 44" id="44"/>
            <p:cNvSpPr/>
            <p:nvPr/>
          </p:nvSpPr>
          <p:spPr>
            <a:xfrm flipH="false" flipV="false" rot="0">
              <a:off x="663021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45" id="45"/>
            <p:cNvSpPr txBox="true"/>
            <p:nvPr/>
          </p:nvSpPr>
          <p:spPr>
            <a:xfrm rot="0">
              <a:off x="665882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16</a:t>
              </a:r>
            </a:p>
          </p:txBody>
        </p:sp>
        <p:sp>
          <p:nvSpPr>
            <p:cNvPr name="Freeform 46" id="46"/>
            <p:cNvSpPr/>
            <p:nvPr/>
          </p:nvSpPr>
          <p:spPr>
            <a:xfrm flipH="false" flipV="false" rot="0">
              <a:off x="703769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47" id="47"/>
            <p:cNvSpPr txBox="true"/>
            <p:nvPr/>
          </p:nvSpPr>
          <p:spPr>
            <a:xfrm rot="0">
              <a:off x="706630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17</a:t>
              </a:r>
            </a:p>
          </p:txBody>
        </p:sp>
        <p:sp>
          <p:nvSpPr>
            <p:cNvPr name="Freeform 48" id="48"/>
            <p:cNvSpPr/>
            <p:nvPr/>
          </p:nvSpPr>
          <p:spPr>
            <a:xfrm flipH="false" flipV="false" rot="0">
              <a:off x="744516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49" id="49"/>
            <p:cNvSpPr txBox="true"/>
            <p:nvPr/>
          </p:nvSpPr>
          <p:spPr>
            <a:xfrm rot="0">
              <a:off x="747377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18</a:t>
              </a:r>
            </a:p>
          </p:txBody>
        </p:sp>
        <p:sp>
          <p:nvSpPr>
            <p:cNvPr name="Freeform 50" id="50"/>
            <p:cNvSpPr/>
            <p:nvPr/>
          </p:nvSpPr>
          <p:spPr>
            <a:xfrm flipH="false" flipV="false" rot="0">
              <a:off x="785264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51" id="51"/>
            <p:cNvSpPr txBox="true"/>
            <p:nvPr/>
          </p:nvSpPr>
          <p:spPr>
            <a:xfrm rot="0">
              <a:off x="788124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19</a:t>
              </a:r>
            </a:p>
          </p:txBody>
        </p:sp>
        <p:sp>
          <p:nvSpPr>
            <p:cNvPr name="Freeform 52" id="52"/>
            <p:cNvSpPr/>
            <p:nvPr/>
          </p:nvSpPr>
          <p:spPr>
            <a:xfrm flipH="false" flipV="false" rot="0">
              <a:off x="826011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53" id="53"/>
            <p:cNvSpPr txBox="true"/>
            <p:nvPr/>
          </p:nvSpPr>
          <p:spPr>
            <a:xfrm rot="0">
              <a:off x="828872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20</a:t>
              </a:r>
            </a:p>
          </p:txBody>
        </p:sp>
        <p:sp>
          <p:nvSpPr>
            <p:cNvPr name="Freeform 54" id="54"/>
            <p:cNvSpPr/>
            <p:nvPr/>
          </p:nvSpPr>
          <p:spPr>
            <a:xfrm flipH="false" flipV="false" rot="0">
              <a:off x="459284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55" id="55"/>
            <p:cNvSpPr txBox="true"/>
            <p:nvPr/>
          </p:nvSpPr>
          <p:spPr>
            <a:xfrm rot="0">
              <a:off x="462145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11</a:t>
              </a: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505424" y="3324832"/>
            <a:ext cx="2078105" cy="6889129"/>
            <a:chOff x="0" y="0"/>
            <a:chExt cx="16298461" cy="54031047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9" id="59"/>
          <p:cNvSpPr txBox="true"/>
          <p:nvPr/>
        </p:nvSpPr>
        <p:spPr>
          <a:xfrm rot="0">
            <a:off x="657962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57962" y="440238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16 - 2 =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657962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2 - 0 = 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657962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12 - 4 = 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657962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8 - 5 = 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657962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10 - 9 = 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657962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9 - 7 = 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657962" y="6950837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14 - 3 = 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657962" y="7375579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11 - 9 = 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657962" y="7800322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17 - 9 = 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657962" y="822506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12 - 1 = 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657962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9 - 2 =  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57962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13 - 2 = 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657962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8 - 7 =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657962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6 - 6 = </a:t>
            </a:r>
          </a:p>
        </p:txBody>
      </p:sp>
      <p:sp>
        <p:nvSpPr>
          <p:cNvPr name="AutoShape 74" id="74"/>
          <p:cNvSpPr/>
          <p:nvPr/>
        </p:nvSpPr>
        <p:spPr>
          <a:xfrm rot="0">
            <a:off x="1512928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5" id="75"/>
          <p:cNvSpPr/>
          <p:nvPr/>
        </p:nvSpPr>
        <p:spPr>
          <a:xfrm rot="0">
            <a:off x="1512928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6" id="76"/>
          <p:cNvSpPr/>
          <p:nvPr/>
        </p:nvSpPr>
        <p:spPr>
          <a:xfrm rot="0">
            <a:off x="1512928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7" id="77"/>
          <p:cNvSpPr/>
          <p:nvPr/>
        </p:nvSpPr>
        <p:spPr>
          <a:xfrm rot="0">
            <a:off x="1512928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8" id="78"/>
          <p:cNvSpPr/>
          <p:nvPr/>
        </p:nvSpPr>
        <p:spPr>
          <a:xfrm rot="0">
            <a:off x="1512928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9" id="79"/>
          <p:cNvSpPr/>
          <p:nvPr/>
        </p:nvSpPr>
        <p:spPr>
          <a:xfrm rot="0">
            <a:off x="1512928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0" id="80"/>
          <p:cNvSpPr/>
          <p:nvPr/>
        </p:nvSpPr>
        <p:spPr>
          <a:xfrm rot="0">
            <a:off x="1512928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1" id="81"/>
          <p:cNvSpPr/>
          <p:nvPr/>
        </p:nvSpPr>
        <p:spPr>
          <a:xfrm rot="0">
            <a:off x="1512928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2" id="82"/>
          <p:cNvSpPr/>
          <p:nvPr/>
        </p:nvSpPr>
        <p:spPr>
          <a:xfrm rot="0">
            <a:off x="1512928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3" id="83"/>
          <p:cNvSpPr/>
          <p:nvPr/>
        </p:nvSpPr>
        <p:spPr>
          <a:xfrm rot="0">
            <a:off x="1512928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0">
            <a:off x="1512928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5" id="85"/>
          <p:cNvSpPr/>
          <p:nvPr/>
        </p:nvSpPr>
        <p:spPr>
          <a:xfrm rot="0">
            <a:off x="1512928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6" id="86"/>
          <p:cNvSpPr/>
          <p:nvPr/>
        </p:nvSpPr>
        <p:spPr>
          <a:xfrm rot="0">
            <a:off x="1512928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7" id="87"/>
          <p:cNvSpPr/>
          <p:nvPr/>
        </p:nvSpPr>
        <p:spPr>
          <a:xfrm rot="0">
            <a:off x="1512928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 rot="0">
            <a:off x="1512928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9" id="89"/>
          <p:cNvGrpSpPr/>
          <p:nvPr/>
        </p:nvGrpSpPr>
        <p:grpSpPr>
          <a:xfrm rot="0">
            <a:off x="2731338" y="3324832"/>
            <a:ext cx="2078105" cy="6889129"/>
            <a:chOff x="0" y="0"/>
            <a:chExt cx="16298461" cy="54031047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2" id="92"/>
          <p:cNvSpPr txBox="true"/>
          <p:nvPr/>
        </p:nvSpPr>
        <p:spPr>
          <a:xfrm rot="0">
            <a:off x="2883875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10 - 5 = 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2883875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12 - 3 =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2883875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11 - 9 = 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2883875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10 - 6 = 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2883875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5 - 4 = 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2883875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17 - 8 = 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2883875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13 - 7 = 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2883875" y="6950837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13 - 6 = 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2883875" y="7375579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14 - 7 = 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2883875" y="7800322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19 - 9 = 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2883875" y="822506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19 - 12 = 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2883875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3 - 2 =  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2883875" y="949929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20 - 5 = 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2883875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14 - 4 = 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2883875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6 - 3 = </a:t>
            </a:r>
          </a:p>
        </p:txBody>
      </p:sp>
      <p:sp>
        <p:nvSpPr>
          <p:cNvPr name="AutoShape 107" id="107"/>
          <p:cNvSpPr/>
          <p:nvPr/>
        </p:nvSpPr>
        <p:spPr>
          <a:xfrm rot="0">
            <a:off x="3738841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8" id="108"/>
          <p:cNvSpPr/>
          <p:nvPr/>
        </p:nvSpPr>
        <p:spPr>
          <a:xfrm rot="0">
            <a:off x="3738841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9" id="109"/>
          <p:cNvSpPr/>
          <p:nvPr/>
        </p:nvSpPr>
        <p:spPr>
          <a:xfrm rot="0">
            <a:off x="3738841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0" id="110"/>
          <p:cNvSpPr/>
          <p:nvPr/>
        </p:nvSpPr>
        <p:spPr>
          <a:xfrm rot="0">
            <a:off x="3738841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1" id="111"/>
          <p:cNvSpPr/>
          <p:nvPr/>
        </p:nvSpPr>
        <p:spPr>
          <a:xfrm rot="0">
            <a:off x="3738841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2" id="112"/>
          <p:cNvSpPr/>
          <p:nvPr/>
        </p:nvSpPr>
        <p:spPr>
          <a:xfrm rot="0">
            <a:off x="3738841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3" id="113"/>
          <p:cNvSpPr/>
          <p:nvPr/>
        </p:nvSpPr>
        <p:spPr>
          <a:xfrm rot="0">
            <a:off x="3738841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4" id="114"/>
          <p:cNvSpPr/>
          <p:nvPr/>
        </p:nvSpPr>
        <p:spPr>
          <a:xfrm rot="0">
            <a:off x="3738841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5" id="115"/>
          <p:cNvSpPr/>
          <p:nvPr/>
        </p:nvSpPr>
        <p:spPr>
          <a:xfrm rot="0">
            <a:off x="3738841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6" id="116"/>
          <p:cNvSpPr/>
          <p:nvPr/>
        </p:nvSpPr>
        <p:spPr>
          <a:xfrm rot="0">
            <a:off x="3738841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0">
            <a:off x="3738841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rot="0">
            <a:off x="3738841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rot="0">
            <a:off x="3738841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rot="0">
            <a:off x="3738841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1" id="121"/>
          <p:cNvSpPr/>
          <p:nvPr/>
        </p:nvSpPr>
        <p:spPr>
          <a:xfrm rot="0">
            <a:off x="3738841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22" id="122"/>
          <p:cNvGrpSpPr/>
          <p:nvPr/>
        </p:nvGrpSpPr>
        <p:grpSpPr>
          <a:xfrm rot="0">
            <a:off x="4976470" y="3324832"/>
            <a:ext cx="2078105" cy="6889129"/>
            <a:chOff x="0" y="0"/>
            <a:chExt cx="16298461" cy="54031047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24" id="124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5" id="125"/>
          <p:cNvSpPr txBox="true"/>
          <p:nvPr/>
        </p:nvSpPr>
        <p:spPr>
          <a:xfrm rot="0">
            <a:off x="5129008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16 - 9 = 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5129008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4 - 0 =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5129008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17 - 4 = 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5129008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18 - 9 = 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5129008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13 - 9 = 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5129008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20 - 4 = 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5129008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5129008" y="6950837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15- 3 = 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5129008" y="7375579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18 - 0 = 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5129008" y="7800322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11 - 6 = </a:t>
            </a:r>
          </a:p>
        </p:txBody>
      </p:sp>
      <p:sp>
        <p:nvSpPr>
          <p:cNvPr name="TextBox 135" id="135"/>
          <p:cNvSpPr txBox="true"/>
          <p:nvPr/>
        </p:nvSpPr>
        <p:spPr>
          <a:xfrm rot="0">
            <a:off x="5129008" y="822506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18 - 12 = 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5129008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10 - 8 =  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5129008" y="949929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19 - 14 = 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5129008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18 - 17 = 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5129008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13 - 6 = </a:t>
            </a:r>
          </a:p>
        </p:txBody>
      </p:sp>
      <p:sp>
        <p:nvSpPr>
          <p:cNvPr name="AutoShape 140" id="140"/>
          <p:cNvSpPr/>
          <p:nvPr/>
        </p:nvSpPr>
        <p:spPr>
          <a:xfrm rot="0">
            <a:off x="5983974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1" id="141"/>
          <p:cNvSpPr/>
          <p:nvPr/>
        </p:nvSpPr>
        <p:spPr>
          <a:xfrm rot="0">
            <a:off x="5983974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2" id="142"/>
          <p:cNvSpPr/>
          <p:nvPr/>
        </p:nvSpPr>
        <p:spPr>
          <a:xfrm rot="0">
            <a:off x="5983974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3" id="143"/>
          <p:cNvSpPr/>
          <p:nvPr/>
        </p:nvSpPr>
        <p:spPr>
          <a:xfrm rot="0">
            <a:off x="5983974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4" id="144"/>
          <p:cNvSpPr/>
          <p:nvPr/>
        </p:nvSpPr>
        <p:spPr>
          <a:xfrm rot="0">
            <a:off x="5983974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5" id="145"/>
          <p:cNvSpPr/>
          <p:nvPr/>
        </p:nvSpPr>
        <p:spPr>
          <a:xfrm rot="0">
            <a:off x="5983974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6" id="146"/>
          <p:cNvSpPr/>
          <p:nvPr/>
        </p:nvSpPr>
        <p:spPr>
          <a:xfrm rot="0">
            <a:off x="5983974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7" id="147"/>
          <p:cNvSpPr/>
          <p:nvPr/>
        </p:nvSpPr>
        <p:spPr>
          <a:xfrm rot="0">
            <a:off x="5983974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8" id="148"/>
          <p:cNvSpPr/>
          <p:nvPr/>
        </p:nvSpPr>
        <p:spPr>
          <a:xfrm rot="0">
            <a:off x="5983974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9" id="149"/>
          <p:cNvSpPr/>
          <p:nvPr/>
        </p:nvSpPr>
        <p:spPr>
          <a:xfrm rot="0">
            <a:off x="5983974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0" id="150"/>
          <p:cNvSpPr/>
          <p:nvPr/>
        </p:nvSpPr>
        <p:spPr>
          <a:xfrm rot="0">
            <a:off x="5983974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1" id="151"/>
          <p:cNvSpPr/>
          <p:nvPr/>
        </p:nvSpPr>
        <p:spPr>
          <a:xfrm rot="0">
            <a:off x="5983974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2" id="152"/>
          <p:cNvSpPr/>
          <p:nvPr/>
        </p:nvSpPr>
        <p:spPr>
          <a:xfrm rot="0">
            <a:off x="5983974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3" id="153"/>
          <p:cNvSpPr/>
          <p:nvPr/>
        </p:nvSpPr>
        <p:spPr>
          <a:xfrm rot="0">
            <a:off x="5983974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4" id="154"/>
          <p:cNvSpPr/>
          <p:nvPr/>
        </p:nvSpPr>
        <p:spPr>
          <a:xfrm rot="0">
            <a:off x="5983974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503656" y="730967"/>
            <a:ext cx="3967777" cy="10451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539"/>
              </a:lnSpc>
            </a:pPr>
            <a:r>
              <a:rPr lang="en-US" sz="60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SUBTRACTION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4471433" y="875140"/>
            <a:ext cx="2583143" cy="7949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from 20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05424" y="3324832"/>
            <a:ext cx="2078105" cy="6889129"/>
            <a:chOff x="0" y="0"/>
            <a:chExt cx="16298461" cy="5403104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" id="12"/>
          <p:cNvSpPr txBox="true"/>
          <p:nvPr/>
        </p:nvSpPr>
        <p:spPr>
          <a:xfrm rot="0">
            <a:off x="657962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57962" y="440238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16 - 2 =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57962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2 - 0 =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57962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12 - 4 =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57962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8 - 5 =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57962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10 - 9 =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57962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9 - 7 =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7962" y="6950837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14 - 3 =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57962" y="7375579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11 - 9 =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57962" y="7800322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17 - 9 =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57962" y="822506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12 - 1 =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57962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9 - 2 = 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57962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13 - 2 = 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57962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8 - 7 = 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657962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6 - 6 = </a:t>
            </a:r>
          </a:p>
        </p:txBody>
      </p:sp>
      <p:sp>
        <p:nvSpPr>
          <p:cNvPr name="AutoShape 27" id="27"/>
          <p:cNvSpPr/>
          <p:nvPr/>
        </p:nvSpPr>
        <p:spPr>
          <a:xfrm rot="0">
            <a:off x="1512928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512928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1512928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1512928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1512928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1512928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1512928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1512928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1512928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1512928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1512928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1512928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0">
            <a:off x="1512928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0">
            <a:off x="1512928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 rot="0">
            <a:off x="1512928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2" id="42"/>
          <p:cNvGrpSpPr/>
          <p:nvPr/>
        </p:nvGrpSpPr>
        <p:grpSpPr>
          <a:xfrm rot="0">
            <a:off x="2731338" y="3324832"/>
            <a:ext cx="2078105" cy="6889129"/>
            <a:chOff x="0" y="0"/>
            <a:chExt cx="16298461" cy="54031047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5" id="45"/>
          <p:cNvSpPr txBox="true"/>
          <p:nvPr/>
        </p:nvSpPr>
        <p:spPr>
          <a:xfrm rot="0">
            <a:off x="2883875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10 - 5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883875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12 - 3 =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883875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11 - 9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883875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10 - 6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883875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5 - 4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883875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17 - 8 =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83875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13 - 7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883875" y="6950837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13 - 6 =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83875" y="7375579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14 - 7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83875" y="7800322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19 - 9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883875" y="822506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19 - 12 =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883875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3 - 2 =  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2883875" y="949929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20 - 5 = 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883875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14 - 4 = 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83875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6 - 3 = </a:t>
            </a:r>
          </a:p>
        </p:txBody>
      </p:sp>
      <p:sp>
        <p:nvSpPr>
          <p:cNvPr name="AutoShape 60" id="60"/>
          <p:cNvSpPr/>
          <p:nvPr/>
        </p:nvSpPr>
        <p:spPr>
          <a:xfrm rot="0">
            <a:off x="3738841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3738841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3738841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3738841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3738841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0">
            <a:off x="3738841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0">
            <a:off x="3738841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0">
            <a:off x="3738841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 rot="0">
            <a:off x="3738841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9" id="69"/>
          <p:cNvSpPr/>
          <p:nvPr/>
        </p:nvSpPr>
        <p:spPr>
          <a:xfrm rot="0">
            <a:off x="3738841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0" id="70"/>
          <p:cNvSpPr/>
          <p:nvPr/>
        </p:nvSpPr>
        <p:spPr>
          <a:xfrm rot="0">
            <a:off x="3738841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1" id="71"/>
          <p:cNvSpPr/>
          <p:nvPr/>
        </p:nvSpPr>
        <p:spPr>
          <a:xfrm rot="0">
            <a:off x="3738841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2" id="72"/>
          <p:cNvSpPr/>
          <p:nvPr/>
        </p:nvSpPr>
        <p:spPr>
          <a:xfrm rot="0">
            <a:off x="3738841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3" id="73"/>
          <p:cNvSpPr/>
          <p:nvPr/>
        </p:nvSpPr>
        <p:spPr>
          <a:xfrm rot="0">
            <a:off x="3738841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4" id="74"/>
          <p:cNvSpPr/>
          <p:nvPr/>
        </p:nvSpPr>
        <p:spPr>
          <a:xfrm rot="0">
            <a:off x="3738841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5" id="75"/>
          <p:cNvGrpSpPr/>
          <p:nvPr/>
        </p:nvGrpSpPr>
        <p:grpSpPr>
          <a:xfrm rot="0">
            <a:off x="4976470" y="3324832"/>
            <a:ext cx="2078105" cy="6889129"/>
            <a:chOff x="0" y="0"/>
            <a:chExt cx="16298461" cy="54031047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8" id="78"/>
          <p:cNvSpPr txBox="true"/>
          <p:nvPr/>
        </p:nvSpPr>
        <p:spPr>
          <a:xfrm rot="0">
            <a:off x="5129008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16 - 9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129008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4 - 0 =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5129008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17 - 4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5129008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18 - 9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129008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13 - 9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129008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20 - 4 = 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129008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129008" y="6950837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15- 3 = 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129008" y="7375579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18 - 0 = 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129008" y="7800322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11 - 6 = 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129008" y="822506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18 - 12 = 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5129008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10 - 8 =  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129008" y="949929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19 - 14 = 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129008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18 - 17 = 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129008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13 - 6 = </a:t>
            </a:r>
          </a:p>
        </p:txBody>
      </p:sp>
      <p:sp>
        <p:nvSpPr>
          <p:cNvPr name="AutoShape 93" id="93"/>
          <p:cNvSpPr/>
          <p:nvPr/>
        </p:nvSpPr>
        <p:spPr>
          <a:xfrm rot="0">
            <a:off x="5983974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5983974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5983974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5983974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5983974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 rot="0">
            <a:off x="5983974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rot="0">
            <a:off x="5983974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rot="0">
            <a:off x="5983974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rot="0">
            <a:off x="5983974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rot="0">
            <a:off x="5983974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rot="0">
            <a:off x="5983974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4" id="104"/>
          <p:cNvSpPr/>
          <p:nvPr/>
        </p:nvSpPr>
        <p:spPr>
          <a:xfrm rot="0">
            <a:off x="5983974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5" id="105"/>
          <p:cNvSpPr/>
          <p:nvPr/>
        </p:nvSpPr>
        <p:spPr>
          <a:xfrm rot="0">
            <a:off x="5983974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6" id="106"/>
          <p:cNvSpPr/>
          <p:nvPr/>
        </p:nvSpPr>
        <p:spPr>
          <a:xfrm rot="0">
            <a:off x="5983974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7" id="107"/>
          <p:cNvSpPr/>
          <p:nvPr/>
        </p:nvSpPr>
        <p:spPr>
          <a:xfrm rot="0">
            <a:off x="5983974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8" id="108"/>
          <p:cNvGrpSpPr/>
          <p:nvPr/>
        </p:nvGrpSpPr>
        <p:grpSpPr>
          <a:xfrm rot="0">
            <a:off x="504540" y="2019683"/>
            <a:ext cx="6550920" cy="1111087"/>
            <a:chOff x="0" y="0"/>
            <a:chExt cx="8734559" cy="1481449"/>
          </a:xfrm>
        </p:grpSpPr>
        <p:grpSp>
          <p:nvGrpSpPr>
            <p:cNvPr name="Group 109" id="109"/>
            <p:cNvGrpSpPr/>
            <p:nvPr/>
          </p:nvGrpSpPr>
          <p:grpSpPr>
            <a:xfrm rot="0">
              <a:off x="0" y="0"/>
              <a:ext cx="8734559" cy="1481449"/>
              <a:chOff x="0" y="0"/>
              <a:chExt cx="39117067" cy="6634559"/>
            </a:xfrm>
          </p:grpSpPr>
          <p:sp>
            <p:nvSpPr>
              <p:cNvPr name="Freeform 110" id="110"/>
              <p:cNvSpPr/>
              <p:nvPr/>
            </p:nvSpPr>
            <p:spPr>
              <a:xfrm flipH="false" flipV="false" rot="0">
                <a:off x="72390" y="72390"/>
                <a:ext cx="38972287" cy="6489779"/>
              </a:xfrm>
              <a:custGeom>
                <a:avLst/>
                <a:gdLst/>
                <a:ahLst/>
                <a:cxnLst/>
                <a:rect r="r" b="b" t="t" l="l"/>
                <a:pathLst>
                  <a:path h="6489779" w="38972287">
                    <a:moveTo>
                      <a:pt x="0" y="0"/>
                    </a:moveTo>
                    <a:lnTo>
                      <a:pt x="38972287" y="0"/>
                    </a:lnTo>
                    <a:lnTo>
                      <a:pt x="38972287" y="6489779"/>
                    </a:lnTo>
                    <a:lnTo>
                      <a:pt x="0" y="64897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11" id="111"/>
              <p:cNvSpPr/>
              <p:nvPr/>
            </p:nvSpPr>
            <p:spPr>
              <a:xfrm flipH="false" flipV="false" rot="0">
                <a:off x="0" y="0"/>
                <a:ext cx="39117067" cy="6634559"/>
              </a:xfrm>
              <a:custGeom>
                <a:avLst/>
                <a:gdLst/>
                <a:ahLst/>
                <a:cxnLst/>
                <a:rect r="r" b="b" t="t" l="l"/>
                <a:pathLst>
                  <a:path h="6634559" w="39117067">
                    <a:moveTo>
                      <a:pt x="38972288" y="6489779"/>
                    </a:moveTo>
                    <a:lnTo>
                      <a:pt x="39117067" y="6489779"/>
                    </a:lnTo>
                    <a:lnTo>
                      <a:pt x="39117067" y="6634559"/>
                    </a:lnTo>
                    <a:lnTo>
                      <a:pt x="38972288" y="6634559"/>
                    </a:lnTo>
                    <a:lnTo>
                      <a:pt x="38972288" y="6489779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6489779"/>
                    </a:lnTo>
                    <a:lnTo>
                      <a:pt x="0" y="6489779"/>
                    </a:lnTo>
                    <a:lnTo>
                      <a:pt x="0" y="144780"/>
                    </a:lnTo>
                    <a:close/>
                    <a:moveTo>
                      <a:pt x="0" y="6489779"/>
                    </a:moveTo>
                    <a:lnTo>
                      <a:pt x="144780" y="6489779"/>
                    </a:lnTo>
                    <a:lnTo>
                      <a:pt x="144780" y="6634559"/>
                    </a:lnTo>
                    <a:lnTo>
                      <a:pt x="0" y="6634559"/>
                    </a:lnTo>
                    <a:lnTo>
                      <a:pt x="0" y="6489779"/>
                    </a:lnTo>
                    <a:close/>
                    <a:moveTo>
                      <a:pt x="38972288" y="144780"/>
                    </a:moveTo>
                    <a:lnTo>
                      <a:pt x="39117067" y="144780"/>
                    </a:lnTo>
                    <a:lnTo>
                      <a:pt x="39117067" y="6489779"/>
                    </a:lnTo>
                    <a:lnTo>
                      <a:pt x="38972288" y="6489779"/>
                    </a:lnTo>
                    <a:lnTo>
                      <a:pt x="38972288" y="144780"/>
                    </a:lnTo>
                    <a:close/>
                    <a:moveTo>
                      <a:pt x="144780" y="6489779"/>
                    </a:moveTo>
                    <a:lnTo>
                      <a:pt x="38972288" y="6489779"/>
                    </a:lnTo>
                    <a:lnTo>
                      <a:pt x="38972288" y="6634559"/>
                    </a:lnTo>
                    <a:lnTo>
                      <a:pt x="144780" y="6634559"/>
                    </a:lnTo>
                    <a:lnTo>
                      <a:pt x="144780" y="6489779"/>
                    </a:lnTo>
                    <a:close/>
                    <a:moveTo>
                      <a:pt x="38972288" y="0"/>
                    </a:moveTo>
                    <a:lnTo>
                      <a:pt x="39117067" y="0"/>
                    </a:lnTo>
                    <a:lnTo>
                      <a:pt x="39117067" y="144780"/>
                    </a:lnTo>
                    <a:lnTo>
                      <a:pt x="38972288" y="144780"/>
                    </a:lnTo>
                    <a:lnTo>
                      <a:pt x="38972288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38972288" y="0"/>
                    </a:lnTo>
                    <a:lnTo>
                      <a:pt x="38972288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112" id="112"/>
            <p:cNvSpPr/>
            <p:nvPr/>
          </p:nvSpPr>
          <p:spPr>
            <a:xfrm rot="0">
              <a:off x="182189" y="1086624"/>
              <a:ext cx="8252893" cy="0"/>
            </a:xfrm>
            <a:prstGeom prst="line">
              <a:avLst/>
            </a:prstGeom>
            <a:ln cap="rnd" w="12304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13" id="113"/>
            <p:cNvSpPr/>
            <p:nvPr/>
          </p:nvSpPr>
          <p:spPr>
            <a:xfrm flipH="false" flipV="false" rot="0">
              <a:off x="11062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4" id="114"/>
            <p:cNvSpPr txBox="true"/>
            <p:nvPr/>
          </p:nvSpPr>
          <p:spPr>
            <a:xfrm rot="0">
              <a:off x="13922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Freeform 115" id="115"/>
            <p:cNvSpPr/>
            <p:nvPr/>
          </p:nvSpPr>
          <p:spPr>
            <a:xfrm flipH="false" flipV="false" rot="0">
              <a:off x="92557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6" id="116"/>
            <p:cNvSpPr txBox="true"/>
            <p:nvPr/>
          </p:nvSpPr>
          <p:spPr>
            <a:xfrm rot="0">
              <a:off x="95417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Freeform 117" id="117"/>
            <p:cNvSpPr/>
            <p:nvPr/>
          </p:nvSpPr>
          <p:spPr>
            <a:xfrm flipH="false" flipV="false" rot="0">
              <a:off x="133304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8" id="118"/>
            <p:cNvSpPr txBox="true"/>
            <p:nvPr/>
          </p:nvSpPr>
          <p:spPr>
            <a:xfrm rot="0">
              <a:off x="136165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Freeform 119" id="119"/>
            <p:cNvSpPr/>
            <p:nvPr/>
          </p:nvSpPr>
          <p:spPr>
            <a:xfrm flipH="false" flipV="false" rot="0">
              <a:off x="1740522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0" id="120"/>
            <p:cNvSpPr txBox="true"/>
            <p:nvPr/>
          </p:nvSpPr>
          <p:spPr>
            <a:xfrm rot="0">
              <a:off x="176912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Freeform 121" id="121"/>
            <p:cNvSpPr/>
            <p:nvPr/>
          </p:nvSpPr>
          <p:spPr>
            <a:xfrm flipH="false" flipV="false" rot="0">
              <a:off x="2147997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2" id="122"/>
            <p:cNvSpPr txBox="true"/>
            <p:nvPr/>
          </p:nvSpPr>
          <p:spPr>
            <a:xfrm rot="0">
              <a:off x="2176603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Freeform 123" id="123"/>
            <p:cNvSpPr/>
            <p:nvPr/>
          </p:nvSpPr>
          <p:spPr>
            <a:xfrm flipH="false" flipV="false" rot="0">
              <a:off x="255547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4" id="124"/>
            <p:cNvSpPr txBox="true"/>
            <p:nvPr/>
          </p:nvSpPr>
          <p:spPr>
            <a:xfrm rot="0">
              <a:off x="2584078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Freeform 125" id="125"/>
            <p:cNvSpPr/>
            <p:nvPr/>
          </p:nvSpPr>
          <p:spPr>
            <a:xfrm flipH="false" flipV="false" rot="0">
              <a:off x="296294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6" id="126"/>
            <p:cNvSpPr txBox="true"/>
            <p:nvPr/>
          </p:nvSpPr>
          <p:spPr>
            <a:xfrm rot="0">
              <a:off x="299155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Freeform 127" id="127"/>
            <p:cNvSpPr/>
            <p:nvPr/>
          </p:nvSpPr>
          <p:spPr>
            <a:xfrm flipH="false" flipV="false" rot="0">
              <a:off x="3370421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8" id="128"/>
            <p:cNvSpPr txBox="true"/>
            <p:nvPr/>
          </p:nvSpPr>
          <p:spPr>
            <a:xfrm rot="0">
              <a:off x="339902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Freeform 129" id="129"/>
            <p:cNvSpPr/>
            <p:nvPr/>
          </p:nvSpPr>
          <p:spPr>
            <a:xfrm flipH="false" flipV="false" rot="0">
              <a:off x="3777896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0" id="130"/>
            <p:cNvSpPr txBox="true"/>
            <p:nvPr/>
          </p:nvSpPr>
          <p:spPr>
            <a:xfrm rot="0">
              <a:off x="3806502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Freeform 131" id="131"/>
            <p:cNvSpPr/>
            <p:nvPr/>
          </p:nvSpPr>
          <p:spPr>
            <a:xfrm flipH="false" flipV="false" rot="0">
              <a:off x="418537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2" id="132"/>
            <p:cNvSpPr txBox="true"/>
            <p:nvPr/>
          </p:nvSpPr>
          <p:spPr>
            <a:xfrm rot="0">
              <a:off x="4213977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Freeform 133" id="133"/>
            <p:cNvSpPr/>
            <p:nvPr/>
          </p:nvSpPr>
          <p:spPr>
            <a:xfrm flipH="false" flipV="false" rot="0">
              <a:off x="51809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4" id="134"/>
            <p:cNvSpPr txBox="true"/>
            <p:nvPr/>
          </p:nvSpPr>
          <p:spPr>
            <a:xfrm rot="0">
              <a:off x="54670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  <p:sp>
          <p:nvSpPr>
            <p:cNvPr name="Freeform 135" id="135"/>
            <p:cNvSpPr/>
            <p:nvPr/>
          </p:nvSpPr>
          <p:spPr>
            <a:xfrm flipH="false" flipV="false" rot="0">
              <a:off x="5000320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6" id="136"/>
            <p:cNvSpPr txBox="true"/>
            <p:nvPr/>
          </p:nvSpPr>
          <p:spPr>
            <a:xfrm rot="0">
              <a:off x="502892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12</a:t>
              </a:r>
            </a:p>
          </p:txBody>
        </p:sp>
        <p:sp>
          <p:nvSpPr>
            <p:cNvPr name="Freeform 137" id="137"/>
            <p:cNvSpPr/>
            <p:nvPr/>
          </p:nvSpPr>
          <p:spPr>
            <a:xfrm flipH="false" flipV="false" rot="0">
              <a:off x="540779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8" id="138"/>
            <p:cNvSpPr txBox="true"/>
            <p:nvPr/>
          </p:nvSpPr>
          <p:spPr>
            <a:xfrm rot="0">
              <a:off x="543640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13</a:t>
              </a:r>
            </a:p>
          </p:txBody>
        </p:sp>
        <p:sp>
          <p:nvSpPr>
            <p:cNvPr name="Freeform 139" id="139"/>
            <p:cNvSpPr/>
            <p:nvPr/>
          </p:nvSpPr>
          <p:spPr>
            <a:xfrm flipH="false" flipV="false" rot="0">
              <a:off x="581526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0" id="140"/>
            <p:cNvSpPr txBox="true"/>
            <p:nvPr/>
          </p:nvSpPr>
          <p:spPr>
            <a:xfrm rot="0">
              <a:off x="5843876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14</a:t>
              </a:r>
            </a:p>
          </p:txBody>
        </p:sp>
        <p:sp>
          <p:nvSpPr>
            <p:cNvPr name="Freeform 141" id="141"/>
            <p:cNvSpPr/>
            <p:nvPr/>
          </p:nvSpPr>
          <p:spPr>
            <a:xfrm flipH="false" flipV="false" rot="0">
              <a:off x="622274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2" id="142"/>
            <p:cNvSpPr txBox="true"/>
            <p:nvPr/>
          </p:nvSpPr>
          <p:spPr>
            <a:xfrm rot="0">
              <a:off x="625135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15</a:t>
              </a:r>
            </a:p>
          </p:txBody>
        </p:sp>
        <p:sp>
          <p:nvSpPr>
            <p:cNvPr name="Freeform 143" id="143"/>
            <p:cNvSpPr/>
            <p:nvPr/>
          </p:nvSpPr>
          <p:spPr>
            <a:xfrm flipH="false" flipV="false" rot="0">
              <a:off x="6630219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4" id="144"/>
            <p:cNvSpPr txBox="true"/>
            <p:nvPr/>
          </p:nvSpPr>
          <p:spPr>
            <a:xfrm rot="0">
              <a:off x="665882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16</a:t>
              </a:r>
            </a:p>
          </p:txBody>
        </p:sp>
        <p:sp>
          <p:nvSpPr>
            <p:cNvPr name="Freeform 145" id="145"/>
            <p:cNvSpPr/>
            <p:nvPr/>
          </p:nvSpPr>
          <p:spPr>
            <a:xfrm flipH="false" flipV="false" rot="0">
              <a:off x="7037694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8" y="0"/>
                  </a:lnTo>
                  <a:lnTo>
                    <a:pt x="258578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6" id="146"/>
            <p:cNvSpPr txBox="true"/>
            <p:nvPr/>
          </p:nvSpPr>
          <p:spPr>
            <a:xfrm rot="0">
              <a:off x="7066300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17</a:t>
              </a:r>
            </a:p>
          </p:txBody>
        </p:sp>
        <p:sp>
          <p:nvSpPr>
            <p:cNvPr name="Freeform 147" id="147"/>
            <p:cNvSpPr/>
            <p:nvPr/>
          </p:nvSpPr>
          <p:spPr>
            <a:xfrm flipH="false" flipV="false" rot="0">
              <a:off x="744516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8" id="148"/>
            <p:cNvSpPr txBox="true"/>
            <p:nvPr/>
          </p:nvSpPr>
          <p:spPr>
            <a:xfrm rot="0">
              <a:off x="7473775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18</a:t>
              </a:r>
            </a:p>
          </p:txBody>
        </p:sp>
        <p:sp>
          <p:nvSpPr>
            <p:cNvPr name="Freeform 149" id="149"/>
            <p:cNvSpPr/>
            <p:nvPr/>
          </p:nvSpPr>
          <p:spPr>
            <a:xfrm flipH="false" flipV="false" rot="0">
              <a:off x="7852643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0" id="150"/>
            <p:cNvSpPr txBox="true"/>
            <p:nvPr/>
          </p:nvSpPr>
          <p:spPr>
            <a:xfrm rot="0">
              <a:off x="7881249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19</a:t>
              </a:r>
            </a:p>
          </p:txBody>
        </p:sp>
        <p:sp>
          <p:nvSpPr>
            <p:cNvPr name="Freeform 151" id="151"/>
            <p:cNvSpPr/>
            <p:nvPr/>
          </p:nvSpPr>
          <p:spPr>
            <a:xfrm flipH="false" flipV="false" rot="0">
              <a:off x="8260118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2" id="152"/>
            <p:cNvSpPr txBox="true"/>
            <p:nvPr/>
          </p:nvSpPr>
          <p:spPr>
            <a:xfrm rot="0">
              <a:off x="8288724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20</a:t>
              </a:r>
            </a:p>
          </p:txBody>
        </p:sp>
        <p:sp>
          <p:nvSpPr>
            <p:cNvPr name="Freeform 153" id="153"/>
            <p:cNvSpPr/>
            <p:nvPr/>
          </p:nvSpPr>
          <p:spPr>
            <a:xfrm flipH="false" flipV="false" rot="0">
              <a:off x="4592845" y="972973"/>
              <a:ext cx="258579" cy="258579"/>
            </a:xfrm>
            <a:custGeom>
              <a:avLst/>
              <a:gdLst/>
              <a:ahLst/>
              <a:cxnLst/>
              <a:rect r="r" b="b" t="t" l="l"/>
              <a:pathLst>
                <a:path h="258579" w="258579">
                  <a:moveTo>
                    <a:pt x="0" y="0"/>
                  </a:moveTo>
                  <a:lnTo>
                    <a:pt x="258579" y="0"/>
                  </a:lnTo>
                  <a:lnTo>
                    <a:pt x="258579" y="258578"/>
                  </a:lnTo>
                  <a:lnTo>
                    <a:pt x="0" y="2585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54" id="154"/>
            <p:cNvSpPr txBox="true"/>
            <p:nvPr/>
          </p:nvSpPr>
          <p:spPr>
            <a:xfrm rot="0">
              <a:off x="4621451" y="956222"/>
              <a:ext cx="201366" cy="27567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02"/>
                </a:lnSpc>
              </a:pPr>
              <a:r>
                <a:rPr lang="en-US" sz="1216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11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DAGZiryjUXI</dc:identifier>
  <dcterms:modified xsi:type="dcterms:W3CDTF">2011-08-01T06:04:30Z</dcterms:modified>
  <cp:revision>1</cp:revision>
  <dc:title>Basic Subtraction from 20 Number Line Worksheet</dc:title>
</cp:coreProperties>
</file>