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KG Primary Penmanship" charset="1" panose="02000506000000020003"/>
      <p:regular r:id="rId7"/>
    </p:embeddedFont>
    <p:embeddedFont>
      <p:font typeface="Roboto Mono Bold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15" Target="../media/image14.png" Type="http://schemas.openxmlformats.org/officeDocument/2006/relationships/image"/><Relationship Id="rId16" Target="../media/image15.svg" Type="http://schemas.openxmlformats.org/officeDocument/2006/relationships/image"/><Relationship Id="rId17" Target="../media/image16.png" Type="http://schemas.openxmlformats.org/officeDocument/2006/relationships/image"/><Relationship Id="rId18" Target="../media/image17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448120" y="1075898"/>
            <a:ext cx="5355880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aphicFrame>
        <p:nvGraphicFramePr>
          <p:cNvPr name="Table 3" id="3"/>
          <p:cNvGraphicFramePr>
            <a:graphicFrameLocks noGrp="true"/>
          </p:cNvGraphicFramePr>
          <p:nvPr/>
        </p:nvGraphicFramePr>
        <p:xfrm>
          <a:off x="1078533" y="4574580"/>
          <a:ext cx="5594979" cy="5598447"/>
        </p:xfrm>
        <a:graphic>
          <a:graphicData uri="http://schemas.openxmlformats.org/drawingml/2006/table">
            <a:tbl>
              <a:tblPr/>
              <a:tblGrid>
                <a:gridCol w="1914082"/>
                <a:gridCol w="1872006"/>
                <a:gridCol w="1808891"/>
              </a:tblGrid>
              <a:tr h="185203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739"/>
                        </a:lnSpc>
                        <a:defRPr/>
                      </a:pPr>
                      <a:endParaRPr lang="en-US" sz="1100"/>
                    </a:p>
                  </a:txBody>
                  <a:tcPr marL="118328" marR="118328" marT="118328" marB="118328" anchor="ctr">
                    <a:lnL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739"/>
                        </a:lnSpc>
                        <a:defRPr/>
                      </a:pPr>
                      <a:endParaRPr lang="en-US" sz="1100"/>
                    </a:p>
                  </a:txBody>
                  <a:tcPr marL="118328" marR="118328" marT="118328" marB="118328" anchor="ctr">
                    <a:lnL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739"/>
                        </a:lnSpc>
                        <a:defRPr/>
                      </a:pPr>
                      <a:endParaRPr lang="en-US" sz="1100"/>
                    </a:p>
                  </a:txBody>
                  <a:tcPr marL="118328" marR="118328" marT="118328" marB="118328" anchor="ctr">
                    <a:lnL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0476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739"/>
                        </a:lnSpc>
                        <a:defRPr/>
                      </a:pPr>
                      <a:endParaRPr lang="en-US" sz="1100"/>
                    </a:p>
                  </a:txBody>
                  <a:tcPr marL="118328" marR="118328" marT="118328" marB="118328" anchor="ctr">
                    <a:lnL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739"/>
                        </a:lnSpc>
                        <a:defRPr/>
                      </a:pPr>
                      <a:endParaRPr lang="en-US" sz="1100"/>
                    </a:p>
                  </a:txBody>
                  <a:tcPr marL="118328" marR="118328" marT="118328" marB="118328" anchor="ctr">
                    <a:lnL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739"/>
                        </a:lnSpc>
                        <a:defRPr/>
                      </a:pPr>
                      <a:endParaRPr lang="en-US" sz="1100"/>
                    </a:p>
                  </a:txBody>
                  <a:tcPr marL="118328" marR="118328" marT="118328" marB="118328" anchor="ctr">
                    <a:lnL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93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739"/>
                        </a:lnSpc>
                        <a:defRPr/>
                      </a:pPr>
                      <a:endParaRPr lang="en-US" sz="1100"/>
                    </a:p>
                  </a:txBody>
                  <a:tcPr marL="118328" marR="118328" marT="118328" marB="118328" anchor="ctr">
                    <a:lnL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739"/>
                        </a:lnSpc>
                        <a:defRPr/>
                      </a:pPr>
                      <a:endParaRPr lang="en-US" sz="1100"/>
                    </a:p>
                  </a:txBody>
                  <a:tcPr marL="118328" marR="118328" marT="118328" marB="118328" anchor="ctr">
                    <a:lnL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739"/>
                        </a:lnSpc>
                        <a:defRPr/>
                      </a:pPr>
                      <a:endParaRPr lang="en-US" sz="1100"/>
                    </a:p>
                  </a:txBody>
                  <a:tcPr marL="118328" marR="118328" marT="118328" marB="118328" anchor="ctr">
                    <a:lnL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41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AutoShape 4" id="4"/>
          <p:cNvSpPr/>
          <p:nvPr/>
        </p:nvSpPr>
        <p:spPr>
          <a:xfrm rot="0">
            <a:off x="1370479" y="6243879"/>
            <a:ext cx="125222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0">
            <a:off x="3245067" y="6243879"/>
            <a:ext cx="125222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4965064" y="6224158"/>
            <a:ext cx="125222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0">
            <a:off x="3224022" y="7979572"/>
            <a:ext cx="125222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1370479" y="7969711"/>
            <a:ext cx="125222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0">
            <a:off x="1445993" y="9830765"/>
            <a:ext cx="125222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3234217" y="9830765"/>
            <a:ext cx="125222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4965064" y="7979572"/>
            <a:ext cx="125222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0">
            <a:off x="5022441" y="9830765"/>
            <a:ext cx="125222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3" id="13"/>
          <p:cNvGrpSpPr/>
          <p:nvPr/>
        </p:nvGrpSpPr>
        <p:grpSpPr>
          <a:xfrm rot="0">
            <a:off x="756000" y="2850581"/>
            <a:ext cx="6048000" cy="1419199"/>
            <a:chOff x="0" y="0"/>
            <a:chExt cx="2167467" cy="508609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167467" cy="508609"/>
            </a:xfrm>
            <a:custGeom>
              <a:avLst/>
              <a:gdLst/>
              <a:ahLst/>
              <a:cxnLst/>
              <a:rect r="r" b="b" t="t" l="l"/>
              <a:pathLst>
                <a:path h="508609" w="2167467">
                  <a:moveTo>
                    <a:pt x="47363" y="0"/>
                  </a:moveTo>
                  <a:lnTo>
                    <a:pt x="2120104" y="0"/>
                  </a:lnTo>
                  <a:cubicBezTo>
                    <a:pt x="2146262" y="0"/>
                    <a:pt x="2167467" y="21205"/>
                    <a:pt x="2167467" y="47363"/>
                  </a:cubicBezTo>
                  <a:lnTo>
                    <a:pt x="2167467" y="461246"/>
                  </a:lnTo>
                  <a:cubicBezTo>
                    <a:pt x="2167467" y="473807"/>
                    <a:pt x="2162477" y="485854"/>
                    <a:pt x="2153595" y="494737"/>
                  </a:cubicBezTo>
                  <a:cubicBezTo>
                    <a:pt x="2144712" y="503619"/>
                    <a:pt x="2132665" y="508609"/>
                    <a:pt x="2120104" y="508609"/>
                  </a:cubicBezTo>
                  <a:lnTo>
                    <a:pt x="47363" y="508609"/>
                  </a:lnTo>
                  <a:cubicBezTo>
                    <a:pt x="21205" y="508609"/>
                    <a:pt x="0" y="487404"/>
                    <a:pt x="0" y="461246"/>
                  </a:cubicBezTo>
                  <a:lnTo>
                    <a:pt x="0" y="47363"/>
                  </a:lnTo>
                  <a:cubicBezTo>
                    <a:pt x="0" y="21205"/>
                    <a:pt x="21205" y="0"/>
                    <a:pt x="47363" y="0"/>
                  </a:cubicBezTo>
                  <a:close/>
                </a:path>
              </a:pathLst>
            </a:custGeom>
            <a:solidFill>
              <a:srgbClr val="CCCCCC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28575"/>
              <a:ext cx="2167467" cy="53718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6" id="16"/>
          <p:cNvSpPr/>
          <p:nvPr/>
        </p:nvSpPr>
        <p:spPr>
          <a:xfrm flipH="false" flipV="false" rot="0">
            <a:off x="1370479" y="4876754"/>
            <a:ext cx="1341667" cy="986125"/>
          </a:xfrm>
          <a:custGeom>
            <a:avLst/>
            <a:gdLst/>
            <a:ahLst/>
            <a:cxnLst/>
            <a:rect r="r" b="b" t="t" l="l"/>
            <a:pathLst>
              <a:path h="986125" w="1341667">
                <a:moveTo>
                  <a:pt x="0" y="0"/>
                </a:moveTo>
                <a:lnTo>
                  <a:pt x="1341667" y="0"/>
                </a:lnTo>
                <a:lnTo>
                  <a:pt x="1341667" y="986125"/>
                </a:lnTo>
                <a:lnTo>
                  <a:pt x="0" y="9861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3122109" y="5077882"/>
            <a:ext cx="1317370" cy="727847"/>
          </a:xfrm>
          <a:custGeom>
            <a:avLst/>
            <a:gdLst/>
            <a:ahLst/>
            <a:cxnLst/>
            <a:rect r="r" b="b" t="t" l="l"/>
            <a:pathLst>
              <a:path h="727847" w="1317370">
                <a:moveTo>
                  <a:pt x="0" y="0"/>
                </a:moveTo>
                <a:lnTo>
                  <a:pt x="1317371" y="0"/>
                </a:lnTo>
                <a:lnTo>
                  <a:pt x="1317371" y="727847"/>
                </a:lnTo>
                <a:lnTo>
                  <a:pt x="0" y="7278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5097639" y="4754242"/>
            <a:ext cx="1006464" cy="1231149"/>
          </a:xfrm>
          <a:custGeom>
            <a:avLst/>
            <a:gdLst/>
            <a:ahLst/>
            <a:cxnLst/>
            <a:rect r="r" b="b" t="t" l="l"/>
            <a:pathLst>
              <a:path h="1231149" w="1006464">
                <a:moveTo>
                  <a:pt x="0" y="0"/>
                </a:moveTo>
                <a:lnTo>
                  <a:pt x="1006465" y="0"/>
                </a:lnTo>
                <a:lnTo>
                  <a:pt x="1006465" y="1231149"/>
                </a:lnTo>
                <a:lnTo>
                  <a:pt x="0" y="123114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1396622" y="6575799"/>
            <a:ext cx="1226084" cy="1143323"/>
          </a:xfrm>
          <a:custGeom>
            <a:avLst/>
            <a:gdLst/>
            <a:ahLst/>
            <a:cxnLst/>
            <a:rect r="r" b="b" t="t" l="l"/>
            <a:pathLst>
              <a:path h="1143323" w="1226084">
                <a:moveTo>
                  <a:pt x="0" y="0"/>
                </a:moveTo>
                <a:lnTo>
                  <a:pt x="1226084" y="0"/>
                </a:lnTo>
                <a:lnTo>
                  <a:pt x="1226084" y="1143323"/>
                </a:lnTo>
                <a:lnTo>
                  <a:pt x="0" y="1143323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3442276" y="6653281"/>
            <a:ext cx="747447" cy="988360"/>
          </a:xfrm>
          <a:custGeom>
            <a:avLst/>
            <a:gdLst/>
            <a:ahLst/>
            <a:cxnLst/>
            <a:rect r="r" b="b" t="t" l="l"/>
            <a:pathLst>
              <a:path h="988360" w="747447">
                <a:moveTo>
                  <a:pt x="0" y="0"/>
                </a:moveTo>
                <a:lnTo>
                  <a:pt x="747448" y="0"/>
                </a:lnTo>
                <a:lnTo>
                  <a:pt x="747448" y="988359"/>
                </a:lnTo>
                <a:lnTo>
                  <a:pt x="0" y="988359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5265353" y="6531907"/>
            <a:ext cx="517488" cy="1159636"/>
          </a:xfrm>
          <a:custGeom>
            <a:avLst/>
            <a:gdLst/>
            <a:ahLst/>
            <a:cxnLst/>
            <a:rect r="r" b="b" t="t" l="l"/>
            <a:pathLst>
              <a:path h="1159636" w="517488">
                <a:moveTo>
                  <a:pt x="0" y="0"/>
                </a:moveTo>
                <a:lnTo>
                  <a:pt x="517488" y="0"/>
                </a:lnTo>
                <a:lnTo>
                  <a:pt x="517488" y="1159636"/>
                </a:lnTo>
                <a:lnTo>
                  <a:pt x="0" y="1159636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1421886" y="8509827"/>
            <a:ext cx="1149413" cy="807462"/>
          </a:xfrm>
          <a:custGeom>
            <a:avLst/>
            <a:gdLst/>
            <a:ahLst/>
            <a:cxnLst/>
            <a:rect r="r" b="b" t="t" l="l"/>
            <a:pathLst>
              <a:path h="807462" w="1149413">
                <a:moveTo>
                  <a:pt x="0" y="0"/>
                </a:moveTo>
                <a:lnTo>
                  <a:pt x="1149413" y="0"/>
                </a:lnTo>
                <a:lnTo>
                  <a:pt x="1149413" y="807463"/>
                </a:lnTo>
                <a:lnTo>
                  <a:pt x="0" y="807463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3066223" y="8702901"/>
            <a:ext cx="1499553" cy="556709"/>
          </a:xfrm>
          <a:custGeom>
            <a:avLst/>
            <a:gdLst/>
            <a:ahLst/>
            <a:cxnLst/>
            <a:rect r="r" b="b" t="t" l="l"/>
            <a:pathLst>
              <a:path h="556709" w="1499553">
                <a:moveTo>
                  <a:pt x="0" y="0"/>
                </a:moveTo>
                <a:lnTo>
                  <a:pt x="1499554" y="0"/>
                </a:lnTo>
                <a:lnTo>
                  <a:pt x="1499554" y="556709"/>
                </a:lnTo>
                <a:lnTo>
                  <a:pt x="0" y="556709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4964995" y="8408791"/>
            <a:ext cx="1139109" cy="1009535"/>
          </a:xfrm>
          <a:custGeom>
            <a:avLst/>
            <a:gdLst/>
            <a:ahLst/>
            <a:cxnLst/>
            <a:rect r="r" b="b" t="t" l="l"/>
            <a:pathLst>
              <a:path h="1009535" w="1139109">
                <a:moveTo>
                  <a:pt x="0" y="0"/>
                </a:moveTo>
                <a:lnTo>
                  <a:pt x="1139109" y="0"/>
                </a:lnTo>
                <a:lnTo>
                  <a:pt x="1139109" y="1009535"/>
                </a:lnTo>
                <a:lnTo>
                  <a:pt x="0" y="1009535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756000" y="726924"/>
            <a:ext cx="864190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59"/>
              </a:lnSpc>
            </a:pPr>
            <a:r>
              <a:rPr lang="en-US" sz="24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213714" y="1233443"/>
            <a:ext cx="5204573" cy="6139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08"/>
              </a:lnSpc>
            </a:pPr>
            <a:r>
              <a:rPr lang="en-US" b="true" sz="3577">
                <a:solidFill>
                  <a:srgbClr val="000000"/>
                </a:solidFill>
                <a:latin typeface="Roboto Mono Bold"/>
                <a:ea typeface="Roboto Mono Bold"/>
                <a:cs typeface="Roboto Mono Bold"/>
                <a:sym typeface="Roboto Mono Bold"/>
              </a:rPr>
              <a:t>Компьютер Бөліктері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756000" y="1999826"/>
            <a:ext cx="6188270" cy="7075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3"/>
              </a:lnSpc>
            </a:pPr>
            <a:r>
              <a:rPr lang="en-US" sz="24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Суреттегі заттарды сипаттайтын сөзді таңдап, сөзді бос орынға жазыңыз.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347251" y="2943886"/>
            <a:ext cx="1160014" cy="4083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monitor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445993" y="3346484"/>
            <a:ext cx="962529" cy="4083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mouse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445993" y="3745265"/>
            <a:ext cx="1061272" cy="4083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keyboard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3200788" y="2943886"/>
            <a:ext cx="1160014" cy="4083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printer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200788" y="3346484"/>
            <a:ext cx="1160014" cy="4083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speakers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3166653" y="3745265"/>
            <a:ext cx="1160014" cy="4083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CPU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944090" y="2945795"/>
            <a:ext cx="1408929" cy="4083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video webcam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4944090" y="3348393"/>
            <a:ext cx="1160014" cy="4083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router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4944090" y="3747174"/>
            <a:ext cx="1160014" cy="4083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usb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DAGZzw-fVLU</dc:identifier>
  <dcterms:modified xsi:type="dcterms:W3CDTF">2011-08-01T06:04:30Z</dcterms:modified>
  <cp:revision>1</cp:revision>
  <dc:title>Black Illustrative Computer Parts Identification Worksheet</dc:title>
</cp:coreProperties>
</file>