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</p:sldIdLst>
  <p:sldSz cx="7556500" cy="10693400"/>
  <p:notesSz cx="6858000" cy="9144000"/>
  <p:embeddedFontLst>
    <p:embeddedFont>
      <p:font typeface="Inter Bold" charset="1" panose="020B0802030000000004"/>
      <p:regular r:id="rId9"/>
    </p:embeddedFont>
    <p:embeddedFont>
      <p:font typeface="Peace Sans" charset="1" panose="02000505040000020004"/>
      <p:regular r:id="rId10"/>
    </p:embeddedFont>
    <p:embeddedFont>
      <p:font typeface="Inter" charset="1" panose="020B0502030000000004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3.png" Type="http://schemas.openxmlformats.org/officeDocument/2006/relationships/image"/><Relationship Id="rId3" Target="../media/image1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33715" y="2131751"/>
            <a:ext cx="6686570" cy="7907755"/>
            <a:chOff x="0" y="0"/>
            <a:chExt cx="2396316" cy="2833961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396316" cy="2833961"/>
            </a:xfrm>
            <a:custGeom>
              <a:avLst/>
              <a:gdLst/>
              <a:ahLst/>
              <a:cxnLst/>
              <a:rect r="r" b="b" t="t" l="l"/>
              <a:pathLst>
                <a:path h="2833961" w="2396316">
                  <a:moveTo>
                    <a:pt x="0" y="0"/>
                  </a:moveTo>
                  <a:lnTo>
                    <a:pt x="2396316" y="0"/>
                  </a:lnTo>
                  <a:lnTo>
                    <a:pt x="2396316" y="2833961"/>
                  </a:lnTo>
                  <a:lnTo>
                    <a:pt x="0" y="2833961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2396316" cy="286253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780000" y="2629510"/>
            <a:ext cx="1803000" cy="1803000"/>
          </a:xfrm>
          <a:custGeom>
            <a:avLst/>
            <a:gdLst/>
            <a:ahLst/>
            <a:cxnLst/>
            <a:rect r="r" b="b" t="t" l="l"/>
            <a:pathLst>
              <a:path h="1803000" w="1803000">
                <a:moveTo>
                  <a:pt x="0" y="0"/>
                </a:moveTo>
                <a:lnTo>
                  <a:pt x="1803000" y="0"/>
                </a:lnTo>
                <a:lnTo>
                  <a:pt x="1803000" y="1803000"/>
                </a:lnTo>
                <a:lnTo>
                  <a:pt x="0" y="1803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4998000" y="2640010"/>
            <a:ext cx="1806000" cy="1806000"/>
          </a:xfrm>
          <a:custGeom>
            <a:avLst/>
            <a:gdLst/>
            <a:ahLst/>
            <a:cxnLst/>
            <a:rect r="r" b="b" t="t" l="l"/>
            <a:pathLst>
              <a:path h="1806000" w="1806000">
                <a:moveTo>
                  <a:pt x="0" y="0"/>
                </a:moveTo>
                <a:lnTo>
                  <a:pt x="1806000" y="0"/>
                </a:lnTo>
                <a:lnTo>
                  <a:pt x="1806000" y="1806000"/>
                </a:lnTo>
                <a:lnTo>
                  <a:pt x="0" y="18060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2889000" y="2629510"/>
            <a:ext cx="1782000" cy="1782000"/>
          </a:xfrm>
          <a:custGeom>
            <a:avLst/>
            <a:gdLst/>
            <a:ahLst/>
            <a:cxnLst/>
            <a:rect r="r" b="b" t="t" l="l"/>
            <a:pathLst>
              <a:path h="1782000" w="1782000">
                <a:moveTo>
                  <a:pt x="0" y="0"/>
                </a:moveTo>
                <a:lnTo>
                  <a:pt x="1782000" y="0"/>
                </a:lnTo>
                <a:lnTo>
                  <a:pt x="1782000" y="1782000"/>
                </a:lnTo>
                <a:lnTo>
                  <a:pt x="0" y="178200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2889000" y="6256510"/>
            <a:ext cx="1782000" cy="1782000"/>
          </a:xfrm>
          <a:custGeom>
            <a:avLst/>
            <a:gdLst/>
            <a:ahLst/>
            <a:cxnLst/>
            <a:rect r="r" b="b" t="t" l="l"/>
            <a:pathLst>
              <a:path h="1782000" w="1782000">
                <a:moveTo>
                  <a:pt x="0" y="0"/>
                </a:moveTo>
                <a:lnTo>
                  <a:pt x="1782000" y="0"/>
                </a:lnTo>
                <a:lnTo>
                  <a:pt x="1782000" y="1782000"/>
                </a:lnTo>
                <a:lnTo>
                  <a:pt x="0" y="178200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5001000" y="6235510"/>
            <a:ext cx="1803000" cy="1803000"/>
          </a:xfrm>
          <a:custGeom>
            <a:avLst/>
            <a:gdLst/>
            <a:ahLst/>
            <a:cxnLst/>
            <a:rect r="r" b="b" t="t" l="l"/>
            <a:pathLst>
              <a:path h="1803000" w="1803000">
                <a:moveTo>
                  <a:pt x="0" y="0"/>
                </a:moveTo>
                <a:lnTo>
                  <a:pt x="1803000" y="0"/>
                </a:lnTo>
                <a:lnTo>
                  <a:pt x="1803000" y="1803000"/>
                </a:lnTo>
                <a:lnTo>
                  <a:pt x="0" y="180300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759000" y="6256510"/>
            <a:ext cx="1803000" cy="1803000"/>
          </a:xfrm>
          <a:custGeom>
            <a:avLst/>
            <a:gdLst/>
            <a:ahLst/>
            <a:cxnLst/>
            <a:rect r="r" b="b" t="t" l="l"/>
            <a:pathLst>
              <a:path h="1803000" w="1803000">
                <a:moveTo>
                  <a:pt x="0" y="0"/>
                </a:moveTo>
                <a:lnTo>
                  <a:pt x="1803000" y="0"/>
                </a:lnTo>
                <a:lnTo>
                  <a:pt x="1803000" y="1803000"/>
                </a:lnTo>
                <a:lnTo>
                  <a:pt x="0" y="1803000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1" id="11"/>
          <p:cNvGrpSpPr/>
          <p:nvPr/>
        </p:nvGrpSpPr>
        <p:grpSpPr>
          <a:xfrm rot="0">
            <a:off x="759000" y="4725274"/>
            <a:ext cx="1738536" cy="641165"/>
            <a:chOff x="0" y="0"/>
            <a:chExt cx="623052" cy="229779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623052" cy="229779"/>
            </a:xfrm>
            <a:custGeom>
              <a:avLst/>
              <a:gdLst/>
              <a:ahLst/>
              <a:cxnLst/>
              <a:rect r="r" b="b" t="t" l="l"/>
              <a:pathLst>
                <a:path h="229779" w="623052">
                  <a:moveTo>
                    <a:pt x="0" y="0"/>
                  </a:moveTo>
                  <a:lnTo>
                    <a:pt x="623052" y="0"/>
                  </a:lnTo>
                  <a:lnTo>
                    <a:pt x="623052" y="229779"/>
                  </a:lnTo>
                  <a:lnTo>
                    <a:pt x="0" y="22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3" id="13"/>
            <p:cNvSpPr txBox="true"/>
            <p:nvPr/>
          </p:nvSpPr>
          <p:spPr>
            <a:xfrm>
              <a:off x="0" y="-28575"/>
              <a:ext cx="623052" cy="25835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2910732" y="4725274"/>
            <a:ext cx="1738536" cy="641165"/>
            <a:chOff x="0" y="0"/>
            <a:chExt cx="623052" cy="229779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623052" cy="229779"/>
            </a:xfrm>
            <a:custGeom>
              <a:avLst/>
              <a:gdLst/>
              <a:ahLst/>
              <a:cxnLst/>
              <a:rect r="r" b="b" t="t" l="l"/>
              <a:pathLst>
                <a:path h="229779" w="623052">
                  <a:moveTo>
                    <a:pt x="0" y="0"/>
                  </a:moveTo>
                  <a:lnTo>
                    <a:pt x="623052" y="0"/>
                  </a:lnTo>
                  <a:lnTo>
                    <a:pt x="623052" y="229779"/>
                  </a:lnTo>
                  <a:lnTo>
                    <a:pt x="0" y="22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6" id="16"/>
            <p:cNvSpPr txBox="true"/>
            <p:nvPr/>
          </p:nvSpPr>
          <p:spPr>
            <a:xfrm>
              <a:off x="0" y="-28575"/>
              <a:ext cx="623052" cy="25835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17" id="17"/>
          <p:cNvGrpSpPr/>
          <p:nvPr/>
        </p:nvGrpSpPr>
        <p:grpSpPr>
          <a:xfrm rot="0">
            <a:off x="5124000" y="4725274"/>
            <a:ext cx="1680000" cy="641165"/>
            <a:chOff x="0" y="0"/>
            <a:chExt cx="602074" cy="229779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602074" cy="229779"/>
            </a:xfrm>
            <a:custGeom>
              <a:avLst/>
              <a:gdLst/>
              <a:ahLst/>
              <a:cxnLst/>
              <a:rect r="r" b="b" t="t" l="l"/>
              <a:pathLst>
                <a:path h="229779" w="602074">
                  <a:moveTo>
                    <a:pt x="0" y="0"/>
                  </a:moveTo>
                  <a:lnTo>
                    <a:pt x="602074" y="0"/>
                  </a:lnTo>
                  <a:lnTo>
                    <a:pt x="602074" y="229779"/>
                  </a:lnTo>
                  <a:lnTo>
                    <a:pt x="0" y="22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0" y="-28575"/>
              <a:ext cx="602074" cy="25835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756000" y="8373835"/>
            <a:ext cx="1738536" cy="641165"/>
            <a:chOff x="0" y="0"/>
            <a:chExt cx="623052" cy="229779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623052" cy="229779"/>
            </a:xfrm>
            <a:custGeom>
              <a:avLst/>
              <a:gdLst/>
              <a:ahLst/>
              <a:cxnLst/>
              <a:rect r="r" b="b" t="t" l="l"/>
              <a:pathLst>
                <a:path h="229779" w="623052">
                  <a:moveTo>
                    <a:pt x="0" y="0"/>
                  </a:moveTo>
                  <a:lnTo>
                    <a:pt x="623052" y="0"/>
                  </a:lnTo>
                  <a:lnTo>
                    <a:pt x="623052" y="229779"/>
                  </a:lnTo>
                  <a:lnTo>
                    <a:pt x="0" y="22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2" id="22"/>
            <p:cNvSpPr txBox="true"/>
            <p:nvPr/>
          </p:nvSpPr>
          <p:spPr>
            <a:xfrm>
              <a:off x="0" y="-28575"/>
              <a:ext cx="623052" cy="25835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23" id="23"/>
          <p:cNvGrpSpPr/>
          <p:nvPr/>
        </p:nvGrpSpPr>
        <p:grpSpPr>
          <a:xfrm rot="0">
            <a:off x="2907732" y="8373835"/>
            <a:ext cx="1738536" cy="641165"/>
            <a:chOff x="0" y="0"/>
            <a:chExt cx="623052" cy="229779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623052" cy="229779"/>
            </a:xfrm>
            <a:custGeom>
              <a:avLst/>
              <a:gdLst/>
              <a:ahLst/>
              <a:cxnLst/>
              <a:rect r="r" b="b" t="t" l="l"/>
              <a:pathLst>
                <a:path h="229779" w="623052">
                  <a:moveTo>
                    <a:pt x="0" y="0"/>
                  </a:moveTo>
                  <a:lnTo>
                    <a:pt x="623052" y="0"/>
                  </a:lnTo>
                  <a:lnTo>
                    <a:pt x="623052" y="229779"/>
                  </a:lnTo>
                  <a:lnTo>
                    <a:pt x="0" y="22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5" id="25"/>
            <p:cNvSpPr txBox="true"/>
            <p:nvPr/>
          </p:nvSpPr>
          <p:spPr>
            <a:xfrm>
              <a:off x="0" y="-28575"/>
              <a:ext cx="623052" cy="25835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26" id="26"/>
          <p:cNvGrpSpPr/>
          <p:nvPr/>
        </p:nvGrpSpPr>
        <p:grpSpPr>
          <a:xfrm rot="0">
            <a:off x="5121000" y="8373835"/>
            <a:ext cx="1680000" cy="641165"/>
            <a:chOff x="0" y="0"/>
            <a:chExt cx="602074" cy="229779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602074" cy="229779"/>
            </a:xfrm>
            <a:custGeom>
              <a:avLst/>
              <a:gdLst/>
              <a:ahLst/>
              <a:cxnLst/>
              <a:rect r="r" b="b" t="t" l="l"/>
              <a:pathLst>
                <a:path h="229779" w="602074">
                  <a:moveTo>
                    <a:pt x="0" y="0"/>
                  </a:moveTo>
                  <a:lnTo>
                    <a:pt x="602074" y="0"/>
                  </a:lnTo>
                  <a:lnTo>
                    <a:pt x="602074" y="229779"/>
                  </a:lnTo>
                  <a:lnTo>
                    <a:pt x="0" y="22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8" id="28"/>
            <p:cNvSpPr txBox="true"/>
            <p:nvPr/>
          </p:nvSpPr>
          <p:spPr>
            <a:xfrm>
              <a:off x="0" y="-28575"/>
              <a:ext cx="602074" cy="25835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29" id="29"/>
          <p:cNvGrpSpPr/>
          <p:nvPr/>
        </p:nvGrpSpPr>
        <p:grpSpPr>
          <a:xfrm rot="0">
            <a:off x="1348405" y="893385"/>
            <a:ext cx="4973221" cy="769240"/>
            <a:chOff x="0" y="0"/>
            <a:chExt cx="1782290" cy="275678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1782290" cy="275678"/>
            </a:xfrm>
            <a:custGeom>
              <a:avLst/>
              <a:gdLst/>
              <a:ahLst/>
              <a:cxnLst/>
              <a:rect r="r" b="b" t="t" l="l"/>
              <a:pathLst>
                <a:path h="275678" w="1782290">
                  <a:moveTo>
                    <a:pt x="57599" y="0"/>
                  </a:moveTo>
                  <a:lnTo>
                    <a:pt x="1724691" y="0"/>
                  </a:lnTo>
                  <a:cubicBezTo>
                    <a:pt x="1756502" y="0"/>
                    <a:pt x="1782290" y="25788"/>
                    <a:pt x="1782290" y="57599"/>
                  </a:cubicBezTo>
                  <a:lnTo>
                    <a:pt x="1782290" y="218079"/>
                  </a:lnTo>
                  <a:cubicBezTo>
                    <a:pt x="1782290" y="249890"/>
                    <a:pt x="1756502" y="275678"/>
                    <a:pt x="1724691" y="275678"/>
                  </a:cubicBezTo>
                  <a:lnTo>
                    <a:pt x="57599" y="275678"/>
                  </a:lnTo>
                  <a:cubicBezTo>
                    <a:pt x="25788" y="275678"/>
                    <a:pt x="0" y="249890"/>
                    <a:pt x="0" y="218079"/>
                  </a:cubicBezTo>
                  <a:lnTo>
                    <a:pt x="0" y="57599"/>
                  </a:lnTo>
                  <a:cubicBezTo>
                    <a:pt x="0" y="25788"/>
                    <a:pt x="25788" y="0"/>
                    <a:pt x="5759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9050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31" id="31"/>
            <p:cNvSpPr txBox="true"/>
            <p:nvPr/>
          </p:nvSpPr>
          <p:spPr>
            <a:xfrm>
              <a:off x="0" y="-28575"/>
              <a:ext cx="1782290" cy="30425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TextBox 32" id="32"/>
          <p:cNvSpPr txBox="true"/>
          <p:nvPr/>
        </p:nvSpPr>
        <p:spPr>
          <a:xfrm rot="0">
            <a:off x="759000" y="482315"/>
            <a:ext cx="4393683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39"/>
              </a:lnSpc>
              <a:spcBef>
                <a:spcPct val="0"/>
              </a:spcBef>
            </a:pPr>
            <a:r>
              <a:rPr lang="en-US" b="true" sz="1599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Name:</a:t>
            </a:r>
          </a:p>
        </p:txBody>
      </p:sp>
      <p:sp>
        <p:nvSpPr>
          <p:cNvPr name="AutoShape 33" id="33"/>
          <p:cNvSpPr/>
          <p:nvPr/>
        </p:nvSpPr>
        <p:spPr>
          <a:xfrm>
            <a:off x="1484725" y="736950"/>
            <a:ext cx="5061452" cy="1905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34" id="34"/>
          <p:cNvGrpSpPr/>
          <p:nvPr/>
        </p:nvGrpSpPr>
        <p:grpSpPr>
          <a:xfrm rot="-10800000">
            <a:off x="5531347" y="9773773"/>
            <a:ext cx="2580008" cy="514729"/>
            <a:chOff x="0" y="0"/>
            <a:chExt cx="1487247" cy="296716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0"/>
              <a:ext cx="1487247" cy="296716"/>
            </a:xfrm>
            <a:custGeom>
              <a:avLst/>
              <a:gdLst/>
              <a:ahLst/>
              <a:cxnLst/>
              <a:rect r="r" b="b" t="t" l="l"/>
              <a:pathLst>
                <a:path h="296716" w="1487247">
                  <a:moveTo>
                    <a:pt x="1284047" y="0"/>
                  </a:moveTo>
                  <a:lnTo>
                    <a:pt x="0" y="0"/>
                  </a:lnTo>
                  <a:lnTo>
                    <a:pt x="0" y="296716"/>
                  </a:lnTo>
                  <a:lnTo>
                    <a:pt x="1284047" y="296716"/>
                  </a:lnTo>
                  <a:lnTo>
                    <a:pt x="1487247" y="148358"/>
                  </a:lnTo>
                  <a:lnTo>
                    <a:pt x="1284047" y="0"/>
                  </a:lnTo>
                  <a:close/>
                </a:path>
              </a:pathLst>
            </a:custGeom>
            <a:solidFill>
              <a:srgbClr val="C2C2C2"/>
            </a:solidFill>
          </p:spPr>
        </p:sp>
        <p:sp>
          <p:nvSpPr>
            <p:cNvPr name="TextBox 36" id="36"/>
            <p:cNvSpPr txBox="true"/>
            <p:nvPr/>
          </p:nvSpPr>
          <p:spPr>
            <a:xfrm>
              <a:off x="0" y="-28575"/>
              <a:ext cx="1372947" cy="32529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TextBox 37" id="37"/>
          <p:cNvSpPr txBox="true"/>
          <p:nvPr/>
        </p:nvSpPr>
        <p:spPr>
          <a:xfrm rot="0">
            <a:off x="1583159" y="835994"/>
            <a:ext cx="4393683" cy="7384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025"/>
              </a:lnSpc>
              <a:spcBef>
                <a:spcPct val="0"/>
              </a:spcBef>
            </a:pPr>
            <a:r>
              <a:rPr lang="en-US" sz="4303">
                <a:solidFill>
                  <a:srgbClr val="000000"/>
                </a:solidFill>
                <a:latin typeface="Peace Sans"/>
                <a:ea typeface="Peace Sans"/>
                <a:cs typeface="Peace Sans"/>
                <a:sym typeface="Peace Sans"/>
              </a:rPr>
              <a:t>Уақытты Айту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1707084" y="1705665"/>
            <a:ext cx="4393683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  <a:spcBef>
                <a:spcPct val="0"/>
              </a:spcBef>
            </a:pPr>
            <a:r>
              <a:rPr lang="en-US" sz="1599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Әр сағатта көрсетілген уақытты жазыңыз.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5383652" y="9843675"/>
            <a:ext cx="1736633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239"/>
              </a:lnSpc>
              <a:spcBef>
                <a:spcPct val="0"/>
              </a:spcBef>
            </a:pPr>
            <a:r>
              <a:rPr lang="en-US" b="true" sz="1599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Beginner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348405" y="893385"/>
            <a:ext cx="4973221" cy="769240"/>
            <a:chOff x="0" y="0"/>
            <a:chExt cx="1782290" cy="275678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782290" cy="275678"/>
            </a:xfrm>
            <a:custGeom>
              <a:avLst/>
              <a:gdLst/>
              <a:ahLst/>
              <a:cxnLst/>
              <a:rect r="r" b="b" t="t" l="l"/>
              <a:pathLst>
                <a:path h="275678" w="1782290">
                  <a:moveTo>
                    <a:pt x="57599" y="0"/>
                  </a:moveTo>
                  <a:lnTo>
                    <a:pt x="1724691" y="0"/>
                  </a:lnTo>
                  <a:cubicBezTo>
                    <a:pt x="1756502" y="0"/>
                    <a:pt x="1782290" y="25788"/>
                    <a:pt x="1782290" y="57599"/>
                  </a:cubicBezTo>
                  <a:lnTo>
                    <a:pt x="1782290" y="218079"/>
                  </a:lnTo>
                  <a:cubicBezTo>
                    <a:pt x="1782290" y="249890"/>
                    <a:pt x="1756502" y="275678"/>
                    <a:pt x="1724691" y="275678"/>
                  </a:cubicBezTo>
                  <a:lnTo>
                    <a:pt x="57599" y="275678"/>
                  </a:lnTo>
                  <a:cubicBezTo>
                    <a:pt x="25788" y="275678"/>
                    <a:pt x="0" y="249890"/>
                    <a:pt x="0" y="218079"/>
                  </a:cubicBezTo>
                  <a:lnTo>
                    <a:pt x="0" y="57599"/>
                  </a:lnTo>
                  <a:cubicBezTo>
                    <a:pt x="0" y="25788"/>
                    <a:pt x="25788" y="0"/>
                    <a:pt x="5759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9050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1782290" cy="30425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759000" y="482315"/>
            <a:ext cx="948084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39"/>
              </a:lnSpc>
              <a:spcBef>
                <a:spcPct val="0"/>
              </a:spcBef>
            </a:pPr>
            <a:r>
              <a:rPr lang="en-US" b="true" sz="1599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Name:</a:t>
            </a:r>
          </a:p>
        </p:txBody>
      </p:sp>
      <p:sp>
        <p:nvSpPr>
          <p:cNvPr name="AutoShape 6" id="6"/>
          <p:cNvSpPr/>
          <p:nvPr/>
        </p:nvSpPr>
        <p:spPr>
          <a:xfrm>
            <a:off x="1484725" y="736950"/>
            <a:ext cx="5061452" cy="1905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7" id="7"/>
          <p:cNvGrpSpPr/>
          <p:nvPr/>
        </p:nvGrpSpPr>
        <p:grpSpPr>
          <a:xfrm rot="0">
            <a:off x="436715" y="2141276"/>
            <a:ext cx="6686570" cy="7907755"/>
            <a:chOff x="0" y="0"/>
            <a:chExt cx="2396316" cy="2833961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396316" cy="2833961"/>
            </a:xfrm>
            <a:custGeom>
              <a:avLst/>
              <a:gdLst/>
              <a:ahLst/>
              <a:cxnLst/>
              <a:rect r="r" b="b" t="t" l="l"/>
              <a:pathLst>
                <a:path h="2833961" w="2396316">
                  <a:moveTo>
                    <a:pt x="0" y="0"/>
                  </a:moveTo>
                  <a:lnTo>
                    <a:pt x="2396316" y="0"/>
                  </a:lnTo>
                  <a:lnTo>
                    <a:pt x="2396316" y="2833961"/>
                  </a:lnTo>
                  <a:lnTo>
                    <a:pt x="0" y="2833961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9" id="9"/>
            <p:cNvSpPr txBox="true"/>
            <p:nvPr/>
          </p:nvSpPr>
          <p:spPr>
            <a:xfrm>
              <a:off x="0" y="-28575"/>
              <a:ext cx="2396316" cy="286253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-10800000">
            <a:off x="5587843" y="9782140"/>
            <a:ext cx="2580008" cy="514729"/>
            <a:chOff x="0" y="0"/>
            <a:chExt cx="1487247" cy="296716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1487247" cy="296716"/>
            </a:xfrm>
            <a:custGeom>
              <a:avLst/>
              <a:gdLst/>
              <a:ahLst/>
              <a:cxnLst/>
              <a:rect r="r" b="b" t="t" l="l"/>
              <a:pathLst>
                <a:path h="296716" w="1487247">
                  <a:moveTo>
                    <a:pt x="1284047" y="0"/>
                  </a:moveTo>
                  <a:lnTo>
                    <a:pt x="0" y="0"/>
                  </a:lnTo>
                  <a:lnTo>
                    <a:pt x="0" y="296716"/>
                  </a:lnTo>
                  <a:lnTo>
                    <a:pt x="1284047" y="296716"/>
                  </a:lnTo>
                  <a:lnTo>
                    <a:pt x="1487247" y="148358"/>
                  </a:lnTo>
                  <a:lnTo>
                    <a:pt x="1284047" y="0"/>
                  </a:lnTo>
                  <a:close/>
                </a:path>
              </a:pathLst>
            </a:custGeom>
            <a:solidFill>
              <a:srgbClr val="C2C2C2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-28575"/>
              <a:ext cx="1372947" cy="32529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TextBox 13" id="13"/>
          <p:cNvSpPr txBox="true"/>
          <p:nvPr/>
        </p:nvSpPr>
        <p:spPr>
          <a:xfrm rot="0">
            <a:off x="5587843" y="9883613"/>
            <a:ext cx="1736633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239"/>
              </a:lnSpc>
              <a:spcBef>
                <a:spcPct val="0"/>
              </a:spcBef>
            </a:pPr>
            <a:r>
              <a:rPr lang="en-US" b="true" sz="1599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Beginner </a:t>
            </a:r>
          </a:p>
        </p:txBody>
      </p:sp>
      <p:grpSp>
        <p:nvGrpSpPr>
          <p:cNvPr name="Group 14" id="14"/>
          <p:cNvGrpSpPr/>
          <p:nvPr/>
        </p:nvGrpSpPr>
        <p:grpSpPr>
          <a:xfrm rot="0">
            <a:off x="555147" y="2755801"/>
            <a:ext cx="6366798" cy="6366798"/>
            <a:chOff x="0" y="0"/>
            <a:chExt cx="812800" cy="812800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476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16" id="16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17" id="17"/>
          <p:cNvGrpSpPr/>
          <p:nvPr/>
        </p:nvGrpSpPr>
        <p:grpSpPr>
          <a:xfrm rot="0">
            <a:off x="3547588" y="5748242"/>
            <a:ext cx="381916" cy="381916"/>
            <a:chOff x="0" y="0"/>
            <a:chExt cx="812800" cy="81280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9" id="19"/>
            <p:cNvSpPr txBox="true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TextBox 20" id="20"/>
          <p:cNvSpPr txBox="true"/>
          <p:nvPr/>
        </p:nvSpPr>
        <p:spPr>
          <a:xfrm rot="0">
            <a:off x="1583159" y="835994"/>
            <a:ext cx="4393683" cy="79829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585"/>
              </a:lnSpc>
              <a:spcBef>
                <a:spcPct val="0"/>
              </a:spcBef>
            </a:pPr>
            <a:r>
              <a:rPr lang="en-US" sz="4703">
                <a:solidFill>
                  <a:srgbClr val="000000"/>
                </a:solidFill>
                <a:latin typeface="Peace Sans"/>
                <a:ea typeface="Peace Sans"/>
                <a:cs typeface="Peace Sans"/>
                <a:sym typeface="Peace Sans"/>
              </a:rPr>
              <a:t>Clock 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759000" y="1726690"/>
            <a:ext cx="6162945" cy="3695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70"/>
              </a:lnSpc>
            </a:pPr>
            <a:r>
              <a:rPr lang="en-US" sz="1400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Сағаттағы жетіспейтін сандарды қадағалап, жазыңыз. Минуттық қолды 12-ге, ал сағаттық қолды 6-ға салыңыз.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2761776" y="2612926"/>
            <a:ext cx="1953540" cy="126486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368"/>
              </a:lnSpc>
              <a:spcBef>
                <a:spcPct val="0"/>
              </a:spcBef>
            </a:pPr>
            <a:r>
              <a:rPr lang="en-US" b="true" sz="7406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12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33715" y="2131751"/>
            <a:ext cx="6686570" cy="7907755"/>
            <a:chOff x="0" y="0"/>
            <a:chExt cx="2396316" cy="2833961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396316" cy="2833961"/>
            </a:xfrm>
            <a:custGeom>
              <a:avLst/>
              <a:gdLst/>
              <a:ahLst/>
              <a:cxnLst/>
              <a:rect r="r" b="b" t="t" l="l"/>
              <a:pathLst>
                <a:path h="2833961" w="2396316">
                  <a:moveTo>
                    <a:pt x="0" y="0"/>
                  </a:moveTo>
                  <a:lnTo>
                    <a:pt x="2396316" y="0"/>
                  </a:lnTo>
                  <a:lnTo>
                    <a:pt x="2396316" y="2833961"/>
                  </a:lnTo>
                  <a:lnTo>
                    <a:pt x="0" y="2833961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2396316" cy="286253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759000" y="4725274"/>
            <a:ext cx="1738536" cy="641165"/>
            <a:chOff x="0" y="0"/>
            <a:chExt cx="623052" cy="229779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623052" cy="229779"/>
            </a:xfrm>
            <a:custGeom>
              <a:avLst/>
              <a:gdLst/>
              <a:ahLst/>
              <a:cxnLst/>
              <a:rect r="r" b="b" t="t" l="l"/>
              <a:pathLst>
                <a:path h="229779" w="623052">
                  <a:moveTo>
                    <a:pt x="0" y="0"/>
                  </a:moveTo>
                  <a:lnTo>
                    <a:pt x="623052" y="0"/>
                  </a:lnTo>
                  <a:lnTo>
                    <a:pt x="623052" y="229779"/>
                  </a:lnTo>
                  <a:lnTo>
                    <a:pt x="0" y="22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28575"/>
              <a:ext cx="623052" cy="25835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2910732" y="4725274"/>
            <a:ext cx="1738536" cy="641165"/>
            <a:chOff x="0" y="0"/>
            <a:chExt cx="623052" cy="229779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623052" cy="229779"/>
            </a:xfrm>
            <a:custGeom>
              <a:avLst/>
              <a:gdLst/>
              <a:ahLst/>
              <a:cxnLst/>
              <a:rect r="r" b="b" t="t" l="l"/>
              <a:pathLst>
                <a:path h="229779" w="623052">
                  <a:moveTo>
                    <a:pt x="0" y="0"/>
                  </a:moveTo>
                  <a:lnTo>
                    <a:pt x="623052" y="0"/>
                  </a:lnTo>
                  <a:lnTo>
                    <a:pt x="623052" y="229779"/>
                  </a:lnTo>
                  <a:lnTo>
                    <a:pt x="0" y="22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0" y="-28575"/>
              <a:ext cx="623052" cy="25835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5124000" y="4725274"/>
            <a:ext cx="1680000" cy="641165"/>
            <a:chOff x="0" y="0"/>
            <a:chExt cx="602074" cy="229779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602074" cy="229779"/>
            </a:xfrm>
            <a:custGeom>
              <a:avLst/>
              <a:gdLst/>
              <a:ahLst/>
              <a:cxnLst/>
              <a:rect r="r" b="b" t="t" l="l"/>
              <a:pathLst>
                <a:path h="229779" w="602074">
                  <a:moveTo>
                    <a:pt x="0" y="0"/>
                  </a:moveTo>
                  <a:lnTo>
                    <a:pt x="602074" y="0"/>
                  </a:lnTo>
                  <a:lnTo>
                    <a:pt x="602074" y="229779"/>
                  </a:lnTo>
                  <a:lnTo>
                    <a:pt x="0" y="22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3" id="13"/>
            <p:cNvSpPr txBox="true"/>
            <p:nvPr/>
          </p:nvSpPr>
          <p:spPr>
            <a:xfrm>
              <a:off x="0" y="-28575"/>
              <a:ext cx="602074" cy="25835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756000" y="8373835"/>
            <a:ext cx="1738536" cy="641165"/>
            <a:chOff x="0" y="0"/>
            <a:chExt cx="623052" cy="229779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623052" cy="229779"/>
            </a:xfrm>
            <a:custGeom>
              <a:avLst/>
              <a:gdLst/>
              <a:ahLst/>
              <a:cxnLst/>
              <a:rect r="r" b="b" t="t" l="l"/>
              <a:pathLst>
                <a:path h="229779" w="623052">
                  <a:moveTo>
                    <a:pt x="0" y="0"/>
                  </a:moveTo>
                  <a:lnTo>
                    <a:pt x="623052" y="0"/>
                  </a:lnTo>
                  <a:lnTo>
                    <a:pt x="623052" y="229779"/>
                  </a:lnTo>
                  <a:lnTo>
                    <a:pt x="0" y="22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6" id="16"/>
            <p:cNvSpPr txBox="true"/>
            <p:nvPr/>
          </p:nvSpPr>
          <p:spPr>
            <a:xfrm>
              <a:off x="0" y="-28575"/>
              <a:ext cx="623052" cy="25835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17" id="17"/>
          <p:cNvGrpSpPr/>
          <p:nvPr/>
        </p:nvGrpSpPr>
        <p:grpSpPr>
          <a:xfrm rot="0">
            <a:off x="2907732" y="8373835"/>
            <a:ext cx="1738536" cy="641165"/>
            <a:chOff x="0" y="0"/>
            <a:chExt cx="623052" cy="229779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623052" cy="229779"/>
            </a:xfrm>
            <a:custGeom>
              <a:avLst/>
              <a:gdLst/>
              <a:ahLst/>
              <a:cxnLst/>
              <a:rect r="r" b="b" t="t" l="l"/>
              <a:pathLst>
                <a:path h="229779" w="623052">
                  <a:moveTo>
                    <a:pt x="0" y="0"/>
                  </a:moveTo>
                  <a:lnTo>
                    <a:pt x="623052" y="0"/>
                  </a:lnTo>
                  <a:lnTo>
                    <a:pt x="623052" y="229779"/>
                  </a:lnTo>
                  <a:lnTo>
                    <a:pt x="0" y="22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0" y="-28575"/>
              <a:ext cx="623052" cy="25835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5121000" y="8373835"/>
            <a:ext cx="1680000" cy="641165"/>
            <a:chOff x="0" y="0"/>
            <a:chExt cx="602074" cy="229779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602074" cy="229779"/>
            </a:xfrm>
            <a:custGeom>
              <a:avLst/>
              <a:gdLst/>
              <a:ahLst/>
              <a:cxnLst/>
              <a:rect r="r" b="b" t="t" l="l"/>
              <a:pathLst>
                <a:path h="229779" w="602074">
                  <a:moveTo>
                    <a:pt x="0" y="0"/>
                  </a:moveTo>
                  <a:lnTo>
                    <a:pt x="602074" y="0"/>
                  </a:lnTo>
                  <a:lnTo>
                    <a:pt x="602074" y="229779"/>
                  </a:lnTo>
                  <a:lnTo>
                    <a:pt x="0" y="22977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2" id="22"/>
            <p:cNvSpPr txBox="true"/>
            <p:nvPr/>
          </p:nvSpPr>
          <p:spPr>
            <a:xfrm>
              <a:off x="0" y="-28575"/>
              <a:ext cx="602074" cy="25835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23" id="23"/>
          <p:cNvGrpSpPr/>
          <p:nvPr/>
        </p:nvGrpSpPr>
        <p:grpSpPr>
          <a:xfrm rot="0">
            <a:off x="1348405" y="893385"/>
            <a:ext cx="4973221" cy="769240"/>
            <a:chOff x="0" y="0"/>
            <a:chExt cx="1782290" cy="275678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1782290" cy="275678"/>
            </a:xfrm>
            <a:custGeom>
              <a:avLst/>
              <a:gdLst/>
              <a:ahLst/>
              <a:cxnLst/>
              <a:rect r="r" b="b" t="t" l="l"/>
              <a:pathLst>
                <a:path h="275678" w="1782290">
                  <a:moveTo>
                    <a:pt x="57599" y="0"/>
                  </a:moveTo>
                  <a:lnTo>
                    <a:pt x="1724691" y="0"/>
                  </a:lnTo>
                  <a:cubicBezTo>
                    <a:pt x="1756502" y="0"/>
                    <a:pt x="1782290" y="25788"/>
                    <a:pt x="1782290" y="57599"/>
                  </a:cubicBezTo>
                  <a:lnTo>
                    <a:pt x="1782290" y="218079"/>
                  </a:lnTo>
                  <a:cubicBezTo>
                    <a:pt x="1782290" y="249890"/>
                    <a:pt x="1756502" y="275678"/>
                    <a:pt x="1724691" y="275678"/>
                  </a:cubicBezTo>
                  <a:lnTo>
                    <a:pt x="57599" y="275678"/>
                  </a:lnTo>
                  <a:cubicBezTo>
                    <a:pt x="25788" y="275678"/>
                    <a:pt x="0" y="249890"/>
                    <a:pt x="0" y="218079"/>
                  </a:cubicBezTo>
                  <a:lnTo>
                    <a:pt x="0" y="57599"/>
                  </a:lnTo>
                  <a:cubicBezTo>
                    <a:pt x="0" y="25788"/>
                    <a:pt x="25788" y="0"/>
                    <a:pt x="5759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9050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25" id="25"/>
            <p:cNvSpPr txBox="true"/>
            <p:nvPr/>
          </p:nvSpPr>
          <p:spPr>
            <a:xfrm>
              <a:off x="0" y="-28575"/>
              <a:ext cx="1782290" cy="30425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TextBox 26" id="26"/>
          <p:cNvSpPr txBox="true"/>
          <p:nvPr/>
        </p:nvSpPr>
        <p:spPr>
          <a:xfrm rot="0">
            <a:off x="759000" y="482315"/>
            <a:ext cx="948084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39"/>
              </a:lnSpc>
              <a:spcBef>
                <a:spcPct val="0"/>
              </a:spcBef>
            </a:pPr>
            <a:r>
              <a:rPr lang="en-US" b="true" sz="1599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Name:</a:t>
            </a:r>
          </a:p>
        </p:txBody>
      </p:sp>
      <p:sp>
        <p:nvSpPr>
          <p:cNvPr name="AutoShape 27" id="27"/>
          <p:cNvSpPr/>
          <p:nvPr/>
        </p:nvSpPr>
        <p:spPr>
          <a:xfrm>
            <a:off x="1484725" y="736950"/>
            <a:ext cx="5061452" cy="19050"/>
          </a:xfrm>
          <a:prstGeom prst="line">
            <a:avLst/>
          </a:prstGeom>
          <a:ln cap="flat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28" id="28"/>
          <p:cNvSpPr/>
          <p:nvPr/>
        </p:nvSpPr>
        <p:spPr>
          <a:xfrm flipH="false" flipV="false" rot="0">
            <a:off x="719196" y="2699928"/>
            <a:ext cx="1812144" cy="1812144"/>
          </a:xfrm>
          <a:custGeom>
            <a:avLst/>
            <a:gdLst/>
            <a:ahLst/>
            <a:cxnLst/>
            <a:rect r="r" b="b" t="t" l="l"/>
            <a:pathLst>
              <a:path h="1812144" w="1812144">
                <a:moveTo>
                  <a:pt x="0" y="0"/>
                </a:moveTo>
                <a:lnTo>
                  <a:pt x="1812144" y="0"/>
                </a:lnTo>
                <a:lnTo>
                  <a:pt x="1812144" y="1812144"/>
                </a:lnTo>
                <a:lnTo>
                  <a:pt x="0" y="181214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9" id="29"/>
          <p:cNvSpPr txBox="true"/>
          <p:nvPr/>
        </p:nvSpPr>
        <p:spPr>
          <a:xfrm rot="0">
            <a:off x="1520798" y="883377"/>
            <a:ext cx="4628436" cy="5802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765"/>
              </a:lnSpc>
              <a:spcBef>
                <a:spcPct val="0"/>
              </a:spcBef>
            </a:pPr>
            <a:r>
              <a:rPr lang="en-US" sz="3403">
                <a:solidFill>
                  <a:srgbClr val="000000"/>
                </a:solidFill>
                <a:latin typeface="Peace Sans"/>
                <a:ea typeface="Peace Sans"/>
                <a:cs typeface="Peace Sans"/>
                <a:sym typeface="Peace Sans"/>
              </a:rPr>
              <a:t>Сурет Салу Уақыты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1707084" y="1705665"/>
            <a:ext cx="4393683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  <a:spcBef>
                <a:spcPct val="0"/>
              </a:spcBef>
            </a:pPr>
            <a:r>
              <a:rPr lang="en-US" sz="1599">
                <a:solidFill>
                  <a:srgbClr val="000000"/>
                </a:solidFill>
                <a:latin typeface="Inter"/>
                <a:ea typeface="Inter"/>
                <a:cs typeface="Inter"/>
                <a:sym typeface="Inter"/>
              </a:rPr>
              <a:t>салыңыз.</a:t>
            </a:r>
          </a:p>
        </p:txBody>
      </p:sp>
      <p:sp>
        <p:nvSpPr>
          <p:cNvPr name="Freeform 31" id="31"/>
          <p:cNvSpPr/>
          <p:nvPr/>
        </p:nvSpPr>
        <p:spPr>
          <a:xfrm flipH="false" flipV="false" rot="0">
            <a:off x="2834124" y="2699928"/>
            <a:ext cx="1812144" cy="1812144"/>
          </a:xfrm>
          <a:custGeom>
            <a:avLst/>
            <a:gdLst/>
            <a:ahLst/>
            <a:cxnLst/>
            <a:rect r="r" b="b" t="t" l="l"/>
            <a:pathLst>
              <a:path h="1812144" w="1812144">
                <a:moveTo>
                  <a:pt x="0" y="0"/>
                </a:moveTo>
                <a:lnTo>
                  <a:pt x="1812144" y="0"/>
                </a:lnTo>
                <a:lnTo>
                  <a:pt x="1812144" y="1812144"/>
                </a:lnTo>
                <a:lnTo>
                  <a:pt x="0" y="181214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2" id="32"/>
          <p:cNvSpPr/>
          <p:nvPr/>
        </p:nvSpPr>
        <p:spPr>
          <a:xfrm flipH="false" flipV="false" rot="0">
            <a:off x="4949052" y="2699928"/>
            <a:ext cx="1812144" cy="1812144"/>
          </a:xfrm>
          <a:custGeom>
            <a:avLst/>
            <a:gdLst/>
            <a:ahLst/>
            <a:cxnLst/>
            <a:rect r="r" b="b" t="t" l="l"/>
            <a:pathLst>
              <a:path h="1812144" w="1812144">
                <a:moveTo>
                  <a:pt x="0" y="0"/>
                </a:moveTo>
                <a:lnTo>
                  <a:pt x="1812144" y="0"/>
                </a:lnTo>
                <a:lnTo>
                  <a:pt x="1812144" y="1812144"/>
                </a:lnTo>
                <a:lnTo>
                  <a:pt x="0" y="181214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0">
            <a:off x="719196" y="6404663"/>
            <a:ext cx="1812144" cy="1812144"/>
          </a:xfrm>
          <a:custGeom>
            <a:avLst/>
            <a:gdLst/>
            <a:ahLst/>
            <a:cxnLst/>
            <a:rect r="r" b="b" t="t" l="l"/>
            <a:pathLst>
              <a:path h="1812144" w="1812144">
                <a:moveTo>
                  <a:pt x="0" y="0"/>
                </a:moveTo>
                <a:lnTo>
                  <a:pt x="1812144" y="0"/>
                </a:lnTo>
                <a:lnTo>
                  <a:pt x="1812144" y="1812144"/>
                </a:lnTo>
                <a:lnTo>
                  <a:pt x="0" y="181214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0">
            <a:off x="2834124" y="6404663"/>
            <a:ext cx="1812144" cy="1812144"/>
          </a:xfrm>
          <a:custGeom>
            <a:avLst/>
            <a:gdLst/>
            <a:ahLst/>
            <a:cxnLst/>
            <a:rect r="r" b="b" t="t" l="l"/>
            <a:pathLst>
              <a:path h="1812144" w="1812144">
                <a:moveTo>
                  <a:pt x="0" y="0"/>
                </a:moveTo>
                <a:lnTo>
                  <a:pt x="1812144" y="0"/>
                </a:lnTo>
                <a:lnTo>
                  <a:pt x="1812144" y="1812144"/>
                </a:lnTo>
                <a:lnTo>
                  <a:pt x="0" y="181214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5" id="35"/>
          <p:cNvSpPr/>
          <p:nvPr/>
        </p:nvSpPr>
        <p:spPr>
          <a:xfrm flipH="false" flipV="false" rot="0">
            <a:off x="4949052" y="6404663"/>
            <a:ext cx="1812144" cy="1812144"/>
          </a:xfrm>
          <a:custGeom>
            <a:avLst/>
            <a:gdLst/>
            <a:ahLst/>
            <a:cxnLst/>
            <a:rect r="r" b="b" t="t" l="l"/>
            <a:pathLst>
              <a:path h="1812144" w="1812144">
                <a:moveTo>
                  <a:pt x="0" y="0"/>
                </a:moveTo>
                <a:lnTo>
                  <a:pt x="1812144" y="0"/>
                </a:lnTo>
                <a:lnTo>
                  <a:pt x="1812144" y="1812144"/>
                </a:lnTo>
                <a:lnTo>
                  <a:pt x="0" y="181214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6" id="36"/>
          <p:cNvSpPr txBox="true"/>
          <p:nvPr/>
        </p:nvSpPr>
        <p:spPr>
          <a:xfrm rot="0">
            <a:off x="881681" y="4801670"/>
            <a:ext cx="1487173" cy="481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9"/>
              </a:lnSpc>
              <a:spcBef>
                <a:spcPct val="0"/>
              </a:spcBef>
            </a:pPr>
            <a:r>
              <a:rPr lang="en-US" b="true" sz="2799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10:00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3033414" y="4776616"/>
            <a:ext cx="1487173" cy="481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9"/>
              </a:lnSpc>
              <a:spcBef>
                <a:spcPct val="0"/>
              </a:spcBef>
            </a:pPr>
            <a:r>
              <a:rPr lang="en-US" b="true" sz="2799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8:30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5217414" y="4776616"/>
            <a:ext cx="1487173" cy="481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9"/>
              </a:lnSpc>
              <a:spcBef>
                <a:spcPct val="0"/>
              </a:spcBef>
            </a:pPr>
            <a:r>
              <a:rPr lang="en-US" b="true" sz="2799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9:15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5217414" y="8425178"/>
            <a:ext cx="1487173" cy="481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9"/>
              </a:lnSpc>
              <a:spcBef>
                <a:spcPct val="0"/>
              </a:spcBef>
            </a:pPr>
            <a:r>
              <a:rPr lang="en-US" b="true" sz="2799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2:00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2996609" y="8425178"/>
            <a:ext cx="1487173" cy="481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9"/>
              </a:lnSpc>
              <a:spcBef>
                <a:spcPct val="0"/>
              </a:spcBef>
            </a:pPr>
            <a:r>
              <a:rPr lang="en-US" b="true" sz="2799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4:45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881681" y="8425178"/>
            <a:ext cx="1487173" cy="481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19"/>
              </a:lnSpc>
              <a:spcBef>
                <a:spcPct val="0"/>
              </a:spcBef>
            </a:pPr>
            <a:r>
              <a:rPr lang="en-US" b="true" sz="2799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12:30</a:t>
            </a:r>
          </a:p>
        </p:txBody>
      </p:sp>
      <p:grpSp>
        <p:nvGrpSpPr>
          <p:cNvPr name="Group 42" id="42"/>
          <p:cNvGrpSpPr/>
          <p:nvPr/>
        </p:nvGrpSpPr>
        <p:grpSpPr>
          <a:xfrm rot="-10800000">
            <a:off x="5587843" y="9782140"/>
            <a:ext cx="2580008" cy="514729"/>
            <a:chOff x="0" y="0"/>
            <a:chExt cx="1487247" cy="296716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1487247" cy="296716"/>
            </a:xfrm>
            <a:custGeom>
              <a:avLst/>
              <a:gdLst/>
              <a:ahLst/>
              <a:cxnLst/>
              <a:rect r="r" b="b" t="t" l="l"/>
              <a:pathLst>
                <a:path h="296716" w="1487247">
                  <a:moveTo>
                    <a:pt x="1284047" y="0"/>
                  </a:moveTo>
                  <a:lnTo>
                    <a:pt x="0" y="0"/>
                  </a:lnTo>
                  <a:lnTo>
                    <a:pt x="0" y="296716"/>
                  </a:lnTo>
                  <a:lnTo>
                    <a:pt x="1284047" y="296716"/>
                  </a:lnTo>
                  <a:lnTo>
                    <a:pt x="1487247" y="148358"/>
                  </a:lnTo>
                  <a:lnTo>
                    <a:pt x="1284047" y="0"/>
                  </a:lnTo>
                  <a:close/>
                </a:path>
              </a:pathLst>
            </a:custGeom>
            <a:solidFill>
              <a:srgbClr val="C2C2C2"/>
            </a:solidFill>
          </p:spPr>
        </p:sp>
        <p:sp>
          <p:nvSpPr>
            <p:cNvPr name="TextBox 44" id="44"/>
            <p:cNvSpPr txBox="true"/>
            <p:nvPr/>
          </p:nvSpPr>
          <p:spPr>
            <a:xfrm>
              <a:off x="0" y="-28575"/>
              <a:ext cx="1372947" cy="32529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sp>
        <p:nvSpPr>
          <p:cNvPr name="TextBox 45" id="45"/>
          <p:cNvSpPr txBox="true"/>
          <p:nvPr/>
        </p:nvSpPr>
        <p:spPr>
          <a:xfrm rot="0">
            <a:off x="5587843" y="9883613"/>
            <a:ext cx="1736633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239"/>
              </a:lnSpc>
              <a:spcBef>
                <a:spcPct val="0"/>
              </a:spcBef>
            </a:pPr>
            <a:r>
              <a:rPr lang="en-US" b="true" sz="1599">
                <a:solidFill>
                  <a:srgbClr val="000000"/>
                </a:solidFill>
                <a:latin typeface="Inter Bold"/>
                <a:ea typeface="Inter Bold"/>
                <a:cs typeface="Inter Bold"/>
                <a:sym typeface="Inter Bold"/>
              </a:rPr>
              <a:t>Intermediate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DAGZtj9-gxY</dc:identifier>
  <dcterms:modified xsi:type="dcterms:W3CDTF">2011-08-01T06:04:30Z</dcterms:modified>
  <cp:revision>1</cp:revision>
  <dc:title>Black Simple Illustrative Telling Time Clock Worksheets</dc:title>
</cp:coreProperties>
</file>