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Jua" charset="1" panose="00000000000000000000"/>
      <p:regular r:id="rId7"/>
    </p:embeddedFont>
    <p:embeddedFont>
      <p:font typeface="Fredoka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971040" y="1899115"/>
            <a:ext cx="1170543" cy="4298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Name: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1747690" y="2309960"/>
            <a:ext cx="2700644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4603546" y="1880065"/>
            <a:ext cx="1170543" cy="4298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Date: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5270139" y="2309960"/>
            <a:ext cx="1380295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" id="6"/>
          <p:cNvGrpSpPr/>
          <p:nvPr/>
        </p:nvGrpSpPr>
        <p:grpSpPr>
          <a:xfrm rot="0">
            <a:off x="828031" y="3346918"/>
            <a:ext cx="5906143" cy="2052004"/>
            <a:chOff x="0" y="0"/>
            <a:chExt cx="6978259" cy="24244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978259" cy="2424495"/>
            </a:xfrm>
            <a:custGeom>
              <a:avLst/>
              <a:gdLst/>
              <a:ahLst/>
              <a:cxnLst/>
              <a:rect r="r" b="b" t="t" l="l"/>
              <a:pathLst>
                <a:path h="2424495" w="6978259">
                  <a:moveTo>
                    <a:pt x="6853799" y="59690"/>
                  </a:moveTo>
                  <a:cubicBezTo>
                    <a:pt x="6889359" y="59690"/>
                    <a:pt x="6918569" y="88900"/>
                    <a:pt x="6918569" y="124460"/>
                  </a:cubicBezTo>
                  <a:lnTo>
                    <a:pt x="6918569" y="2300035"/>
                  </a:lnTo>
                  <a:cubicBezTo>
                    <a:pt x="6918569" y="2335595"/>
                    <a:pt x="6889359" y="2364805"/>
                    <a:pt x="6853799" y="2364805"/>
                  </a:cubicBezTo>
                  <a:lnTo>
                    <a:pt x="124460" y="2364805"/>
                  </a:lnTo>
                  <a:cubicBezTo>
                    <a:pt x="88900" y="2364805"/>
                    <a:pt x="59690" y="2335595"/>
                    <a:pt x="59690" y="230003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853799" y="59690"/>
                  </a:lnTo>
                  <a:moveTo>
                    <a:pt x="685379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00035"/>
                  </a:lnTo>
                  <a:cubicBezTo>
                    <a:pt x="0" y="2368615"/>
                    <a:pt x="55880" y="2424495"/>
                    <a:pt x="124460" y="2424495"/>
                  </a:cubicBezTo>
                  <a:lnTo>
                    <a:pt x="6853799" y="2424495"/>
                  </a:lnTo>
                  <a:cubicBezTo>
                    <a:pt x="6922379" y="2424495"/>
                    <a:pt x="6978259" y="2368615"/>
                    <a:pt x="6978259" y="2300035"/>
                  </a:cubicBezTo>
                  <a:lnTo>
                    <a:pt x="6978259" y="124460"/>
                  </a:lnTo>
                  <a:cubicBezTo>
                    <a:pt x="6978259" y="55880"/>
                    <a:pt x="6922379" y="0"/>
                    <a:pt x="685379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4775699" y="3672582"/>
            <a:ext cx="583778" cy="410834"/>
          </a:xfrm>
          <a:custGeom>
            <a:avLst/>
            <a:gdLst/>
            <a:ahLst/>
            <a:cxnLst/>
            <a:rect r="r" b="b" t="t" l="l"/>
            <a:pathLst>
              <a:path h="410834" w="583778">
                <a:moveTo>
                  <a:pt x="0" y="0"/>
                </a:moveTo>
                <a:lnTo>
                  <a:pt x="583778" y="0"/>
                </a:lnTo>
                <a:lnTo>
                  <a:pt x="583778" y="410834"/>
                </a:lnTo>
                <a:lnTo>
                  <a:pt x="0" y="4108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191920" y="3672582"/>
            <a:ext cx="583778" cy="410834"/>
          </a:xfrm>
          <a:custGeom>
            <a:avLst/>
            <a:gdLst/>
            <a:ahLst/>
            <a:cxnLst/>
            <a:rect r="r" b="b" t="t" l="l"/>
            <a:pathLst>
              <a:path h="410834" w="583778">
                <a:moveTo>
                  <a:pt x="0" y="0"/>
                </a:moveTo>
                <a:lnTo>
                  <a:pt x="583779" y="0"/>
                </a:lnTo>
                <a:lnTo>
                  <a:pt x="583779" y="410834"/>
                </a:lnTo>
                <a:lnTo>
                  <a:pt x="0" y="4108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4775699" y="4240302"/>
            <a:ext cx="583778" cy="410834"/>
          </a:xfrm>
          <a:custGeom>
            <a:avLst/>
            <a:gdLst/>
            <a:ahLst/>
            <a:cxnLst/>
            <a:rect r="r" b="b" t="t" l="l"/>
            <a:pathLst>
              <a:path h="410834" w="583778">
                <a:moveTo>
                  <a:pt x="0" y="0"/>
                </a:moveTo>
                <a:lnTo>
                  <a:pt x="583778" y="0"/>
                </a:lnTo>
                <a:lnTo>
                  <a:pt x="583778" y="410834"/>
                </a:lnTo>
                <a:lnTo>
                  <a:pt x="0" y="4108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4191920" y="4240302"/>
            <a:ext cx="583778" cy="410834"/>
          </a:xfrm>
          <a:custGeom>
            <a:avLst/>
            <a:gdLst/>
            <a:ahLst/>
            <a:cxnLst/>
            <a:rect r="r" b="b" t="t" l="l"/>
            <a:pathLst>
              <a:path h="410834" w="583778">
                <a:moveTo>
                  <a:pt x="0" y="0"/>
                </a:moveTo>
                <a:lnTo>
                  <a:pt x="583779" y="0"/>
                </a:lnTo>
                <a:lnTo>
                  <a:pt x="583779" y="410834"/>
                </a:lnTo>
                <a:lnTo>
                  <a:pt x="0" y="4108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943255" y="4240302"/>
            <a:ext cx="583778" cy="410834"/>
          </a:xfrm>
          <a:custGeom>
            <a:avLst/>
            <a:gdLst/>
            <a:ahLst/>
            <a:cxnLst/>
            <a:rect r="r" b="b" t="t" l="l"/>
            <a:pathLst>
              <a:path h="410834" w="583778">
                <a:moveTo>
                  <a:pt x="0" y="0"/>
                </a:moveTo>
                <a:lnTo>
                  <a:pt x="583778" y="0"/>
                </a:lnTo>
                <a:lnTo>
                  <a:pt x="583778" y="410834"/>
                </a:lnTo>
                <a:lnTo>
                  <a:pt x="0" y="4108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5359477" y="4240302"/>
            <a:ext cx="583778" cy="410834"/>
          </a:xfrm>
          <a:custGeom>
            <a:avLst/>
            <a:gdLst/>
            <a:ahLst/>
            <a:cxnLst/>
            <a:rect r="r" b="b" t="t" l="l"/>
            <a:pathLst>
              <a:path h="410834" w="583778">
                <a:moveTo>
                  <a:pt x="0" y="0"/>
                </a:moveTo>
                <a:lnTo>
                  <a:pt x="583778" y="0"/>
                </a:lnTo>
                <a:lnTo>
                  <a:pt x="583778" y="410834"/>
                </a:lnTo>
                <a:lnTo>
                  <a:pt x="0" y="4108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4" id="14"/>
          <p:cNvSpPr/>
          <p:nvPr/>
        </p:nvSpPr>
        <p:spPr>
          <a:xfrm rot="0">
            <a:off x="1205424" y="5224168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2284613" y="5224168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3268471" y="5224168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7" id="17"/>
          <p:cNvSpPr/>
          <p:nvPr/>
        </p:nvSpPr>
        <p:spPr>
          <a:xfrm flipH="false" flipV="false" rot="0">
            <a:off x="1903694" y="4936886"/>
            <a:ext cx="237888" cy="237888"/>
          </a:xfrm>
          <a:custGeom>
            <a:avLst/>
            <a:gdLst/>
            <a:ahLst/>
            <a:cxnLst/>
            <a:rect r="r" b="b" t="t" l="l"/>
            <a:pathLst>
              <a:path h="237888" w="237888">
                <a:moveTo>
                  <a:pt x="0" y="0"/>
                </a:moveTo>
                <a:lnTo>
                  <a:pt x="237888" y="0"/>
                </a:lnTo>
                <a:lnTo>
                  <a:pt x="237888" y="237888"/>
                </a:lnTo>
                <a:lnTo>
                  <a:pt x="0" y="23788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2951335" y="5005330"/>
            <a:ext cx="194874" cy="119604"/>
          </a:xfrm>
          <a:custGeom>
            <a:avLst/>
            <a:gdLst/>
            <a:ahLst/>
            <a:cxnLst/>
            <a:rect r="r" b="b" t="t" l="l"/>
            <a:pathLst>
              <a:path h="119604" w="194874">
                <a:moveTo>
                  <a:pt x="0" y="0"/>
                </a:moveTo>
                <a:lnTo>
                  <a:pt x="194874" y="0"/>
                </a:lnTo>
                <a:lnTo>
                  <a:pt x="194874" y="119604"/>
                </a:lnTo>
                <a:lnTo>
                  <a:pt x="0" y="11960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825826" y="5589422"/>
            <a:ext cx="5906143" cy="2052004"/>
            <a:chOff x="0" y="0"/>
            <a:chExt cx="6978259" cy="242449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978259" cy="2424495"/>
            </a:xfrm>
            <a:custGeom>
              <a:avLst/>
              <a:gdLst/>
              <a:ahLst/>
              <a:cxnLst/>
              <a:rect r="r" b="b" t="t" l="l"/>
              <a:pathLst>
                <a:path h="2424495" w="6978259">
                  <a:moveTo>
                    <a:pt x="6853799" y="59690"/>
                  </a:moveTo>
                  <a:cubicBezTo>
                    <a:pt x="6889359" y="59690"/>
                    <a:pt x="6918569" y="88900"/>
                    <a:pt x="6918569" y="124460"/>
                  </a:cubicBezTo>
                  <a:lnTo>
                    <a:pt x="6918569" y="2300035"/>
                  </a:lnTo>
                  <a:cubicBezTo>
                    <a:pt x="6918569" y="2335595"/>
                    <a:pt x="6889359" y="2364805"/>
                    <a:pt x="6853799" y="2364805"/>
                  </a:cubicBezTo>
                  <a:lnTo>
                    <a:pt x="124460" y="2364805"/>
                  </a:lnTo>
                  <a:cubicBezTo>
                    <a:pt x="88900" y="2364805"/>
                    <a:pt x="59690" y="2335595"/>
                    <a:pt x="59690" y="230003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853799" y="59690"/>
                  </a:lnTo>
                  <a:moveTo>
                    <a:pt x="685379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00035"/>
                  </a:lnTo>
                  <a:cubicBezTo>
                    <a:pt x="0" y="2368615"/>
                    <a:pt x="55880" y="2424495"/>
                    <a:pt x="124460" y="2424495"/>
                  </a:cubicBezTo>
                  <a:lnTo>
                    <a:pt x="6853799" y="2424495"/>
                  </a:lnTo>
                  <a:cubicBezTo>
                    <a:pt x="6922379" y="2424495"/>
                    <a:pt x="6978259" y="2368615"/>
                    <a:pt x="6978259" y="2300035"/>
                  </a:cubicBezTo>
                  <a:lnTo>
                    <a:pt x="6978259" y="124460"/>
                  </a:lnTo>
                  <a:cubicBezTo>
                    <a:pt x="6978259" y="55880"/>
                    <a:pt x="6922379" y="0"/>
                    <a:pt x="685379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21" id="21"/>
          <p:cNvSpPr/>
          <p:nvPr/>
        </p:nvSpPr>
        <p:spPr>
          <a:xfrm rot="0">
            <a:off x="1203219" y="7466672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2282408" y="7466672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0">
            <a:off x="3266266" y="7466672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4" id="24"/>
          <p:cNvSpPr/>
          <p:nvPr/>
        </p:nvSpPr>
        <p:spPr>
          <a:xfrm flipH="false" flipV="false" rot="0">
            <a:off x="1901489" y="7179390"/>
            <a:ext cx="237888" cy="237888"/>
          </a:xfrm>
          <a:custGeom>
            <a:avLst/>
            <a:gdLst/>
            <a:ahLst/>
            <a:cxnLst/>
            <a:rect r="r" b="b" t="t" l="l"/>
            <a:pathLst>
              <a:path h="237888" w="237888">
                <a:moveTo>
                  <a:pt x="0" y="0"/>
                </a:moveTo>
                <a:lnTo>
                  <a:pt x="237888" y="0"/>
                </a:lnTo>
                <a:lnTo>
                  <a:pt x="237888" y="237888"/>
                </a:lnTo>
                <a:lnTo>
                  <a:pt x="0" y="23788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2949130" y="7247833"/>
            <a:ext cx="194874" cy="119604"/>
          </a:xfrm>
          <a:custGeom>
            <a:avLst/>
            <a:gdLst/>
            <a:ahLst/>
            <a:cxnLst/>
            <a:rect r="r" b="b" t="t" l="l"/>
            <a:pathLst>
              <a:path h="119604" w="194874">
                <a:moveTo>
                  <a:pt x="0" y="0"/>
                </a:moveTo>
                <a:lnTo>
                  <a:pt x="194874" y="0"/>
                </a:lnTo>
                <a:lnTo>
                  <a:pt x="194874" y="119605"/>
                </a:lnTo>
                <a:lnTo>
                  <a:pt x="0" y="11960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4191920" y="5907531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6" y="0"/>
                </a:lnTo>
                <a:lnTo>
                  <a:pt x="485456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799958" y="5903747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6" y="0"/>
                </a:lnTo>
                <a:lnTo>
                  <a:pt x="485456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5400807" y="5911315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5" y="0"/>
                </a:lnTo>
                <a:lnTo>
                  <a:pt x="485455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6008845" y="5907531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5" y="0"/>
                </a:lnTo>
                <a:lnTo>
                  <a:pt x="485455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4191920" y="6457413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6" y="0"/>
                </a:lnTo>
                <a:lnTo>
                  <a:pt x="485456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4799958" y="6453629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6" y="0"/>
                </a:lnTo>
                <a:lnTo>
                  <a:pt x="485456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5400807" y="6461197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5" y="0"/>
                </a:lnTo>
                <a:lnTo>
                  <a:pt x="485455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6008845" y="6457413"/>
            <a:ext cx="485455" cy="513031"/>
          </a:xfrm>
          <a:custGeom>
            <a:avLst/>
            <a:gdLst/>
            <a:ahLst/>
            <a:cxnLst/>
            <a:rect r="r" b="b" t="t" l="l"/>
            <a:pathLst>
              <a:path h="513031" w="485455">
                <a:moveTo>
                  <a:pt x="0" y="0"/>
                </a:moveTo>
                <a:lnTo>
                  <a:pt x="485455" y="0"/>
                </a:lnTo>
                <a:lnTo>
                  <a:pt x="485455" y="513031"/>
                </a:lnTo>
                <a:lnTo>
                  <a:pt x="0" y="5130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4" id="34"/>
          <p:cNvGrpSpPr/>
          <p:nvPr/>
        </p:nvGrpSpPr>
        <p:grpSpPr>
          <a:xfrm rot="0">
            <a:off x="825826" y="7831926"/>
            <a:ext cx="5906143" cy="2052004"/>
            <a:chOff x="0" y="0"/>
            <a:chExt cx="6978259" cy="242449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978259" cy="2424495"/>
            </a:xfrm>
            <a:custGeom>
              <a:avLst/>
              <a:gdLst/>
              <a:ahLst/>
              <a:cxnLst/>
              <a:rect r="r" b="b" t="t" l="l"/>
              <a:pathLst>
                <a:path h="2424495" w="6978259">
                  <a:moveTo>
                    <a:pt x="6853799" y="59690"/>
                  </a:moveTo>
                  <a:cubicBezTo>
                    <a:pt x="6889359" y="59690"/>
                    <a:pt x="6918569" y="88900"/>
                    <a:pt x="6918569" y="124460"/>
                  </a:cubicBezTo>
                  <a:lnTo>
                    <a:pt x="6918569" y="2300035"/>
                  </a:lnTo>
                  <a:cubicBezTo>
                    <a:pt x="6918569" y="2335595"/>
                    <a:pt x="6889359" y="2364805"/>
                    <a:pt x="6853799" y="2364805"/>
                  </a:cubicBezTo>
                  <a:lnTo>
                    <a:pt x="124460" y="2364805"/>
                  </a:lnTo>
                  <a:cubicBezTo>
                    <a:pt x="88900" y="2364805"/>
                    <a:pt x="59690" y="2335595"/>
                    <a:pt x="59690" y="2300035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853799" y="59690"/>
                  </a:lnTo>
                  <a:moveTo>
                    <a:pt x="685379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300035"/>
                  </a:lnTo>
                  <a:cubicBezTo>
                    <a:pt x="0" y="2368615"/>
                    <a:pt x="55880" y="2424495"/>
                    <a:pt x="124460" y="2424495"/>
                  </a:cubicBezTo>
                  <a:lnTo>
                    <a:pt x="6853799" y="2424495"/>
                  </a:lnTo>
                  <a:cubicBezTo>
                    <a:pt x="6922379" y="2424495"/>
                    <a:pt x="6978259" y="2368615"/>
                    <a:pt x="6978259" y="2300035"/>
                  </a:cubicBezTo>
                  <a:lnTo>
                    <a:pt x="6978259" y="124460"/>
                  </a:lnTo>
                  <a:cubicBezTo>
                    <a:pt x="6978259" y="55880"/>
                    <a:pt x="6922379" y="0"/>
                    <a:pt x="685379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36" id="36"/>
          <p:cNvSpPr/>
          <p:nvPr/>
        </p:nvSpPr>
        <p:spPr>
          <a:xfrm rot="0">
            <a:off x="1203219" y="9709175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2282408" y="9709175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0">
            <a:off x="3266266" y="9709175"/>
            <a:ext cx="542266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9" id="39"/>
          <p:cNvSpPr/>
          <p:nvPr/>
        </p:nvSpPr>
        <p:spPr>
          <a:xfrm flipH="false" flipV="false" rot="0">
            <a:off x="1901489" y="9421894"/>
            <a:ext cx="237888" cy="237888"/>
          </a:xfrm>
          <a:custGeom>
            <a:avLst/>
            <a:gdLst/>
            <a:ahLst/>
            <a:cxnLst/>
            <a:rect r="r" b="b" t="t" l="l"/>
            <a:pathLst>
              <a:path h="237888" w="237888">
                <a:moveTo>
                  <a:pt x="0" y="0"/>
                </a:moveTo>
                <a:lnTo>
                  <a:pt x="237888" y="0"/>
                </a:lnTo>
                <a:lnTo>
                  <a:pt x="237888" y="237888"/>
                </a:lnTo>
                <a:lnTo>
                  <a:pt x="0" y="23788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2949130" y="9490337"/>
            <a:ext cx="194874" cy="119604"/>
          </a:xfrm>
          <a:custGeom>
            <a:avLst/>
            <a:gdLst/>
            <a:ahLst/>
            <a:cxnLst/>
            <a:rect r="r" b="b" t="t" l="l"/>
            <a:pathLst>
              <a:path h="119604" w="194874">
                <a:moveTo>
                  <a:pt x="0" y="0"/>
                </a:moveTo>
                <a:lnTo>
                  <a:pt x="194874" y="0"/>
                </a:lnTo>
                <a:lnTo>
                  <a:pt x="194874" y="119604"/>
                </a:lnTo>
                <a:lnTo>
                  <a:pt x="0" y="11960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4234605" y="8160379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4"/>
                </a:lnTo>
                <a:lnTo>
                  <a:pt x="0" y="42764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2" id="42"/>
          <p:cNvSpPr txBox="true"/>
          <p:nvPr/>
        </p:nvSpPr>
        <p:spPr>
          <a:xfrm rot="0">
            <a:off x="1268785" y="3619084"/>
            <a:ext cx="3101797" cy="909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380"/>
              </a:lnSpc>
            </a:pPr>
            <a:r>
              <a:rPr lang="en-US" sz="17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Арман маған 2 кәмпит берді. </a:t>
            </a:r>
          </a:p>
          <a:p>
            <a:pPr algn="just">
              <a:lnSpc>
                <a:spcPts val="2380"/>
              </a:lnSpc>
            </a:pPr>
            <a:r>
              <a:rPr lang="en-US" sz="17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Анна маған 4 кәмпит берді. </a:t>
            </a:r>
          </a:p>
          <a:p>
            <a:pPr algn="just">
              <a:lnSpc>
                <a:spcPts val="2380"/>
              </a:lnSpc>
            </a:pPr>
            <a:r>
              <a:rPr lang="en-US" sz="17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Менде барлығы қанша?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001776" y="750144"/>
            <a:ext cx="5615716" cy="514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Қосу тапсырмалары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957956" y="1216869"/>
            <a:ext cx="5615716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10-ға дейін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971040" y="2407118"/>
            <a:ext cx="5679394" cy="749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Әрбір сөз мәселесін оқыңыз. Соманы табу үшін суреттерді санаңыз.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030762" y="3582254"/>
            <a:ext cx="197718" cy="344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1.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288653" y="5827547"/>
            <a:ext cx="3101797" cy="9734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Менде 4 таспа бар. </a:t>
            </a:r>
          </a:p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Мими маған тағы 4 берді. </a:t>
            </a:r>
          </a:p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Менде барлығы қанша?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030762" y="5827547"/>
            <a:ext cx="219792" cy="344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2.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204321" y="8103229"/>
            <a:ext cx="3101797" cy="9734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Бенде 5 доп бар.</a:t>
            </a:r>
          </a:p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Грегтің есебінде 4 доп бар. </a:t>
            </a:r>
          </a:p>
          <a:p>
            <a:pPr algn="just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Олардың неше шары бар?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950448" y="8079576"/>
            <a:ext cx="215773" cy="344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3.</a:t>
            </a:r>
          </a:p>
        </p:txBody>
      </p:sp>
      <p:sp>
        <p:nvSpPr>
          <p:cNvPr name="Freeform 51" id="51"/>
          <p:cNvSpPr/>
          <p:nvPr/>
        </p:nvSpPr>
        <p:spPr>
          <a:xfrm flipH="false" flipV="false" rot="0">
            <a:off x="4711144" y="8163572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3"/>
                </a:lnTo>
                <a:lnTo>
                  <a:pt x="0" y="42764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5189536" y="8163572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3"/>
                </a:lnTo>
                <a:lnTo>
                  <a:pt x="0" y="42764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5666075" y="8166764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4"/>
                </a:lnTo>
                <a:lnTo>
                  <a:pt x="0" y="42764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6144467" y="8163572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3"/>
                </a:lnTo>
                <a:lnTo>
                  <a:pt x="0" y="42764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4234605" y="8619002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4"/>
                </a:lnTo>
                <a:lnTo>
                  <a:pt x="0" y="42764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4711144" y="8622195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3"/>
                </a:lnTo>
                <a:lnTo>
                  <a:pt x="0" y="42764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5189536" y="8622195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3"/>
                </a:lnTo>
                <a:lnTo>
                  <a:pt x="0" y="42764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5666075" y="8625387"/>
            <a:ext cx="429204" cy="427644"/>
          </a:xfrm>
          <a:custGeom>
            <a:avLst/>
            <a:gdLst/>
            <a:ahLst/>
            <a:cxnLst/>
            <a:rect r="r" b="b" t="t" l="l"/>
            <a:pathLst>
              <a:path h="427644" w="429204">
                <a:moveTo>
                  <a:pt x="0" y="0"/>
                </a:moveTo>
                <a:lnTo>
                  <a:pt x="429204" y="0"/>
                </a:lnTo>
                <a:lnTo>
                  <a:pt x="429204" y="427644"/>
                </a:lnTo>
                <a:lnTo>
                  <a:pt x="0" y="42764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DAGZnhZugIM</dc:identifier>
  <dcterms:modified xsi:type="dcterms:W3CDTF">2011-08-01T06:04:30Z</dcterms:modified>
  <cp:revision>1</cp:revision>
  <dc:title>Black and White Addition Problems 1-10 Printable Math Worksheet</dc:title>
</cp:coreProperties>
</file>