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556500" cy="10693400"/>
  <p:notesSz cx="6858000" cy="9144000"/>
  <p:embeddedFontLst>
    <p:embeddedFont>
      <p:font typeface="Poppins Medium" charset="1" panose="02000000000000000000"/>
      <p:regular r:id="rId7"/>
    </p:embeddedFont>
    <p:embeddedFont>
      <p:font typeface="Poppins Medium Bold" charset="1" panose="02000000000000000000"/>
      <p:regular r:id="rId8"/>
    </p:embeddedFont>
    <p:embeddedFont>
      <p:font typeface="Barlow Bold Italics" charset="1" panose="000008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718922" y="746038"/>
            <a:ext cx="2530114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4433407" y="392921"/>
            <a:ext cx="987830" cy="363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28"/>
              </a:lnSpc>
            </a:pPr>
            <a:r>
              <a:rPr lang="en-US" sz="209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Class:  </a:t>
            </a:r>
          </a:p>
        </p:txBody>
      </p:sp>
      <p:sp>
        <p:nvSpPr>
          <p:cNvPr name="AutoShape 4" id="4"/>
          <p:cNvSpPr/>
          <p:nvPr/>
        </p:nvSpPr>
        <p:spPr>
          <a:xfrm rot="0">
            <a:off x="5296712" y="741057"/>
            <a:ext cx="1507288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5205247" y="869851"/>
            <a:ext cx="1859375" cy="1371289"/>
          </a:xfrm>
          <a:custGeom>
            <a:avLst/>
            <a:gdLst/>
            <a:ahLst/>
            <a:cxnLst/>
            <a:rect r="r" b="b" t="t" l="l"/>
            <a:pathLst>
              <a:path h="1371289" w="1859375">
                <a:moveTo>
                  <a:pt x="0" y="0"/>
                </a:moveTo>
                <a:lnTo>
                  <a:pt x="1859375" y="0"/>
                </a:lnTo>
                <a:lnTo>
                  <a:pt x="1859375" y="1371288"/>
                </a:lnTo>
                <a:lnTo>
                  <a:pt x="0" y="13712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326428" y="2674933"/>
            <a:ext cx="3584021" cy="1270432"/>
            <a:chOff x="0" y="0"/>
            <a:chExt cx="9564350" cy="339028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564350" cy="3390287"/>
            </a:xfrm>
            <a:custGeom>
              <a:avLst/>
              <a:gdLst/>
              <a:ahLst/>
              <a:cxnLst/>
              <a:rect r="r" b="b" t="t" l="l"/>
              <a:pathLst>
                <a:path h="3390287" w="9564350">
                  <a:moveTo>
                    <a:pt x="9439890" y="59690"/>
                  </a:moveTo>
                  <a:cubicBezTo>
                    <a:pt x="9475450" y="59690"/>
                    <a:pt x="9504659" y="88900"/>
                    <a:pt x="9504659" y="124460"/>
                  </a:cubicBezTo>
                  <a:lnTo>
                    <a:pt x="9504659" y="3265827"/>
                  </a:lnTo>
                  <a:cubicBezTo>
                    <a:pt x="9504659" y="3301387"/>
                    <a:pt x="9475450" y="3330597"/>
                    <a:pt x="9439890" y="3330597"/>
                  </a:cubicBezTo>
                  <a:lnTo>
                    <a:pt x="124460" y="3330597"/>
                  </a:lnTo>
                  <a:cubicBezTo>
                    <a:pt x="88900" y="3330597"/>
                    <a:pt x="59690" y="3301387"/>
                    <a:pt x="59690" y="326582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439890" y="59690"/>
                  </a:lnTo>
                  <a:moveTo>
                    <a:pt x="943989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265827"/>
                  </a:lnTo>
                  <a:cubicBezTo>
                    <a:pt x="0" y="3334407"/>
                    <a:pt x="55880" y="3390287"/>
                    <a:pt x="124460" y="3390287"/>
                  </a:cubicBezTo>
                  <a:lnTo>
                    <a:pt x="9439890" y="3390287"/>
                  </a:lnTo>
                  <a:cubicBezTo>
                    <a:pt x="9508470" y="3390287"/>
                    <a:pt x="9564350" y="3334407"/>
                    <a:pt x="9564350" y="3265827"/>
                  </a:cubicBezTo>
                  <a:lnTo>
                    <a:pt x="9564350" y="124460"/>
                  </a:lnTo>
                  <a:cubicBezTo>
                    <a:pt x="9564350" y="55880"/>
                    <a:pt x="9508470" y="0"/>
                    <a:pt x="9439890" y="0"/>
                  </a:cubicBezTo>
                  <a:close/>
                </a:path>
              </a:pathLst>
            </a:custGeom>
            <a:solidFill>
              <a:srgbClr val="000000">
                <a:alpha val="60000"/>
              </a:srgbClr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398428" y="2786114"/>
            <a:ext cx="595632" cy="1029169"/>
          </a:xfrm>
          <a:custGeom>
            <a:avLst/>
            <a:gdLst/>
            <a:ahLst/>
            <a:cxnLst/>
            <a:rect r="r" b="b" t="t" l="l"/>
            <a:pathLst>
              <a:path h="1029169" w="595632">
                <a:moveTo>
                  <a:pt x="0" y="0"/>
                </a:moveTo>
                <a:lnTo>
                  <a:pt x="595632" y="0"/>
                </a:lnTo>
                <a:lnTo>
                  <a:pt x="595632" y="1029169"/>
                </a:lnTo>
                <a:lnTo>
                  <a:pt x="0" y="10291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979505" y="2905777"/>
            <a:ext cx="2287581" cy="795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b="true" sz="4700">
                <a:solidFill>
                  <a:srgbClr val="000000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5 - 2 = 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6157339" y="2674933"/>
            <a:ext cx="1105333" cy="1270432"/>
            <a:chOff x="0" y="0"/>
            <a:chExt cx="2949701" cy="339028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949701" cy="3390287"/>
            </a:xfrm>
            <a:custGeom>
              <a:avLst/>
              <a:gdLst/>
              <a:ahLst/>
              <a:cxnLst/>
              <a:rect r="r" b="b" t="t" l="l"/>
              <a:pathLst>
                <a:path h="3390287" w="2949701">
                  <a:moveTo>
                    <a:pt x="2825241" y="59690"/>
                  </a:moveTo>
                  <a:cubicBezTo>
                    <a:pt x="2860801" y="59690"/>
                    <a:pt x="2890011" y="88900"/>
                    <a:pt x="2890011" y="124460"/>
                  </a:cubicBezTo>
                  <a:lnTo>
                    <a:pt x="2890011" y="3265827"/>
                  </a:lnTo>
                  <a:cubicBezTo>
                    <a:pt x="2890011" y="3301387"/>
                    <a:pt x="2860801" y="3330597"/>
                    <a:pt x="2825241" y="3330597"/>
                  </a:cubicBezTo>
                  <a:lnTo>
                    <a:pt x="124460" y="3330597"/>
                  </a:lnTo>
                  <a:cubicBezTo>
                    <a:pt x="88900" y="3330597"/>
                    <a:pt x="59690" y="3301387"/>
                    <a:pt x="59690" y="326582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825241" y="59690"/>
                  </a:lnTo>
                  <a:moveTo>
                    <a:pt x="282524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265827"/>
                  </a:lnTo>
                  <a:cubicBezTo>
                    <a:pt x="0" y="3334407"/>
                    <a:pt x="55880" y="3390287"/>
                    <a:pt x="124460" y="3390287"/>
                  </a:cubicBezTo>
                  <a:lnTo>
                    <a:pt x="2825241" y="3390287"/>
                  </a:lnTo>
                  <a:cubicBezTo>
                    <a:pt x="2893821" y="3390287"/>
                    <a:pt x="2949701" y="3334407"/>
                    <a:pt x="2949701" y="3265827"/>
                  </a:cubicBezTo>
                  <a:lnTo>
                    <a:pt x="2949701" y="124460"/>
                  </a:lnTo>
                  <a:cubicBezTo>
                    <a:pt x="2949701" y="55880"/>
                    <a:pt x="2893821" y="0"/>
                    <a:pt x="2825241" y="0"/>
                  </a:cubicBezTo>
                  <a:close/>
                </a:path>
              </a:pathLst>
            </a:custGeom>
            <a:solidFill>
              <a:srgbClr val="000000">
                <a:alpha val="60000"/>
              </a:srgbClr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1047907" y="2786114"/>
            <a:ext cx="595632" cy="1029169"/>
          </a:xfrm>
          <a:custGeom>
            <a:avLst/>
            <a:gdLst/>
            <a:ahLst/>
            <a:cxnLst/>
            <a:rect r="r" b="b" t="t" l="l"/>
            <a:pathLst>
              <a:path h="1029169" w="595632">
                <a:moveTo>
                  <a:pt x="0" y="0"/>
                </a:moveTo>
                <a:lnTo>
                  <a:pt x="595632" y="0"/>
                </a:lnTo>
                <a:lnTo>
                  <a:pt x="595632" y="1029169"/>
                </a:lnTo>
                <a:lnTo>
                  <a:pt x="0" y="10291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718922" y="2786114"/>
            <a:ext cx="595632" cy="1029169"/>
          </a:xfrm>
          <a:custGeom>
            <a:avLst/>
            <a:gdLst/>
            <a:ahLst/>
            <a:cxnLst/>
            <a:rect r="r" b="b" t="t" l="l"/>
            <a:pathLst>
              <a:path h="1029169" w="595632">
                <a:moveTo>
                  <a:pt x="0" y="0"/>
                </a:moveTo>
                <a:lnTo>
                  <a:pt x="595632" y="0"/>
                </a:lnTo>
                <a:lnTo>
                  <a:pt x="595632" y="1029169"/>
                </a:lnTo>
                <a:lnTo>
                  <a:pt x="0" y="10291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426914" y="2786114"/>
            <a:ext cx="595632" cy="1029169"/>
          </a:xfrm>
          <a:custGeom>
            <a:avLst/>
            <a:gdLst/>
            <a:ahLst/>
            <a:cxnLst/>
            <a:rect r="r" b="b" t="t" l="l"/>
            <a:pathLst>
              <a:path h="1029169" w="595632">
                <a:moveTo>
                  <a:pt x="0" y="0"/>
                </a:moveTo>
                <a:lnTo>
                  <a:pt x="595632" y="0"/>
                </a:lnTo>
                <a:lnTo>
                  <a:pt x="595632" y="1029169"/>
                </a:lnTo>
                <a:lnTo>
                  <a:pt x="0" y="10291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3148368" y="2795564"/>
            <a:ext cx="595632" cy="1029169"/>
          </a:xfrm>
          <a:custGeom>
            <a:avLst/>
            <a:gdLst/>
            <a:ahLst/>
            <a:cxnLst/>
            <a:rect r="r" b="b" t="t" l="l"/>
            <a:pathLst>
              <a:path h="1029169" w="595632">
                <a:moveTo>
                  <a:pt x="0" y="0"/>
                </a:moveTo>
                <a:lnTo>
                  <a:pt x="595632" y="0"/>
                </a:lnTo>
                <a:lnTo>
                  <a:pt x="595632" y="1029170"/>
                </a:lnTo>
                <a:lnTo>
                  <a:pt x="0" y="10291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326428" y="4164309"/>
            <a:ext cx="3584021" cy="1270432"/>
            <a:chOff x="0" y="0"/>
            <a:chExt cx="9564350" cy="339028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9564350" cy="3390287"/>
            </a:xfrm>
            <a:custGeom>
              <a:avLst/>
              <a:gdLst/>
              <a:ahLst/>
              <a:cxnLst/>
              <a:rect r="r" b="b" t="t" l="l"/>
              <a:pathLst>
                <a:path h="3390287" w="9564350">
                  <a:moveTo>
                    <a:pt x="9439890" y="59690"/>
                  </a:moveTo>
                  <a:cubicBezTo>
                    <a:pt x="9475450" y="59690"/>
                    <a:pt x="9504659" y="88900"/>
                    <a:pt x="9504659" y="124460"/>
                  </a:cubicBezTo>
                  <a:lnTo>
                    <a:pt x="9504659" y="3265827"/>
                  </a:lnTo>
                  <a:cubicBezTo>
                    <a:pt x="9504659" y="3301387"/>
                    <a:pt x="9475450" y="3330597"/>
                    <a:pt x="9439890" y="3330597"/>
                  </a:cubicBezTo>
                  <a:lnTo>
                    <a:pt x="124460" y="3330597"/>
                  </a:lnTo>
                  <a:cubicBezTo>
                    <a:pt x="88900" y="3330597"/>
                    <a:pt x="59690" y="3301387"/>
                    <a:pt x="59690" y="326582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439890" y="59690"/>
                  </a:lnTo>
                  <a:moveTo>
                    <a:pt x="943989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265827"/>
                  </a:lnTo>
                  <a:cubicBezTo>
                    <a:pt x="0" y="3334407"/>
                    <a:pt x="55880" y="3390287"/>
                    <a:pt x="124460" y="3390287"/>
                  </a:cubicBezTo>
                  <a:lnTo>
                    <a:pt x="9439890" y="3390287"/>
                  </a:lnTo>
                  <a:cubicBezTo>
                    <a:pt x="9508470" y="3390287"/>
                    <a:pt x="9564350" y="3334407"/>
                    <a:pt x="9564350" y="3265827"/>
                  </a:cubicBezTo>
                  <a:lnTo>
                    <a:pt x="9564350" y="124460"/>
                  </a:lnTo>
                  <a:cubicBezTo>
                    <a:pt x="9564350" y="55880"/>
                    <a:pt x="9508470" y="0"/>
                    <a:pt x="9439890" y="0"/>
                  </a:cubicBezTo>
                  <a:close/>
                </a:path>
              </a:pathLst>
            </a:custGeom>
            <a:solidFill>
              <a:srgbClr val="000000">
                <a:alpha val="60000"/>
              </a:srgbClr>
            </a:solid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3979505" y="4403435"/>
            <a:ext cx="2287581" cy="795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b="true" sz="4700">
                <a:solidFill>
                  <a:srgbClr val="000000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7 - 4 = 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6157339" y="4172591"/>
            <a:ext cx="1105333" cy="1270432"/>
            <a:chOff x="0" y="0"/>
            <a:chExt cx="2949701" cy="339028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949701" cy="3390287"/>
            </a:xfrm>
            <a:custGeom>
              <a:avLst/>
              <a:gdLst/>
              <a:ahLst/>
              <a:cxnLst/>
              <a:rect r="r" b="b" t="t" l="l"/>
              <a:pathLst>
                <a:path h="3390287" w="2949701">
                  <a:moveTo>
                    <a:pt x="2825241" y="59690"/>
                  </a:moveTo>
                  <a:cubicBezTo>
                    <a:pt x="2860801" y="59690"/>
                    <a:pt x="2890011" y="88900"/>
                    <a:pt x="2890011" y="124460"/>
                  </a:cubicBezTo>
                  <a:lnTo>
                    <a:pt x="2890011" y="3265827"/>
                  </a:lnTo>
                  <a:cubicBezTo>
                    <a:pt x="2890011" y="3301387"/>
                    <a:pt x="2860801" y="3330597"/>
                    <a:pt x="2825241" y="3330597"/>
                  </a:cubicBezTo>
                  <a:lnTo>
                    <a:pt x="124460" y="3330597"/>
                  </a:lnTo>
                  <a:cubicBezTo>
                    <a:pt x="88900" y="3330597"/>
                    <a:pt x="59690" y="3301387"/>
                    <a:pt x="59690" y="326582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825241" y="59690"/>
                  </a:lnTo>
                  <a:moveTo>
                    <a:pt x="282524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265827"/>
                  </a:lnTo>
                  <a:cubicBezTo>
                    <a:pt x="0" y="3334407"/>
                    <a:pt x="55880" y="3390287"/>
                    <a:pt x="124460" y="3390287"/>
                  </a:cubicBezTo>
                  <a:lnTo>
                    <a:pt x="2825241" y="3390287"/>
                  </a:lnTo>
                  <a:cubicBezTo>
                    <a:pt x="2893821" y="3390287"/>
                    <a:pt x="2949701" y="3334407"/>
                    <a:pt x="2949701" y="3265827"/>
                  </a:cubicBezTo>
                  <a:lnTo>
                    <a:pt x="2949701" y="124460"/>
                  </a:lnTo>
                  <a:cubicBezTo>
                    <a:pt x="2949701" y="55880"/>
                    <a:pt x="2893821" y="0"/>
                    <a:pt x="2825241" y="0"/>
                  </a:cubicBezTo>
                  <a:close/>
                </a:path>
              </a:pathLst>
            </a:custGeom>
            <a:solidFill>
              <a:srgbClr val="000000">
                <a:alpha val="60000"/>
              </a:srgbClr>
            </a:solidFill>
          </p:spPr>
        </p:sp>
      </p:grpSp>
      <p:sp>
        <p:nvSpPr>
          <p:cNvPr name="Freeform 21" id="21"/>
          <p:cNvSpPr/>
          <p:nvPr/>
        </p:nvSpPr>
        <p:spPr>
          <a:xfrm flipH="false" flipV="false" rot="0">
            <a:off x="642584" y="4253050"/>
            <a:ext cx="463585" cy="543795"/>
          </a:xfrm>
          <a:custGeom>
            <a:avLst/>
            <a:gdLst/>
            <a:ahLst/>
            <a:cxnLst/>
            <a:rect r="r" b="b" t="t" l="l"/>
            <a:pathLst>
              <a:path h="543795" w="463585">
                <a:moveTo>
                  <a:pt x="0" y="0"/>
                </a:moveTo>
                <a:lnTo>
                  <a:pt x="463585" y="0"/>
                </a:lnTo>
                <a:lnTo>
                  <a:pt x="463585" y="543795"/>
                </a:lnTo>
                <a:lnTo>
                  <a:pt x="0" y="5437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433470" y="4253050"/>
            <a:ext cx="463585" cy="543795"/>
          </a:xfrm>
          <a:custGeom>
            <a:avLst/>
            <a:gdLst/>
            <a:ahLst/>
            <a:cxnLst/>
            <a:rect r="r" b="b" t="t" l="l"/>
            <a:pathLst>
              <a:path h="543795" w="463585">
                <a:moveTo>
                  <a:pt x="0" y="0"/>
                </a:moveTo>
                <a:lnTo>
                  <a:pt x="463585" y="0"/>
                </a:lnTo>
                <a:lnTo>
                  <a:pt x="463585" y="543795"/>
                </a:lnTo>
                <a:lnTo>
                  <a:pt x="0" y="5437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2224356" y="4253050"/>
            <a:ext cx="463585" cy="543795"/>
          </a:xfrm>
          <a:custGeom>
            <a:avLst/>
            <a:gdLst/>
            <a:ahLst/>
            <a:cxnLst/>
            <a:rect r="r" b="b" t="t" l="l"/>
            <a:pathLst>
              <a:path h="543795" w="463585">
                <a:moveTo>
                  <a:pt x="0" y="0"/>
                </a:moveTo>
                <a:lnTo>
                  <a:pt x="463585" y="0"/>
                </a:lnTo>
                <a:lnTo>
                  <a:pt x="463585" y="543795"/>
                </a:lnTo>
                <a:lnTo>
                  <a:pt x="0" y="5437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3130708" y="4253050"/>
            <a:ext cx="463585" cy="543795"/>
          </a:xfrm>
          <a:custGeom>
            <a:avLst/>
            <a:gdLst/>
            <a:ahLst/>
            <a:cxnLst/>
            <a:rect r="r" b="b" t="t" l="l"/>
            <a:pathLst>
              <a:path h="543795" w="463585">
                <a:moveTo>
                  <a:pt x="0" y="0"/>
                </a:moveTo>
                <a:lnTo>
                  <a:pt x="463585" y="0"/>
                </a:lnTo>
                <a:lnTo>
                  <a:pt x="463585" y="543795"/>
                </a:lnTo>
                <a:lnTo>
                  <a:pt x="0" y="5437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969885" y="4796845"/>
            <a:ext cx="463585" cy="543795"/>
          </a:xfrm>
          <a:custGeom>
            <a:avLst/>
            <a:gdLst/>
            <a:ahLst/>
            <a:cxnLst/>
            <a:rect r="r" b="b" t="t" l="l"/>
            <a:pathLst>
              <a:path h="543795" w="463585">
                <a:moveTo>
                  <a:pt x="0" y="0"/>
                </a:moveTo>
                <a:lnTo>
                  <a:pt x="463585" y="0"/>
                </a:lnTo>
                <a:lnTo>
                  <a:pt x="463585" y="543794"/>
                </a:lnTo>
                <a:lnTo>
                  <a:pt x="0" y="5437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832986" y="4799525"/>
            <a:ext cx="463585" cy="543795"/>
          </a:xfrm>
          <a:custGeom>
            <a:avLst/>
            <a:gdLst/>
            <a:ahLst/>
            <a:cxnLst/>
            <a:rect r="r" b="b" t="t" l="l"/>
            <a:pathLst>
              <a:path h="543795" w="463585">
                <a:moveTo>
                  <a:pt x="0" y="0"/>
                </a:moveTo>
                <a:lnTo>
                  <a:pt x="463585" y="0"/>
                </a:lnTo>
                <a:lnTo>
                  <a:pt x="463585" y="543795"/>
                </a:lnTo>
                <a:lnTo>
                  <a:pt x="0" y="5437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2696088" y="4802205"/>
            <a:ext cx="463585" cy="543795"/>
          </a:xfrm>
          <a:custGeom>
            <a:avLst/>
            <a:gdLst/>
            <a:ahLst/>
            <a:cxnLst/>
            <a:rect r="r" b="b" t="t" l="l"/>
            <a:pathLst>
              <a:path h="543795" w="463585">
                <a:moveTo>
                  <a:pt x="0" y="0"/>
                </a:moveTo>
                <a:lnTo>
                  <a:pt x="463585" y="0"/>
                </a:lnTo>
                <a:lnTo>
                  <a:pt x="463585" y="543795"/>
                </a:lnTo>
                <a:lnTo>
                  <a:pt x="0" y="5437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8" id="28"/>
          <p:cNvGrpSpPr/>
          <p:nvPr/>
        </p:nvGrpSpPr>
        <p:grpSpPr>
          <a:xfrm rot="0">
            <a:off x="307028" y="5686157"/>
            <a:ext cx="3584021" cy="1270432"/>
            <a:chOff x="0" y="0"/>
            <a:chExt cx="9564350" cy="3390287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9564350" cy="3390287"/>
            </a:xfrm>
            <a:custGeom>
              <a:avLst/>
              <a:gdLst/>
              <a:ahLst/>
              <a:cxnLst/>
              <a:rect r="r" b="b" t="t" l="l"/>
              <a:pathLst>
                <a:path h="3390287" w="9564350">
                  <a:moveTo>
                    <a:pt x="9439890" y="59690"/>
                  </a:moveTo>
                  <a:cubicBezTo>
                    <a:pt x="9475450" y="59690"/>
                    <a:pt x="9504659" y="88900"/>
                    <a:pt x="9504659" y="124460"/>
                  </a:cubicBezTo>
                  <a:lnTo>
                    <a:pt x="9504659" y="3265827"/>
                  </a:lnTo>
                  <a:cubicBezTo>
                    <a:pt x="9504659" y="3301387"/>
                    <a:pt x="9475450" y="3330597"/>
                    <a:pt x="9439890" y="3330597"/>
                  </a:cubicBezTo>
                  <a:lnTo>
                    <a:pt x="124460" y="3330597"/>
                  </a:lnTo>
                  <a:cubicBezTo>
                    <a:pt x="88900" y="3330597"/>
                    <a:pt x="59690" y="3301387"/>
                    <a:pt x="59690" y="326582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439890" y="59690"/>
                  </a:lnTo>
                  <a:moveTo>
                    <a:pt x="943989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265827"/>
                  </a:lnTo>
                  <a:cubicBezTo>
                    <a:pt x="0" y="3334407"/>
                    <a:pt x="55880" y="3390287"/>
                    <a:pt x="124460" y="3390287"/>
                  </a:cubicBezTo>
                  <a:lnTo>
                    <a:pt x="9439890" y="3390287"/>
                  </a:lnTo>
                  <a:cubicBezTo>
                    <a:pt x="9508470" y="3390287"/>
                    <a:pt x="9564350" y="3334407"/>
                    <a:pt x="9564350" y="3265827"/>
                  </a:cubicBezTo>
                  <a:lnTo>
                    <a:pt x="9564350" y="124460"/>
                  </a:lnTo>
                  <a:cubicBezTo>
                    <a:pt x="9564350" y="55880"/>
                    <a:pt x="9508470" y="0"/>
                    <a:pt x="9439890" y="0"/>
                  </a:cubicBezTo>
                  <a:close/>
                </a:path>
              </a:pathLst>
            </a:custGeom>
            <a:solidFill>
              <a:srgbClr val="000000">
                <a:alpha val="60000"/>
              </a:srgbClr>
            </a:solid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3979505" y="5901094"/>
            <a:ext cx="2287581" cy="795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b="true" sz="4700">
                <a:solidFill>
                  <a:srgbClr val="000000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6 - 1 = 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6157339" y="5670250"/>
            <a:ext cx="1105333" cy="1270432"/>
            <a:chOff x="0" y="0"/>
            <a:chExt cx="2949701" cy="3390287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2949701" cy="3390287"/>
            </a:xfrm>
            <a:custGeom>
              <a:avLst/>
              <a:gdLst/>
              <a:ahLst/>
              <a:cxnLst/>
              <a:rect r="r" b="b" t="t" l="l"/>
              <a:pathLst>
                <a:path h="3390287" w="2949701">
                  <a:moveTo>
                    <a:pt x="2825241" y="59690"/>
                  </a:moveTo>
                  <a:cubicBezTo>
                    <a:pt x="2860801" y="59690"/>
                    <a:pt x="2890011" y="88900"/>
                    <a:pt x="2890011" y="124460"/>
                  </a:cubicBezTo>
                  <a:lnTo>
                    <a:pt x="2890011" y="3265827"/>
                  </a:lnTo>
                  <a:cubicBezTo>
                    <a:pt x="2890011" y="3301387"/>
                    <a:pt x="2860801" y="3330597"/>
                    <a:pt x="2825241" y="3330597"/>
                  </a:cubicBezTo>
                  <a:lnTo>
                    <a:pt x="124460" y="3330597"/>
                  </a:lnTo>
                  <a:cubicBezTo>
                    <a:pt x="88900" y="3330597"/>
                    <a:pt x="59690" y="3301387"/>
                    <a:pt x="59690" y="326582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825241" y="59690"/>
                  </a:lnTo>
                  <a:moveTo>
                    <a:pt x="282524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265827"/>
                  </a:lnTo>
                  <a:cubicBezTo>
                    <a:pt x="0" y="3334407"/>
                    <a:pt x="55880" y="3390287"/>
                    <a:pt x="124460" y="3390287"/>
                  </a:cubicBezTo>
                  <a:lnTo>
                    <a:pt x="2825241" y="3390287"/>
                  </a:lnTo>
                  <a:cubicBezTo>
                    <a:pt x="2893821" y="3390287"/>
                    <a:pt x="2949701" y="3334407"/>
                    <a:pt x="2949701" y="3265827"/>
                  </a:cubicBezTo>
                  <a:lnTo>
                    <a:pt x="2949701" y="124460"/>
                  </a:lnTo>
                  <a:cubicBezTo>
                    <a:pt x="2949701" y="55880"/>
                    <a:pt x="2893821" y="0"/>
                    <a:pt x="2825241" y="0"/>
                  </a:cubicBezTo>
                  <a:close/>
                </a:path>
              </a:pathLst>
            </a:custGeom>
            <a:solidFill>
              <a:srgbClr val="000000">
                <a:alpha val="60000"/>
              </a:srgbClr>
            </a:solidFill>
          </p:spPr>
        </p:sp>
      </p:grpSp>
      <p:sp>
        <p:nvSpPr>
          <p:cNvPr name="Freeform 33" id="33"/>
          <p:cNvSpPr/>
          <p:nvPr/>
        </p:nvSpPr>
        <p:spPr>
          <a:xfrm flipH="false" flipV="false" rot="0">
            <a:off x="488844" y="5868511"/>
            <a:ext cx="464184" cy="905725"/>
          </a:xfrm>
          <a:custGeom>
            <a:avLst/>
            <a:gdLst/>
            <a:ahLst/>
            <a:cxnLst/>
            <a:rect r="r" b="b" t="t" l="l"/>
            <a:pathLst>
              <a:path h="905725" w="464184">
                <a:moveTo>
                  <a:pt x="0" y="0"/>
                </a:moveTo>
                <a:lnTo>
                  <a:pt x="464183" y="0"/>
                </a:lnTo>
                <a:lnTo>
                  <a:pt x="464183" y="905724"/>
                </a:lnTo>
                <a:lnTo>
                  <a:pt x="0" y="9057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026381" y="5868511"/>
            <a:ext cx="464184" cy="905725"/>
          </a:xfrm>
          <a:custGeom>
            <a:avLst/>
            <a:gdLst/>
            <a:ahLst/>
            <a:cxnLst/>
            <a:rect r="r" b="b" t="t" l="l"/>
            <a:pathLst>
              <a:path h="905725" w="464184">
                <a:moveTo>
                  <a:pt x="0" y="0"/>
                </a:moveTo>
                <a:lnTo>
                  <a:pt x="464184" y="0"/>
                </a:lnTo>
                <a:lnTo>
                  <a:pt x="464184" y="905724"/>
                </a:lnTo>
                <a:lnTo>
                  <a:pt x="0" y="9057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563918" y="5868511"/>
            <a:ext cx="464184" cy="905725"/>
          </a:xfrm>
          <a:custGeom>
            <a:avLst/>
            <a:gdLst/>
            <a:ahLst/>
            <a:cxnLst/>
            <a:rect r="r" b="b" t="t" l="l"/>
            <a:pathLst>
              <a:path h="905725" w="464184">
                <a:moveTo>
                  <a:pt x="0" y="0"/>
                </a:moveTo>
                <a:lnTo>
                  <a:pt x="464184" y="0"/>
                </a:lnTo>
                <a:lnTo>
                  <a:pt x="464184" y="905724"/>
                </a:lnTo>
                <a:lnTo>
                  <a:pt x="0" y="9057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2101456" y="5868511"/>
            <a:ext cx="464184" cy="905725"/>
          </a:xfrm>
          <a:custGeom>
            <a:avLst/>
            <a:gdLst/>
            <a:ahLst/>
            <a:cxnLst/>
            <a:rect r="r" b="b" t="t" l="l"/>
            <a:pathLst>
              <a:path h="905725" w="464184">
                <a:moveTo>
                  <a:pt x="0" y="0"/>
                </a:moveTo>
                <a:lnTo>
                  <a:pt x="464184" y="0"/>
                </a:lnTo>
                <a:lnTo>
                  <a:pt x="464184" y="905724"/>
                </a:lnTo>
                <a:lnTo>
                  <a:pt x="0" y="9057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2638993" y="5868511"/>
            <a:ext cx="464184" cy="905725"/>
          </a:xfrm>
          <a:custGeom>
            <a:avLst/>
            <a:gdLst/>
            <a:ahLst/>
            <a:cxnLst/>
            <a:rect r="r" b="b" t="t" l="l"/>
            <a:pathLst>
              <a:path h="905725" w="464184">
                <a:moveTo>
                  <a:pt x="0" y="0"/>
                </a:moveTo>
                <a:lnTo>
                  <a:pt x="464184" y="0"/>
                </a:lnTo>
                <a:lnTo>
                  <a:pt x="464184" y="905724"/>
                </a:lnTo>
                <a:lnTo>
                  <a:pt x="0" y="9057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3176530" y="5868511"/>
            <a:ext cx="464184" cy="905725"/>
          </a:xfrm>
          <a:custGeom>
            <a:avLst/>
            <a:gdLst/>
            <a:ahLst/>
            <a:cxnLst/>
            <a:rect r="r" b="b" t="t" l="l"/>
            <a:pathLst>
              <a:path h="905725" w="464184">
                <a:moveTo>
                  <a:pt x="0" y="0"/>
                </a:moveTo>
                <a:lnTo>
                  <a:pt x="464184" y="0"/>
                </a:lnTo>
                <a:lnTo>
                  <a:pt x="464184" y="905724"/>
                </a:lnTo>
                <a:lnTo>
                  <a:pt x="0" y="9057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9" id="39"/>
          <p:cNvGrpSpPr/>
          <p:nvPr/>
        </p:nvGrpSpPr>
        <p:grpSpPr>
          <a:xfrm rot="0">
            <a:off x="307028" y="7197181"/>
            <a:ext cx="3584021" cy="1270432"/>
            <a:chOff x="0" y="0"/>
            <a:chExt cx="9564350" cy="3390287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9564350" cy="3390287"/>
            </a:xfrm>
            <a:custGeom>
              <a:avLst/>
              <a:gdLst/>
              <a:ahLst/>
              <a:cxnLst/>
              <a:rect r="r" b="b" t="t" l="l"/>
              <a:pathLst>
                <a:path h="3390287" w="9564350">
                  <a:moveTo>
                    <a:pt x="9439890" y="59690"/>
                  </a:moveTo>
                  <a:cubicBezTo>
                    <a:pt x="9475450" y="59690"/>
                    <a:pt x="9504659" y="88900"/>
                    <a:pt x="9504659" y="124460"/>
                  </a:cubicBezTo>
                  <a:lnTo>
                    <a:pt x="9504659" y="3265827"/>
                  </a:lnTo>
                  <a:cubicBezTo>
                    <a:pt x="9504659" y="3301387"/>
                    <a:pt x="9475450" y="3330597"/>
                    <a:pt x="9439890" y="3330597"/>
                  </a:cubicBezTo>
                  <a:lnTo>
                    <a:pt x="124460" y="3330597"/>
                  </a:lnTo>
                  <a:cubicBezTo>
                    <a:pt x="88900" y="3330597"/>
                    <a:pt x="59690" y="3301387"/>
                    <a:pt x="59690" y="326582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439890" y="59690"/>
                  </a:lnTo>
                  <a:moveTo>
                    <a:pt x="943989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265827"/>
                  </a:lnTo>
                  <a:cubicBezTo>
                    <a:pt x="0" y="3334407"/>
                    <a:pt x="55880" y="3390287"/>
                    <a:pt x="124460" y="3390287"/>
                  </a:cubicBezTo>
                  <a:lnTo>
                    <a:pt x="9439890" y="3390287"/>
                  </a:lnTo>
                  <a:cubicBezTo>
                    <a:pt x="9508470" y="3390287"/>
                    <a:pt x="9564350" y="3334407"/>
                    <a:pt x="9564350" y="3265827"/>
                  </a:cubicBezTo>
                  <a:lnTo>
                    <a:pt x="9564350" y="124460"/>
                  </a:lnTo>
                  <a:cubicBezTo>
                    <a:pt x="9564350" y="55880"/>
                    <a:pt x="9508470" y="0"/>
                    <a:pt x="9439890" y="0"/>
                  </a:cubicBezTo>
                  <a:close/>
                </a:path>
              </a:pathLst>
            </a:custGeom>
            <a:solidFill>
              <a:srgbClr val="000000">
                <a:alpha val="60000"/>
              </a:srgbClr>
            </a:solidFill>
          </p:spPr>
        </p:sp>
      </p:grpSp>
      <p:sp>
        <p:nvSpPr>
          <p:cNvPr name="TextBox 41" id="41"/>
          <p:cNvSpPr txBox="true"/>
          <p:nvPr/>
        </p:nvSpPr>
        <p:spPr>
          <a:xfrm rot="0">
            <a:off x="3979505" y="7398753"/>
            <a:ext cx="2287581" cy="795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b="true" sz="4700">
                <a:solidFill>
                  <a:srgbClr val="000000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9 - 3= </a:t>
            </a:r>
          </a:p>
        </p:txBody>
      </p:sp>
      <p:grpSp>
        <p:nvGrpSpPr>
          <p:cNvPr name="Group 42" id="42"/>
          <p:cNvGrpSpPr/>
          <p:nvPr/>
        </p:nvGrpSpPr>
        <p:grpSpPr>
          <a:xfrm rot="0">
            <a:off x="6157339" y="7167909"/>
            <a:ext cx="1105333" cy="1270432"/>
            <a:chOff x="0" y="0"/>
            <a:chExt cx="2949701" cy="3390287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2949701" cy="3390287"/>
            </a:xfrm>
            <a:custGeom>
              <a:avLst/>
              <a:gdLst/>
              <a:ahLst/>
              <a:cxnLst/>
              <a:rect r="r" b="b" t="t" l="l"/>
              <a:pathLst>
                <a:path h="3390287" w="2949701">
                  <a:moveTo>
                    <a:pt x="2825241" y="59690"/>
                  </a:moveTo>
                  <a:cubicBezTo>
                    <a:pt x="2860801" y="59690"/>
                    <a:pt x="2890011" y="88900"/>
                    <a:pt x="2890011" y="124460"/>
                  </a:cubicBezTo>
                  <a:lnTo>
                    <a:pt x="2890011" y="3265827"/>
                  </a:lnTo>
                  <a:cubicBezTo>
                    <a:pt x="2890011" y="3301387"/>
                    <a:pt x="2860801" y="3330597"/>
                    <a:pt x="2825241" y="3330597"/>
                  </a:cubicBezTo>
                  <a:lnTo>
                    <a:pt x="124460" y="3330597"/>
                  </a:lnTo>
                  <a:cubicBezTo>
                    <a:pt x="88900" y="3330597"/>
                    <a:pt x="59690" y="3301387"/>
                    <a:pt x="59690" y="326582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825241" y="59690"/>
                  </a:lnTo>
                  <a:moveTo>
                    <a:pt x="282524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265827"/>
                  </a:lnTo>
                  <a:cubicBezTo>
                    <a:pt x="0" y="3334407"/>
                    <a:pt x="55880" y="3390287"/>
                    <a:pt x="124460" y="3390287"/>
                  </a:cubicBezTo>
                  <a:lnTo>
                    <a:pt x="2825241" y="3390287"/>
                  </a:lnTo>
                  <a:cubicBezTo>
                    <a:pt x="2893821" y="3390287"/>
                    <a:pt x="2949701" y="3334407"/>
                    <a:pt x="2949701" y="3265827"/>
                  </a:cubicBezTo>
                  <a:lnTo>
                    <a:pt x="2949701" y="124460"/>
                  </a:lnTo>
                  <a:cubicBezTo>
                    <a:pt x="2949701" y="55880"/>
                    <a:pt x="2893821" y="0"/>
                    <a:pt x="2825241" y="0"/>
                  </a:cubicBezTo>
                  <a:close/>
                </a:path>
              </a:pathLst>
            </a:custGeom>
            <a:solidFill>
              <a:srgbClr val="000000">
                <a:alpha val="60000"/>
              </a:srgbClr>
            </a:solidFill>
          </p:spPr>
        </p:sp>
      </p:grpSp>
      <p:sp>
        <p:nvSpPr>
          <p:cNvPr name="Freeform 44" id="44"/>
          <p:cNvSpPr/>
          <p:nvPr/>
        </p:nvSpPr>
        <p:spPr>
          <a:xfrm flipH="false" flipV="false" rot="0">
            <a:off x="473877" y="7267505"/>
            <a:ext cx="405556" cy="631216"/>
          </a:xfrm>
          <a:custGeom>
            <a:avLst/>
            <a:gdLst/>
            <a:ahLst/>
            <a:cxnLst/>
            <a:rect r="r" b="b" t="t" l="l"/>
            <a:pathLst>
              <a:path h="631216" w="405556">
                <a:moveTo>
                  <a:pt x="0" y="0"/>
                </a:moveTo>
                <a:lnTo>
                  <a:pt x="405557" y="0"/>
                </a:lnTo>
                <a:lnTo>
                  <a:pt x="405557" y="631217"/>
                </a:lnTo>
                <a:lnTo>
                  <a:pt x="0" y="63121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1186277" y="7267505"/>
            <a:ext cx="405556" cy="631216"/>
          </a:xfrm>
          <a:custGeom>
            <a:avLst/>
            <a:gdLst/>
            <a:ahLst/>
            <a:cxnLst/>
            <a:rect r="r" b="b" t="t" l="l"/>
            <a:pathLst>
              <a:path h="631216" w="405556">
                <a:moveTo>
                  <a:pt x="0" y="0"/>
                </a:moveTo>
                <a:lnTo>
                  <a:pt x="405557" y="0"/>
                </a:lnTo>
                <a:lnTo>
                  <a:pt x="405557" y="631217"/>
                </a:lnTo>
                <a:lnTo>
                  <a:pt x="0" y="63121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1898677" y="7267505"/>
            <a:ext cx="405556" cy="631216"/>
          </a:xfrm>
          <a:custGeom>
            <a:avLst/>
            <a:gdLst/>
            <a:ahLst/>
            <a:cxnLst/>
            <a:rect r="r" b="b" t="t" l="l"/>
            <a:pathLst>
              <a:path h="631216" w="405556">
                <a:moveTo>
                  <a:pt x="0" y="0"/>
                </a:moveTo>
                <a:lnTo>
                  <a:pt x="405557" y="0"/>
                </a:lnTo>
                <a:lnTo>
                  <a:pt x="405557" y="631217"/>
                </a:lnTo>
                <a:lnTo>
                  <a:pt x="0" y="63121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2611077" y="7267505"/>
            <a:ext cx="405556" cy="631216"/>
          </a:xfrm>
          <a:custGeom>
            <a:avLst/>
            <a:gdLst/>
            <a:ahLst/>
            <a:cxnLst/>
            <a:rect r="r" b="b" t="t" l="l"/>
            <a:pathLst>
              <a:path h="631216" w="405556">
                <a:moveTo>
                  <a:pt x="0" y="0"/>
                </a:moveTo>
                <a:lnTo>
                  <a:pt x="405557" y="0"/>
                </a:lnTo>
                <a:lnTo>
                  <a:pt x="405557" y="631217"/>
                </a:lnTo>
                <a:lnTo>
                  <a:pt x="0" y="63121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3323478" y="7267505"/>
            <a:ext cx="405556" cy="631216"/>
          </a:xfrm>
          <a:custGeom>
            <a:avLst/>
            <a:gdLst/>
            <a:ahLst/>
            <a:cxnLst/>
            <a:rect r="r" b="b" t="t" l="l"/>
            <a:pathLst>
              <a:path h="631216" w="405556">
                <a:moveTo>
                  <a:pt x="0" y="0"/>
                </a:moveTo>
                <a:lnTo>
                  <a:pt x="405556" y="0"/>
                </a:lnTo>
                <a:lnTo>
                  <a:pt x="405556" y="631217"/>
                </a:lnTo>
                <a:lnTo>
                  <a:pt x="0" y="63121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720935" y="7762864"/>
            <a:ext cx="405556" cy="631216"/>
          </a:xfrm>
          <a:custGeom>
            <a:avLst/>
            <a:gdLst/>
            <a:ahLst/>
            <a:cxnLst/>
            <a:rect r="r" b="b" t="t" l="l"/>
            <a:pathLst>
              <a:path h="631216" w="405556">
                <a:moveTo>
                  <a:pt x="0" y="0"/>
                </a:moveTo>
                <a:lnTo>
                  <a:pt x="405557" y="0"/>
                </a:lnTo>
                <a:lnTo>
                  <a:pt x="405557" y="631216"/>
                </a:lnTo>
                <a:lnTo>
                  <a:pt x="0" y="6312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false" flipV="false" rot="0">
            <a:off x="1440761" y="7762864"/>
            <a:ext cx="405556" cy="631216"/>
          </a:xfrm>
          <a:custGeom>
            <a:avLst/>
            <a:gdLst/>
            <a:ahLst/>
            <a:cxnLst/>
            <a:rect r="r" b="b" t="t" l="l"/>
            <a:pathLst>
              <a:path h="631216" w="405556">
                <a:moveTo>
                  <a:pt x="0" y="0"/>
                </a:moveTo>
                <a:lnTo>
                  <a:pt x="405556" y="0"/>
                </a:lnTo>
                <a:lnTo>
                  <a:pt x="405556" y="631216"/>
                </a:lnTo>
                <a:lnTo>
                  <a:pt x="0" y="6312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0">
            <a:off x="2160586" y="7762864"/>
            <a:ext cx="405556" cy="631216"/>
          </a:xfrm>
          <a:custGeom>
            <a:avLst/>
            <a:gdLst/>
            <a:ahLst/>
            <a:cxnLst/>
            <a:rect r="r" b="b" t="t" l="l"/>
            <a:pathLst>
              <a:path h="631216" w="405556">
                <a:moveTo>
                  <a:pt x="0" y="0"/>
                </a:moveTo>
                <a:lnTo>
                  <a:pt x="405556" y="0"/>
                </a:lnTo>
                <a:lnTo>
                  <a:pt x="405556" y="631216"/>
                </a:lnTo>
                <a:lnTo>
                  <a:pt x="0" y="6312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2" id="52"/>
          <p:cNvSpPr/>
          <p:nvPr/>
        </p:nvSpPr>
        <p:spPr>
          <a:xfrm flipH="false" flipV="false" rot="0">
            <a:off x="2871085" y="7762864"/>
            <a:ext cx="405556" cy="631216"/>
          </a:xfrm>
          <a:custGeom>
            <a:avLst/>
            <a:gdLst/>
            <a:ahLst/>
            <a:cxnLst/>
            <a:rect r="r" b="b" t="t" l="l"/>
            <a:pathLst>
              <a:path h="631216" w="405556">
                <a:moveTo>
                  <a:pt x="0" y="0"/>
                </a:moveTo>
                <a:lnTo>
                  <a:pt x="405556" y="0"/>
                </a:lnTo>
                <a:lnTo>
                  <a:pt x="405556" y="631216"/>
                </a:lnTo>
                <a:lnTo>
                  <a:pt x="0" y="6312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3" id="53"/>
          <p:cNvGrpSpPr/>
          <p:nvPr/>
        </p:nvGrpSpPr>
        <p:grpSpPr>
          <a:xfrm rot="0">
            <a:off x="326428" y="8665568"/>
            <a:ext cx="3584021" cy="1270432"/>
            <a:chOff x="0" y="0"/>
            <a:chExt cx="9564350" cy="3390287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9564350" cy="3390287"/>
            </a:xfrm>
            <a:custGeom>
              <a:avLst/>
              <a:gdLst/>
              <a:ahLst/>
              <a:cxnLst/>
              <a:rect r="r" b="b" t="t" l="l"/>
              <a:pathLst>
                <a:path h="3390287" w="9564350">
                  <a:moveTo>
                    <a:pt x="9439890" y="59690"/>
                  </a:moveTo>
                  <a:cubicBezTo>
                    <a:pt x="9475450" y="59690"/>
                    <a:pt x="9504659" y="88900"/>
                    <a:pt x="9504659" y="124460"/>
                  </a:cubicBezTo>
                  <a:lnTo>
                    <a:pt x="9504659" y="3265827"/>
                  </a:lnTo>
                  <a:cubicBezTo>
                    <a:pt x="9504659" y="3301387"/>
                    <a:pt x="9475450" y="3330597"/>
                    <a:pt x="9439890" y="3330597"/>
                  </a:cubicBezTo>
                  <a:lnTo>
                    <a:pt x="124460" y="3330597"/>
                  </a:lnTo>
                  <a:cubicBezTo>
                    <a:pt x="88900" y="3330597"/>
                    <a:pt x="59690" y="3301387"/>
                    <a:pt x="59690" y="326582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439890" y="59690"/>
                  </a:lnTo>
                  <a:moveTo>
                    <a:pt x="943989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265827"/>
                  </a:lnTo>
                  <a:cubicBezTo>
                    <a:pt x="0" y="3334407"/>
                    <a:pt x="55880" y="3390287"/>
                    <a:pt x="124460" y="3390287"/>
                  </a:cubicBezTo>
                  <a:lnTo>
                    <a:pt x="9439890" y="3390287"/>
                  </a:lnTo>
                  <a:cubicBezTo>
                    <a:pt x="9508470" y="3390287"/>
                    <a:pt x="9564350" y="3334407"/>
                    <a:pt x="9564350" y="3265827"/>
                  </a:cubicBezTo>
                  <a:lnTo>
                    <a:pt x="9564350" y="124460"/>
                  </a:lnTo>
                  <a:cubicBezTo>
                    <a:pt x="9564350" y="55880"/>
                    <a:pt x="9508470" y="0"/>
                    <a:pt x="9439890" y="0"/>
                  </a:cubicBezTo>
                  <a:close/>
                </a:path>
              </a:pathLst>
            </a:custGeom>
            <a:solidFill>
              <a:srgbClr val="000000">
                <a:alpha val="60000"/>
              </a:srgbClr>
            </a:solidFill>
          </p:spPr>
        </p:sp>
      </p:grpSp>
      <p:sp>
        <p:nvSpPr>
          <p:cNvPr name="TextBox 55" id="55"/>
          <p:cNvSpPr txBox="true"/>
          <p:nvPr/>
        </p:nvSpPr>
        <p:spPr>
          <a:xfrm rot="0">
            <a:off x="3979505" y="8896412"/>
            <a:ext cx="2287581" cy="795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b="true" sz="4700">
                <a:solidFill>
                  <a:srgbClr val="000000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3 - 3= </a:t>
            </a:r>
          </a:p>
        </p:txBody>
      </p:sp>
      <p:grpSp>
        <p:nvGrpSpPr>
          <p:cNvPr name="Group 56" id="56"/>
          <p:cNvGrpSpPr/>
          <p:nvPr/>
        </p:nvGrpSpPr>
        <p:grpSpPr>
          <a:xfrm rot="0">
            <a:off x="6157339" y="8665568"/>
            <a:ext cx="1105333" cy="1270432"/>
            <a:chOff x="0" y="0"/>
            <a:chExt cx="2949701" cy="3390287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2949701" cy="3390287"/>
            </a:xfrm>
            <a:custGeom>
              <a:avLst/>
              <a:gdLst/>
              <a:ahLst/>
              <a:cxnLst/>
              <a:rect r="r" b="b" t="t" l="l"/>
              <a:pathLst>
                <a:path h="3390287" w="2949701">
                  <a:moveTo>
                    <a:pt x="2825241" y="59690"/>
                  </a:moveTo>
                  <a:cubicBezTo>
                    <a:pt x="2860801" y="59690"/>
                    <a:pt x="2890011" y="88900"/>
                    <a:pt x="2890011" y="124460"/>
                  </a:cubicBezTo>
                  <a:lnTo>
                    <a:pt x="2890011" y="3265827"/>
                  </a:lnTo>
                  <a:cubicBezTo>
                    <a:pt x="2890011" y="3301387"/>
                    <a:pt x="2860801" y="3330597"/>
                    <a:pt x="2825241" y="3330597"/>
                  </a:cubicBezTo>
                  <a:lnTo>
                    <a:pt x="124460" y="3330597"/>
                  </a:lnTo>
                  <a:cubicBezTo>
                    <a:pt x="88900" y="3330597"/>
                    <a:pt x="59690" y="3301387"/>
                    <a:pt x="59690" y="326582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825241" y="59690"/>
                  </a:lnTo>
                  <a:moveTo>
                    <a:pt x="282524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265827"/>
                  </a:lnTo>
                  <a:cubicBezTo>
                    <a:pt x="0" y="3334407"/>
                    <a:pt x="55880" y="3390287"/>
                    <a:pt x="124460" y="3390287"/>
                  </a:cubicBezTo>
                  <a:lnTo>
                    <a:pt x="2825241" y="3390287"/>
                  </a:lnTo>
                  <a:cubicBezTo>
                    <a:pt x="2893821" y="3390287"/>
                    <a:pt x="2949701" y="3334407"/>
                    <a:pt x="2949701" y="3265827"/>
                  </a:cubicBezTo>
                  <a:lnTo>
                    <a:pt x="2949701" y="124460"/>
                  </a:lnTo>
                  <a:cubicBezTo>
                    <a:pt x="2949701" y="55880"/>
                    <a:pt x="2893821" y="0"/>
                    <a:pt x="2825241" y="0"/>
                  </a:cubicBezTo>
                  <a:close/>
                </a:path>
              </a:pathLst>
            </a:custGeom>
            <a:solidFill>
              <a:srgbClr val="000000">
                <a:alpha val="60000"/>
              </a:srgbClr>
            </a:solidFill>
          </p:spPr>
        </p:sp>
      </p:grpSp>
      <p:sp>
        <p:nvSpPr>
          <p:cNvPr name="TextBox 58" id="58"/>
          <p:cNvSpPr txBox="true"/>
          <p:nvPr/>
        </p:nvSpPr>
        <p:spPr>
          <a:xfrm rot="0">
            <a:off x="756000" y="392921"/>
            <a:ext cx="1036712" cy="363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28"/>
              </a:lnSpc>
            </a:pPr>
            <a:r>
              <a:rPr lang="en-US" sz="209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Name:  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756000" y="1047545"/>
            <a:ext cx="4449247" cy="688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b="true" sz="3999" i="true">
                <a:solidFill>
                  <a:srgbClr val="000000"/>
                </a:solidFill>
                <a:latin typeface="Barlow Bold Italics"/>
                <a:ea typeface="Barlow Bold Italics"/>
                <a:cs typeface="Barlow Bold Italics"/>
                <a:sym typeface="Barlow Bold Italics"/>
              </a:rPr>
              <a:t>Азайту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756000" y="1851739"/>
            <a:ext cx="4449247" cy="826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Жауабын қораптың ішіне жазыңыз.Жауабын қораптың ішіне жазыңыз.</a:t>
            </a:r>
          </a:p>
        </p:txBody>
      </p:sp>
      <p:sp>
        <p:nvSpPr>
          <p:cNvPr name="Freeform 61" id="61"/>
          <p:cNvSpPr/>
          <p:nvPr/>
        </p:nvSpPr>
        <p:spPr>
          <a:xfrm flipH="false" flipV="false" rot="0">
            <a:off x="526400" y="8805178"/>
            <a:ext cx="999961" cy="991212"/>
          </a:xfrm>
          <a:custGeom>
            <a:avLst/>
            <a:gdLst/>
            <a:ahLst/>
            <a:cxnLst/>
            <a:rect r="r" b="b" t="t" l="l"/>
            <a:pathLst>
              <a:path h="991212" w="999961">
                <a:moveTo>
                  <a:pt x="0" y="0"/>
                </a:moveTo>
                <a:lnTo>
                  <a:pt x="999962" y="0"/>
                </a:lnTo>
                <a:lnTo>
                  <a:pt x="999962" y="991212"/>
                </a:lnTo>
                <a:lnTo>
                  <a:pt x="0" y="9912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2" id="62"/>
          <p:cNvSpPr/>
          <p:nvPr/>
        </p:nvSpPr>
        <p:spPr>
          <a:xfrm flipH="false" flipV="false" rot="0">
            <a:off x="1607171" y="8805178"/>
            <a:ext cx="999961" cy="991212"/>
          </a:xfrm>
          <a:custGeom>
            <a:avLst/>
            <a:gdLst/>
            <a:ahLst/>
            <a:cxnLst/>
            <a:rect r="r" b="b" t="t" l="l"/>
            <a:pathLst>
              <a:path h="991212" w="999961">
                <a:moveTo>
                  <a:pt x="0" y="0"/>
                </a:moveTo>
                <a:lnTo>
                  <a:pt x="999961" y="0"/>
                </a:lnTo>
                <a:lnTo>
                  <a:pt x="999961" y="991212"/>
                </a:lnTo>
                <a:lnTo>
                  <a:pt x="0" y="9912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3" id="63"/>
          <p:cNvSpPr/>
          <p:nvPr/>
        </p:nvSpPr>
        <p:spPr>
          <a:xfrm flipH="false" flipV="false" rot="0">
            <a:off x="2687941" y="8805178"/>
            <a:ext cx="999961" cy="991212"/>
          </a:xfrm>
          <a:custGeom>
            <a:avLst/>
            <a:gdLst/>
            <a:ahLst/>
            <a:cxnLst/>
            <a:rect r="r" b="b" t="t" l="l"/>
            <a:pathLst>
              <a:path h="991212" w="999961">
                <a:moveTo>
                  <a:pt x="0" y="0"/>
                </a:moveTo>
                <a:lnTo>
                  <a:pt x="999961" y="0"/>
                </a:lnTo>
                <a:lnTo>
                  <a:pt x="999961" y="991212"/>
                </a:lnTo>
                <a:lnTo>
                  <a:pt x="0" y="9912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DAGZi5se31Q</dc:identifier>
  <dcterms:modified xsi:type="dcterms:W3CDTF">2011-08-01T06:04:30Z</dcterms:modified>
  <cp:revision>1</cp:revision>
  <dc:title>Black and White Easter Subtraction Worksheet</dc:title>
</cp:coreProperties>
</file>