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KG Primary Penmanship" charset="1" panose="02000506000000020003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041164" y="3005426"/>
            <a:ext cx="599210" cy="604589"/>
            <a:chOff x="0" y="0"/>
            <a:chExt cx="247484" cy="24970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4604442" y="3005426"/>
            <a:ext cx="599210" cy="604589"/>
            <a:chOff x="0" y="0"/>
            <a:chExt cx="247484" cy="249705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4604442" y="298647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grpSp>
        <p:nvGrpSpPr>
          <p:cNvPr name="Group 9" id="9"/>
          <p:cNvGrpSpPr/>
          <p:nvPr/>
        </p:nvGrpSpPr>
        <p:grpSpPr>
          <a:xfrm rot="0">
            <a:off x="5170891" y="3005426"/>
            <a:ext cx="599210" cy="604589"/>
            <a:chOff x="0" y="0"/>
            <a:chExt cx="247484" cy="249705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" id="11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2" id="12"/>
          <p:cNvSpPr txBox="true"/>
          <p:nvPr/>
        </p:nvSpPr>
        <p:spPr>
          <a:xfrm rot="0">
            <a:off x="5170891" y="298647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grpSp>
        <p:nvGrpSpPr>
          <p:cNvPr name="Group 13" id="13"/>
          <p:cNvGrpSpPr/>
          <p:nvPr/>
        </p:nvGrpSpPr>
        <p:grpSpPr>
          <a:xfrm rot="0">
            <a:off x="5734169" y="3005426"/>
            <a:ext cx="599210" cy="604589"/>
            <a:chOff x="0" y="0"/>
            <a:chExt cx="247484" cy="249705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6" id="16"/>
          <p:cNvSpPr txBox="true"/>
          <p:nvPr/>
        </p:nvSpPr>
        <p:spPr>
          <a:xfrm rot="0">
            <a:off x="5734169" y="298647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grpSp>
        <p:nvGrpSpPr>
          <p:cNvPr name="Group 17" id="17"/>
          <p:cNvGrpSpPr/>
          <p:nvPr/>
        </p:nvGrpSpPr>
        <p:grpSpPr>
          <a:xfrm rot="0">
            <a:off x="6298189" y="3005426"/>
            <a:ext cx="599210" cy="604589"/>
            <a:chOff x="0" y="0"/>
            <a:chExt cx="247484" cy="249705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4041164" y="3575067"/>
            <a:ext cx="601638" cy="604589"/>
            <a:chOff x="0" y="0"/>
            <a:chExt cx="248487" cy="249705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4041164" y="4143506"/>
            <a:ext cx="601638" cy="604589"/>
            <a:chOff x="0" y="0"/>
            <a:chExt cx="248487" cy="249705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26" id="26"/>
          <p:cNvSpPr txBox="true"/>
          <p:nvPr/>
        </p:nvSpPr>
        <p:spPr>
          <a:xfrm rot="0">
            <a:off x="4043593" y="412455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grpSp>
        <p:nvGrpSpPr>
          <p:cNvPr name="Group 27" id="27"/>
          <p:cNvGrpSpPr/>
          <p:nvPr/>
        </p:nvGrpSpPr>
        <p:grpSpPr>
          <a:xfrm rot="0">
            <a:off x="4041164" y="4713147"/>
            <a:ext cx="604066" cy="604589"/>
            <a:chOff x="0" y="0"/>
            <a:chExt cx="249490" cy="249705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9" id="29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4041164" y="5285133"/>
            <a:ext cx="604066" cy="604589"/>
            <a:chOff x="0" y="0"/>
            <a:chExt cx="249490" cy="249705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2" id="32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33" id="33"/>
          <p:cNvSpPr txBox="true"/>
          <p:nvPr/>
        </p:nvSpPr>
        <p:spPr>
          <a:xfrm rot="0">
            <a:off x="4046021" y="5277023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grpSp>
        <p:nvGrpSpPr>
          <p:cNvPr name="Group 34" id="34"/>
          <p:cNvGrpSpPr/>
          <p:nvPr/>
        </p:nvGrpSpPr>
        <p:grpSpPr>
          <a:xfrm rot="0">
            <a:off x="4604442" y="4143506"/>
            <a:ext cx="599210" cy="604589"/>
            <a:chOff x="0" y="0"/>
            <a:chExt cx="247484" cy="249705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6" id="36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37" id="37"/>
          <p:cNvSpPr txBox="true"/>
          <p:nvPr/>
        </p:nvSpPr>
        <p:spPr>
          <a:xfrm rot="0">
            <a:off x="4604442" y="412455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grpSp>
        <p:nvGrpSpPr>
          <p:cNvPr name="Group 38" id="38"/>
          <p:cNvGrpSpPr/>
          <p:nvPr/>
        </p:nvGrpSpPr>
        <p:grpSpPr>
          <a:xfrm rot="0">
            <a:off x="5170891" y="4143506"/>
            <a:ext cx="599210" cy="604589"/>
            <a:chOff x="0" y="0"/>
            <a:chExt cx="247484" cy="249705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0" id="40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41" id="41"/>
          <p:cNvSpPr txBox="true"/>
          <p:nvPr/>
        </p:nvSpPr>
        <p:spPr>
          <a:xfrm rot="0">
            <a:off x="5170891" y="412455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grpSp>
        <p:nvGrpSpPr>
          <p:cNvPr name="Group 42" id="42"/>
          <p:cNvGrpSpPr/>
          <p:nvPr/>
        </p:nvGrpSpPr>
        <p:grpSpPr>
          <a:xfrm rot="0">
            <a:off x="5734169" y="4143506"/>
            <a:ext cx="599210" cy="604589"/>
            <a:chOff x="0" y="0"/>
            <a:chExt cx="247484" cy="249705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4" id="44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45" id="45"/>
          <p:cNvSpPr txBox="true"/>
          <p:nvPr/>
        </p:nvSpPr>
        <p:spPr>
          <a:xfrm rot="0">
            <a:off x="5734169" y="412455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grpSp>
        <p:nvGrpSpPr>
          <p:cNvPr name="Group 46" id="46"/>
          <p:cNvGrpSpPr/>
          <p:nvPr/>
        </p:nvGrpSpPr>
        <p:grpSpPr>
          <a:xfrm rot="0">
            <a:off x="6298189" y="4143506"/>
            <a:ext cx="599210" cy="604589"/>
            <a:chOff x="0" y="0"/>
            <a:chExt cx="247484" cy="249705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8" id="48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9" id="49"/>
          <p:cNvGrpSpPr/>
          <p:nvPr/>
        </p:nvGrpSpPr>
        <p:grpSpPr>
          <a:xfrm rot="0">
            <a:off x="2917677" y="5285133"/>
            <a:ext cx="599210" cy="604589"/>
            <a:chOff x="0" y="0"/>
            <a:chExt cx="247484" cy="249705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1" id="51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2" id="52"/>
          <p:cNvGrpSpPr/>
          <p:nvPr/>
        </p:nvGrpSpPr>
        <p:grpSpPr>
          <a:xfrm rot="0">
            <a:off x="3481697" y="5285133"/>
            <a:ext cx="599210" cy="604589"/>
            <a:chOff x="0" y="0"/>
            <a:chExt cx="247484" cy="249705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4" id="54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5" id="55"/>
          <p:cNvGrpSpPr/>
          <p:nvPr/>
        </p:nvGrpSpPr>
        <p:grpSpPr>
          <a:xfrm rot="0">
            <a:off x="4606871" y="5285133"/>
            <a:ext cx="599210" cy="604589"/>
            <a:chOff x="0" y="0"/>
            <a:chExt cx="247484" cy="249705"/>
          </a:xfrm>
        </p:grpSpPr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7" id="57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8" id="58"/>
          <p:cNvSpPr txBox="true"/>
          <p:nvPr/>
        </p:nvSpPr>
        <p:spPr>
          <a:xfrm rot="0">
            <a:off x="4606871" y="5277023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grpSp>
        <p:nvGrpSpPr>
          <p:cNvPr name="Group 59" id="59"/>
          <p:cNvGrpSpPr/>
          <p:nvPr/>
        </p:nvGrpSpPr>
        <p:grpSpPr>
          <a:xfrm rot="0">
            <a:off x="5170891" y="5285133"/>
            <a:ext cx="599210" cy="604589"/>
            <a:chOff x="0" y="0"/>
            <a:chExt cx="247484" cy="249705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1" id="61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2" id="62"/>
          <p:cNvGrpSpPr/>
          <p:nvPr/>
        </p:nvGrpSpPr>
        <p:grpSpPr>
          <a:xfrm rot="0">
            <a:off x="5170891" y="4713147"/>
            <a:ext cx="599210" cy="604589"/>
            <a:chOff x="0" y="0"/>
            <a:chExt cx="247484" cy="249705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4" id="64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5" id="65"/>
          <p:cNvGrpSpPr/>
          <p:nvPr/>
        </p:nvGrpSpPr>
        <p:grpSpPr>
          <a:xfrm rot="0">
            <a:off x="5170891" y="6430675"/>
            <a:ext cx="599210" cy="604589"/>
            <a:chOff x="0" y="0"/>
            <a:chExt cx="247484" cy="249705"/>
          </a:xfrm>
        </p:grpSpPr>
        <p:sp>
          <p:nvSpPr>
            <p:cNvPr name="Freeform 66" id="66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7" id="67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8" id="68"/>
          <p:cNvSpPr txBox="true"/>
          <p:nvPr/>
        </p:nvSpPr>
        <p:spPr>
          <a:xfrm rot="0">
            <a:off x="5170891" y="6422565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grpSp>
        <p:nvGrpSpPr>
          <p:cNvPr name="Group 69" id="69"/>
          <p:cNvGrpSpPr/>
          <p:nvPr/>
        </p:nvGrpSpPr>
        <p:grpSpPr>
          <a:xfrm rot="0">
            <a:off x="5170891" y="5858690"/>
            <a:ext cx="599210" cy="604589"/>
            <a:chOff x="0" y="0"/>
            <a:chExt cx="247484" cy="249705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1" id="71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72" id="72"/>
          <p:cNvGrpSpPr/>
          <p:nvPr/>
        </p:nvGrpSpPr>
        <p:grpSpPr>
          <a:xfrm rot="0">
            <a:off x="6298189" y="4713147"/>
            <a:ext cx="599210" cy="604589"/>
            <a:chOff x="0" y="0"/>
            <a:chExt cx="247484" cy="249705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4" id="74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75" id="75"/>
          <p:cNvGrpSpPr/>
          <p:nvPr/>
        </p:nvGrpSpPr>
        <p:grpSpPr>
          <a:xfrm rot="0">
            <a:off x="6298189" y="3575067"/>
            <a:ext cx="599210" cy="604589"/>
            <a:chOff x="0" y="0"/>
            <a:chExt cx="247484" cy="249705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7" id="77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78" id="78"/>
          <p:cNvGrpSpPr/>
          <p:nvPr/>
        </p:nvGrpSpPr>
        <p:grpSpPr>
          <a:xfrm rot="0">
            <a:off x="6298189" y="5274296"/>
            <a:ext cx="599210" cy="604589"/>
            <a:chOff x="0" y="0"/>
            <a:chExt cx="247484" cy="249705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0" id="80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1" id="81"/>
          <p:cNvGrpSpPr/>
          <p:nvPr/>
        </p:nvGrpSpPr>
        <p:grpSpPr>
          <a:xfrm rot="0">
            <a:off x="4038736" y="6430675"/>
            <a:ext cx="604066" cy="604589"/>
            <a:chOff x="0" y="0"/>
            <a:chExt cx="249490" cy="249705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3" id="83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84" id="84"/>
          <p:cNvSpPr txBox="true"/>
          <p:nvPr/>
        </p:nvSpPr>
        <p:spPr>
          <a:xfrm rot="0">
            <a:off x="4043593" y="642256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grpSp>
        <p:nvGrpSpPr>
          <p:cNvPr name="Group 85" id="85"/>
          <p:cNvGrpSpPr/>
          <p:nvPr/>
        </p:nvGrpSpPr>
        <p:grpSpPr>
          <a:xfrm rot="0">
            <a:off x="2915249" y="6430675"/>
            <a:ext cx="599210" cy="604589"/>
            <a:chOff x="0" y="0"/>
            <a:chExt cx="247484" cy="249705"/>
          </a:xfrm>
        </p:grpSpPr>
        <p:sp>
          <p:nvSpPr>
            <p:cNvPr name="Freeform 86" id="86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7" id="87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8" id="88"/>
          <p:cNvGrpSpPr/>
          <p:nvPr/>
        </p:nvGrpSpPr>
        <p:grpSpPr>
          <a:xfrm rot="0">
            <a:off x="3479269" y="6430675"/>
            <a:ext cx="599210" cy="604589"/>
            <a:chOff x="0" y="0"/>
            <a:chExt cx="247484" cy="249705"/>
          </a:xfrm>
        </p:grpSpPr>
        <p:sp>
          <p:nvSpPr>
            <p:cNvPr name="Freeform 89" id="89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0" id="90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91" id="91"/>
          <p:cNvGrpSpPr/>
          <p:nvPr/>
        </p:nvGrpSpPr>
        <p:grpSpPr>
          <a:xfrm rot="0">
            <a:off x="4604442" y="6430675"/>
            <a:ext cx="599210" cy="604589"/>
            <a:chOff x="0" y="0"/>
            <a:chExt cx="247484" cy="249705"/>
          </a:xfrm>
        </p:grpSpPr>
        <p:sp>
          <p:nvSpPr>
            <p:cNvPr name="Freeform 92" id="92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3" id="93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94" id="94"/>
          <p:cNvGrpSpPr/>
          <p:nvPr/>
        </p:nvGrpSpPr>
        <p:grpSpPr>
          <a:xfrm rot="0">
            <a:off x="2917677" y="3005426"/>
            <a:ext cx="599210" cy="604589"/>
            <a:chOff x="0" y="0"/>
            <a:chExt cx="247484" cy="249705"/>
          </a:xfrm>
        </p:grpSpPr>
        <p:sp>
          <p:nvSpPr>
            <p:cNvPr name="Freeform 95" id="95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6" id="96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97" id="97"/>
          <p:cNvGrpSpPr/>
          <p:nvPr/>
        </p:nvGrpSpPr>
        <p:grpSpPr>
          <a:xfrm rot="0">
            <a:off x="2917677" y="3575067"/>
            <a:ext cx="601638" cy="604589"/>
            <a:chOff x="0" y="0"/>
            <a:chExt cx="248487" cy="249705"/>
          </a:xfrm>
        </p:grpSpPr>
        <p:sp>
          <p:nvSpPr>
            <p:cNvPr name="Freeform 98" id="98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9" id="99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0" id="100"/>
          <p:cNvGrpSpPr/>
          <p:nvPr/>
        </p:nvGrpSpPr>
        <p:grpSpPr>
          <a:xfrm rot="0">
            <a:off x="2917677" y="4143506"/>
            <a:ext cx="601638" cy="604589"/>
            <a:chOff x="0" y="0"/>
            <a:chExt cx="248487" cy="249705"/>
          </a:xfrm>
        </p:grpSpPr>
        <p:sp>
          <p:nvSpPr>
            <p:cNvPr name="Freeform 101" id="101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2" id="102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3" id="103"/>
          <p:cNvGrpSpPr/>
          <p:nvPr/>
        </p:nvGrpSpPr>
        <p:grpSpPr>
          <a:xfrm rot="0">
            <a:off x="2917677" y="4713147"/>
            <a:ext cx="604066" cy="604589"/>
            <a:chOff x="0" y="0"/>
            <a:chExt cx="249490" cy="249705"/>
          </a:xfrm>
        </p:grpSpPr>
        <p:sp>
          <p:nvSpPr>
            <p:cNvPr name="Freeform 104" id="104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5" id="105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6" id="106"/>
          <p:cNvGrpSpPr/>
          <p:nvPr/>
        </p:nvGrpSpPr>
        <p:grpSpPr>
          <a:xfrm rot="0">
            <a:off x="2916463" y="7002661"/>
            <a:ext cx="597995" cy="604589"/>
            <a:chOff x="0" y="0"/>
            <a:chExt cx="246982" cy="249705"/>
          </a:xfrm>
        </p:grpSpPr>
        <p:sp>
          <p:nvSpPr>
            <p:cNvPr name="Freeform 107" id="107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8" id="108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9" id="109"/>
          <p:cNvGrpSpPr/>
          <p:nvPr/>
        </p:nvGrpSpPr>
        <p:grpSpPr>
          <a:xfrm rot="0">
            <a:off x="2916463" y="7572302"/>
            <a:ext cx="597995" cy="604589"/>
            <a:chOff x="0" y="0"/>
            <a:chExt cx="246982" cy="249705"/>
          </a:xfrm>
        </p:grpSpPr>
        <p:sp>
          <p:nvSpPr>
            <p:cNvPr name="Freeform 110" id="110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1" id="111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12" id="112"/>
          <p:cNvSpPr txBox="true"/>
          <p:nvPr/>
        </p:nvSpPr>
        <p:spPr>
          <a:xfrm rot="0">
            <a:off x="2918891" y="755335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</a:t>
            </a:r>
          </a:p>
        </p:txBody>
      </p:sp>
      <p:grpSp>
        <p:nvGrpSpPr>
          <p:cNvPr name="Group 113" id="113"/>
          <p:cNvGrpSpPr/>
          <p:nvPr/>
        </p:nvGrpSpPr>
        <p:grpSpPr>
          <a:xfrm rot="0">
            <a:off x="2916463" y="8140741"/>
            <a:ext cx="597995" cy="604589"/>
            <a:chOff x="0" y="0"/>
            <a:chExt cx="246982" cy="249705"/>
          </a:xfrm>
        </p:grpSpPr>
        <p:sp>
          <p:nvSpPr>
            <p:cNvPr name="Freeform 114" id="114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5" id="115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16" id="116"/>
          <p:cNvGrpSpPr/>
          <p:nvPr/>
        </p:nvGrpSpPr>
        <p:grpSpPr>
          <a:xfrm rot="0">
            <a:off x="2916463" y="8710382"/>
            <a:ext cx="597995" cy="604589"/>
            <a:chOff x="0" y="0"/>
            <a:chExt cx="246982" cy="249705"/>
          </a:xfrm>
        </p:grpSpPr>
        <p:sp>
          <p:nvSpPr>
            <p:cNvPr name="Freeform 117" id="117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8" id="118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19" id="119"/>
          <p:cNvGrpSpPr/>
          <p:nvPr/>
        </p:nvGrpSpPr>
        <p:grpSpPr>
          <a:xfrm rot="0">
            <a:off x="2354224" y="7574646"/>
            <a:ext cx="599210" cy="604589"/>
            <a:chOff x="0" y="0"/>
            <a:chExt cx="247484" cy="249705"/>
          </a:xfrm>
        </p:grpSpPr>
        <p:sp>
          <p:nvSpPr>
            <p:cNvPr name="Freeform 120" id="120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1" id="121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22" id="122"/>
          <p:cNvSpPr txBox="true"/>
          <p:nvPr/>
        </p:nvSpPr>
        <p:spPr>
          <a:xfrm rot="0">
            <a:off x="2354224" y="7566536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grpSp>
        <p:nvGrpSpPr>
          <p:cNvPr name="Group 123" id="123"/>
          <p:cNvGrpSpPr/>
          <p:nvPr/>
        </p:nvGrpSpPr>
        <p:grpSpPr>
          <a:xfrm rot="0">
            <a:off x="1222069" y="7574646"/>
            <a:ext cx="604066" cy="604589"/>
            <a:chOff x="0" y="0"/>
            <a:chExt cx="249490" cy="249705"/>
          </a:xfrm>
        </p:grpSpPr>
        <p:sp>
          <p:nvSpPr>
            <p:cNvPr name="Freeform 124" id="124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5" id="125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26" id="126"/>
          <p:cNvSpPr txBox="true"/>
          <p:nvPr/>
        </p:nvSpPr>
        <p:spPr>
          <a:xfrm rot="0">
            <a:off x="1226926" y="7566536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grpSp>
        <p:nvGrpSpPr>
          <p:cNvPr name="Group 127" id="127"/>
          <p:cNvGrpSpPr/>
          <p:nvPr/>
        </p:nvGrpSpPr>
        <p:grpSpPr>
          <a:xfrm rot="0">
            <a:off x="662602" y="7574646"/>
            <a:ext cx="599210" cy="604589"/>
            <a:chOff x="0" y="0"/>
            <a:chExt cx="247484" cy="249705"/>
          </a:xfrm>
        </p:grpSpPr>
        <p:sp>
          <p:nvSpPr>
            <p:cNvPr name="Freeform 128" id="128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9" id="129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30" id="130"/>
          <p:cNvGrpSpPr/>
          <p:nvPr/>
        </p:nvGrpSpPr>
        <p:grpSpPr>
          <a:xfrm rot="0">
            <a:off x="1787776" y="7574646"/>
            <a:ext cx="599210" cy="604589"/>
            <a:chOff x="0" y="0"/>
            <a:chExt cx="247484" cy="249705"/>
          </a:xfrm>
        </p:grpSpPr>
        <p:sp>
          <p:nvSpPr>
            <p:cNvPr name="Freeform 131" id="131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2" id="132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33" id="133"/>
          <p:cNvGrpSpPr/>
          <p:nvPr/>
        </p:nvGrpSpPr>
        <p:grpSpPr>
          <a:xfrm rot="0">
            <a:off x="662602" y="6433019"/>
            <a:ext cx="601638" cy="604589"/>
            <a:chOff x="0" y="0"/>
            <a:chExt cx="248487" cy="249705"/>
          </a:xfrm>
        </p:grpSpPr>
        <p:sp>
          <p:nvSpPr>
            <p:cNvPr name="Freeform 134" id="134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5" id="135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36" id="136"/>
          <p:cNvGrpSpPr/>
          <p:nvPr/>
        </p:nvGrpSpPr>
        <p:grpSpPr>
          <a:xfrm rot="0">
            <a:off x="662602" y="7002661"/>
            <a:ext cx="601638" cy="604589"/>
            <a:chOff x="0" y="0"/>
            <a:chExt cx="248487" cy="249705"/>
          </a:xfrm>
        </p:grpSpPr>
        <p:sp>
          <p:nvSpPr>
            <p:cNvPr name="Freeform 137" id="137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8" id="138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39" id="139"/>
          <p:cNvGrpSpPr/>
          <p:nvPr/>
        </p:nvGrpSpPr>
        <p:grpSpPr>
          <a:xfrm rot="0">
            <a:off x="665030" y="8140741"/>
            <a:ext cx="597995" cy="604589"/>
            <a:chOff x="0" y="0"/>
            <a:chExt cx="246982" cy="249705"/>
          </a:xfrm>
        </p:grpSpPr>
        <p:sp>
          <p:nvSpPr>
            <p:cNvPr name="Freeform 140" id="140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1" id="141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2" id="142"/>
          <p:cNvGrpSpPr/>
          <p:nvPr/>
        </p:nvGrpSpPr>
        <p:grpSpPr>
          <a:xfrm rot="0">
            <a:off x="665030" y="8710382"/>
            <a:ext cx="597995" cy="604589"/>
            <a:chOff x="0" y="0"/>
            <a:chExt cx="246982" cy="249705"/>
          </a:xfrm>
        </p:grpSpPr>
        <p:sp>
          <p:nvSpPr>
            <p:cNvPr name="Freeform 143" id="143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4" id="144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5" id="145"/>
          <p:cNvGrpSpPr/>
          <p:nvPr/>
        </p:nvGrpSpPr>
        <p:grpSpPr>
          <a:xfrm rot="0">
            <a:off x="1792359" y="5307124"/>
            <a:ext cx="599210" cy="604589"/>
            <a:chOff x="0" y="0"/>
            <a:chExt cx="247484" cy="249705"/>
          </a:xfrm>
        </p:grpSpPr>
        <p:sp>
          <p:nvSpPr>
            <p:cNvPr name="Freeform 146" id="146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7" id="147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8" id="148"/>
          <p:cNvGrpSpPr/>
          <p:nvPr/>
        </p:nvGrpSpPr>
        <p:grpSpPr>
          <a:xfrm rot="0">
            <a:off x="1792359" y="5876765"/>
            <a:ext cx="601638" cy="604589"/>
            <a:chOff x="0" y="0"/>
            <a:chExt cx="248487" cy="249705"/>
          </a:xfrm>
        </p:grpSpPr>
        <p:sp>
          <p:nvSpPr>
            <p:cNvPr name="Freeform 149" id="149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0" id="150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51" id="151"/>
          <p:cNvGrpSpPr/>
          <p:nvPr/>
        </p:nvGrpSpPr>
        <p:grpSpPr>
          <a:xfrm rot="0">
            <a:off x="1792359" y="6445204"/>
            <a:ext cx="601638" cy="604589"/>
            <a:chOff x="0" y="0"/>
            <a:chExt cx="248487" cy="249705"/>
          </a:xfrm>
        </p:grpSpPr>
        <p:sp>
          <p:nvSpPr>
            <p:cNvPr name="Freeform 152" id="152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3" id="153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54" id="154"/>
          <p:cNvGrpSpPr/>
          <p:nvPr/>
        </p:nvGrpSpPr>
        <p:grpSpPr>
          <a:xfrm rot="0">
            <a:off x="1792359" y="7014845"/>
            <a:ext cx="604066" cy="604589"/>
            <a:chOff x="0" y="0"/>
            <a:chExt cx="249490" cy="249705"/>
          </a:xfrm>
        </p:grpSpPr>
        <p:sp>
          <p:nvSpPr>
            <p:cNvPr name="Freeform 155" id="155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6" id="156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57" id="157"/>
          <p:cNvSpPr txBox="true"/>
          <p:nvPr/>
        </p:nvSpPr>
        <p:spPr>
          <a:xfrm rot="0">
            <a:off x="820284" y="980366"/>
            <a:ext cx="1048496" cy="4302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38"/>
              </a:lnSpc>
              <a:spcBef>
                <a:spcPct val="0"/>
              </a:spcBef>
            </a:pPr>
            <a:r>
              <a:rPr lang="en-US" sz="245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TextBox 158" id="158"/>
          <p:cNvSpPr txBox="true"/>
          <p:nvPr/>
        </p:nvSpPr>
        <p:spPr>
          <a:xfrm rot="0">
            <a:off x="3781127" y="980366"/>
            <a:ext cx="1048496" cy="4302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38"/>
              </a:lnSpc>
              <a:spcBef>
                <a:spcPct val="0"/>
              </a:spcBef>
            </a:pPr>
            <a:r>
              <a:rPr lang="en-US" sz="245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Date:</a:t>
            </a:r>
          </a:p>
        </p:txBody>
      </p:sp>
      <p:sp>
        <p:nvSpPr>
          <p:cNvPr name="AutoShape 159" id="159"/>
          <p:cNvSpPr/>
          <p:nvPr/>
        </p:nvSpPr>
        <p:spPr>
          <a:xfrm>
            <a:off x="757127" y="1382778"/>
            <a:ext cx="6048000" cy="18529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60" id="160"/>
          <p:cNvSpPr/>
          <p:nvPr/>
        </p:nvSpPr>
        <p:spPr>
          <a:xfrm flipH="false" flipV="false" rot="0">
            <a:off x="2269302" y="2374145"/>
            <a:ext cx="3024000" cy="27491"/>
          </a:xfrm>
          <a:custGeom>
            <a:avLst/>
            <a:gdLst/>
            <a:ahLst/>
            <a:cxnLst/>
            <a:rect r="r" b="b" t="t" l="l"/>
            <a:pathLst>
              <a:path h="27491" w="3024000">
                <a:moveTo>
                  <a:pt x="0" y="0"/>
                </a:moveTo>
                <a:lnTo>
                  <a:pt x="3024000" y="0"/>
                </a:lnTo>
                <a:lnTo>
                  <a:pt x="3024000" y="27491"/>
                </a:lnTo>
                <a:lnTo>
                  <a:pt x="0" y="274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1" id="161"/>
          <p:cNvSpPr txBox="true"/>
          <p:nvPr/>
        </p:nvSpPr>
        <p:spPr>
          <a:xfrm rot="0">
            <a:off x="6298189" y="298647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</a:t>
            </a:r>
          </a:p>
        </p:txBody>
      </p:sp>
      <p:sp>
        <p:nvSpPr>
          <p:cNvPr name="TextBox 162" id="162"/>
          <p:cNvSpPr txBox="true"/>
          <p:nvPr/>
        </p:nvSpPr>
        <p:spPr>
          <a:xfrm rot="0">
            <a:off x="4043593" y="355612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TextBox 163" id="163"/>
          <p:cNvSpPr txBox="true"/>
          <p:nvPr/>
        </p:nvSpPr>
        <p:spPr>
          <a:xfrm rot="0">
            <a:off x="4046021" y="469420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64" id="164"/>
          <p:cNvSpPr txBox="true"/>
          <p:nvPr/>
        </p:nvSpPr>
        <p:spPr>
          <a:xfrm rot="0">
            <a:off x="6298189" y="412455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TextBox 165" id="165"/>
          <p:cNvSpPr txBox="true"/>
          <p:nvPr/>
        </p:nvSpPr>
        <p:spPr>
          <a:xfrm rot="0">
            <a:off x="3481697" y="5266186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TextBox 166" id="166"/>
          <p:cNvSpPr txBox="true"/>
          <p:nvPr/>
        </p:nvSpPr>
        <p:spPr>
          <a:xfrm rot="0">
            <a:off x="5170891" y="469420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TextBox 167" id="167"/>
          <p:cNvSpPr txBox="true"/>
          <p:nvPr/>
        </p:nvSpPr>
        <p:spPr>
          <a:xfrm rot="0">
            <a:off x="5170891" y="5839743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68" id="168"/>
          <p:cNvSpPr txBox="true"/>
          <p:nvPr/>
        </p:nvSpPr>
        <p:spPr>
          <a:xfrm rot="0">
            <a:off x="6298189" y="469420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69" id="169"/>
          <p:cNvSpPr txBox="true"/>
          <p:nvPr/>
        </p:nvSpPr>
        <p:spPr>
          <a:xfrm rot="0">
            <a:off x="6298189" y="355612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TextBox 170" id="170"/>
          <p:cNvSpPr txBox="true"/>
          <p:nvPr/>
        </p:nvSpPr>
        <p:spPr>
          <a:xfrm rot="0">
            <a:off x="3479269" y="641172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TextBox 171" id="171"/>
          <p:cNvSpPr txBox="true"/>
          <p:nvPr/>
        </p:nvSpPr>
        <p:spPr>
          <a:xfrm rot="0">
            <a:off x="4604442" y="642256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72" id="172"/>
          <p:cNvSpPr txBox="true"/>
          <p:nvPr/>
        </p:nvSpPr>
        <p:spPr>
          <a:xfrm rot="0">
            <a:off x="2917677" y="2986479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</a:t>
            </a:r>
          </a:p>
        </p:txBody>
      </p:sp>
      <p:sp>
        <p:nvSpPr>
          <p:cNvPr name="TextBox 173" id="173"/>
          <p:cNvSpPr txBox="true"/>
          <p:nvPr/>
        </p:nvSpPr>
        <p:spPr>
          <a:xfrm rot="0">
            <a:off x="2920105" y="355612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TextBox 174" id="174"/>
          <p:cNvSpPr txBox="true"/>
          <p:nvPr/>
        </p:nvSpPr>
        <p:spPr>
          <a:xfrm rot="0">
            <a:off x="2920105" y="412455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sp>
        <p:nvSpPr>
          <p:cNvPr name="TextBox 175" id="175"/>
          <p:cNvSpPr txBox="true"/>
          <p:nvPr/>
        </p:nvSpPr>
        <p:spPr>
          <a:xfrm rot="0">
            <a:off x="2922534" y="469420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76" id="176"/>
          <p:cNvSpPr txBox="true"/>
          <p:nvPr/>
        </p:nvSpPr>
        <p:spPr>
          <a:xfrm rot="0">
            <a:off x="2916463" y="6983714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TextBox 177" id="177"/>
          <p:cNvSpPr txBox="true"/>
          <p:nvPr/>
        </p:nvSpPr>
        <p:spPr>
          <a:xfrm rot="0">
            <a:off x="2918891" y="8121794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78" id="178"/>
          <p:cNvSpPr txBox="true"/>
          <p:nvPr/>
        </p:nvSpPr>
        <p:spPr>
          <a:xfrm rot="0">
            <a:off x="2921320" y="8691435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179" id="179"/>
          <p:cNvSpPr txBox="true"/>
          <p:nvPr/>
        </p:nvSpPr>
        <p:spPr>
          <a:xfrm rot="0">
            <a:off x="662602" y="755569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</a:t>
            </a:r>
          </a:p>
        </p:txBody>
      </p:sp>
      <p:sp>
        <p:nvSpPr>
          <p:cNvPr name="TextBox 180" id="180"/>
          <p:cNvSpPr txBox="true"/>
          <p:nvPr/>
        </p:nvSpPr>
        <p:spPr>
          <a:xfrm rot="0">
            <a:off x="665030" y="6983714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TextBox 181" id="181"/>
          <p:cNvSpPr txBox="true"/>
          <p:nvPr/>
        </p:nvSpPr>
        <p:spPr>
          <a:xfrm rot="0">
            <a:off x="667459" y="8121794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82" id="182"/>
          <p:cNvSpPr txBox="true"/>
          <p:nvPr/>
        </p:nvSpPr>
        <p:spPr>
          <a:xfrm rot="0">
            <a:off x="669887" y="869143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0</a:t>
            </a:r>
          </a:p>
        </p:txBody>
      </p:sp>
      <p:sp>
        <p:nvSpPr>
          <p:cNvPr name="TextBox 183" id="183"/>
          <p:cNvSpPr txBox="true"/>
          <p:nvPr/>
        </p:nvSpPr>
        <p:spPr>
          <a:xfrm rot="0">
            <a:off x="1792359" y="5288177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</a:t>
            </a:r>
          </a:p>
        </p:txBody>
      </p:sp>
      <p:sp>
        <p:nvSpPr>
          <p:cNvPr name="TextBox 184" id="184"/>
          <p:cNvSpPr txBox="true"/>
          <p:nvPr/>
        </p:nvSpPr>
        <p:spPr>
          <a:xfrm rot="0">
            <a:off x="1794787" y="5857818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TextBox 185" id="185"/>
          <p:cNvSpPr txBox="true"/>
          <p:nvPr/>
        </p:nvSpPr>
        <p:spPr>
          <a:xfrm rot="0">
            <a:off x="1794787" y="6426257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TextBox 186" id="186"/>
          <p:cNvSpPr txBox="true"/>
          <p:nvPr/>
        </p:nvSpPr>
        <p:spPr>
          <a:xfrm rot="0">
            <a:off x="1797215" y="6995898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87" id="187"/>
          <p:cNvSpPr txBox="true"/>
          <p:nvPr/>
        </p:nvSpPr>
        <p:spPr>
          <a:xfrm rot="0">
            <a:off x="1334347" y="1878838"/>
            <a:ext cx="4891306" cy="9425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41"/>
              </a:lnSpc>
            </a:pPr>
            <a:r>
              <a:rPr lang="en-US" sz="3892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Алып Тастау Кроссворды</a:t>
            </a:r>
          </a:p>
        </p:txBody>
      </p:sp>
      <p:sp>
        <p:nvSpPr>
          <p:cNvPr name="Freeform 188" id="188"/>
          <p:cNvSpPr/>
          <p:nvPr/>
        </p:nvSpPr>
        <p:spPr>
          <a:xfrm flipH="false" flipV="false" rot="0">
            <a:off x="924328" y="3098775"/>
            <a:ext cx="1598253" cy="1723606"/>
          </a:xfrm>
          <a:custGeom>
            <a:avLst/>
            <a:gdLst/>
            <a:ahLst/>
            <a:cxnLst/>
            <a:rect r="r" b="b" t="t" l="l"/>
            <a:pathLst>
              <a:path h="1723606" w="1598253">
                <a:moveTo>
                  <a:pt x="0" y="0"/>
                </a:moveTo>
                <a:lnTo>
                  <a:pt x="1598253" y="0"/>
                </a:lnTo>
                <a:lnTo>
                  <a:pt x="1598253" y="1723606"/>
                </a:lnTo>
                <a:lnTo>
                  <a:pt x="0" y="172360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9" id="189"/>
          <p:cNvSpPr/>
          <p:nvPr/>
        </p:nvSpPr>
        <p:spPr>
          <a:xfrm flipH="false" flipV="false" rot="0">
            <a:off x="4249018" y="7487002"/>
            <a:ext cx="1830356" cy="1707223"/>
          </a:xfrm>
          <a:custGeom>
            <a:avLst/>
            <a:gdLst/>
            <a:ahLst/>
            <a:cxnLst/>
            <a:rect r="r" b="b" t="t" l="l"/>
            <a:pathLst>
              <a:path h="1707223" w="1830356">
                <a:moveTo>
                  <a:pt x="0" y="0"/>
                </a:moveTo>
                <a:lnTo>
                  <a:pt x="1830356" y="0"/>
                </a:lnTo>
                <a:lnTo>
                  <a:pt x="1830356" y="1707223"/>
                </a:lnTo>
                <a:lnTo>
                  <a:pt x="0" y="170722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041164" y="3005426"/>
            <a:ext cx="599210" cy="604589"/>
            <a:chOff x="0" y="0"/>
            <a:chExt cx="247484" cy="24970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4041164" y="2986479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</a:t>
            </a:r>
          </a:p>
        </p:txBody>
      </p:sp>
      <p:grpSp>
        <p:nvGrpSpPr>
          <p:cNvPr name="Group 6" id="6"/>
          <p:cNvGrpSpPr/>
          <p:nvPr/>
        </p:nvGrpSpPr>
        <p:grpSpPr>
          <a:xfrm rot="0">
            <a:off x="4604442" y="3005426"/>
            <a:ext cx="599210" cy="604589"/>
            <a:chOff x="0" y="0"/>
            <a:chExt cx="247484" cy="24970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4604442" y="298647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5170891" y="3005426"/>
            <a:ext cx="599210" cy="604589"/>
            <a:chOff x="0" y="0"/>
            <a:chExt cx="247484" cy="249705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" id="12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3" id="13"/>
          <p:cNvSpPr txBox="true"/>
          <p:nvPr/>
        </p:nvSpPr>
        <p:spPr>
          <a:xfrm rot="0">
            <a:off x="5170891" y="298647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grpSp>
        <p:nvGrpSpPr>
          <p:cNvPr name="Group 14" id="14"/>
          <p:cNvGrpSpPr/>
          <p:nvPr/>
        </p:nvGrpSpPr>
        <p:grpSpPr>
          <a:xfrm rot="0">
            <a:off x="5734169" y="3005426"/>
            <a:ext cx="599210" cy="604589"/>
            <a:chOff x="0" y="0"/>
            <a:chExt cx="247484" cy="249705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7" id="17"/>
          <p:cNvSpPr txBox="true"/>
          <p:nvPr/>
        </p:nvSpPr>
        <p:spPr>
          <a:xfrm rot="0">
            <a:off x="5734169" y="298647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grpSp>
        <p:nvGrpSpPr>
          <p:cNvPr name="Group 18" id="18"/>
          <p:cNvGrpSpPr/>
          <p:nvPr/>
        </p:nvGrpSpPr>
        <p:grpSpPr>
          <a:xfrm rot="0">
            <a:off x="6298189" y="3005426"/>
            <a:ext cx="599210" cy="604589"/>
            <a:chOff x="0" y="0"/>
            <a:chExt cx="247484" cy="249705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0" id="20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4041164" y="3575067"/>
            <a:ext cx="601638" cy="604589"/>
            <a:chOff x="0" y="0"/>
            <a:chExt cx="248487" cy="249705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3" id="23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0">
            <a:off x="4041164" y="4143506"/>
            <a:ext cx="601638" cy="604589"/>
            <a:chOff x="0" y="0"/>
            <a:chExt cx="248487" cy="249705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6" id="26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27" id="27"/>
          <p:cNvSpPr txBox="true"/>
          <p:nvPr/>
        </p:nvSpPr>
        <p:spPr>
          <a:xfrm rot="0">
            <a:off x="4043593" y="412455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grpSp>
        <p:nvGrpSpPr>
          <p:cNvPr name="Group 28" id="28"/>
          <p:cNvGrpSpPr/>
          <p:nvPr/>
        </p:nvGrpSpPr>
        <p:grpSpPr>
          <a:xfrm rot="0">
            <a:off x="4041164" y="4713147"/>
            <a:ext cx="604066" cy="604589"/>
            <a:chOff x="0" y="0"/>
            <a:chExt cx="249490" cy="249705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0" id="30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1" id="31"/>
          <p:cNvGrpSpPr/>
          <p:nvPr/>
        </p:nvGrpSpPr>
        <p:grpSpPr>
          <a:xfrm rot="0">
            <a:off x="4041164" y="5285133"/>
            <a:ext cx="604066" cy="604589"/>
            <a:chOff x="0" y="0"/>
            <a:chExt cx="249490" cy="249705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3" id="33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34" id="34"/>
          <p:cNvSpPr txBox="true"/>
          <p:nvPr/>
        </p:nvSpPr>
        <p:spPr>
          <a:xfrm rot="0">
            <a:off x="4046021" y="5277023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grpSp>
        <p:nvGrpSpPr>
          <p:cNvPr name="Group 35" id="35"/>
          <p:cNvGrpSpPr/>
          <p:nvPr/>
        </p:nvGrpSpPr>
        <p:grpSpPr>
          <a:xfrm rot="0">
            <a:off x="4604442" y="4143506"/>
            <a:ext cx="599210" cy="604589"/>
            <a:chOff x="0" y="0"/>
            <a:chExt cx="247484" cy="249705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7" id="37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38" id="38"/>
          <p:cNvSpPr txBox="true"/>
          <p:nvPr/>
        </p:nvSpPr>
        <p:spPr>
          <a:xfrm rot="0">
            <a:off x="4604442" y="412455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grpSp>
        <p:nvGrpSpPr>
          <p:cNvPr name="Group 39" id="39"/>
          <p:cNvGrpSpPr/>
          <p:nvPr/>
        </p:nvGrpSpPr>
        <p:grpSpPr>
          <a:xfrm rot="0">
            <a:off x="5170891" y="4143506"/>
            <a:ext cx="599210" cy="604589"/>
            <a:chOff x="0" y="0"/>
            <a:chExt cx="247484" cy="249705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1" id="41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42" id="42"/>
          <p:cNvSpPr txBox="true"/>
          <p:nvPr/>
        </p:nvSpPr>
        <p:spPr>
          <a:xfrm rot="0">
            <a:off x="5170891" y="412455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grpSp>
        <p:nvGrpSpPr>
          <p:cNvPr name="Group 43" id="43"/>
          <p:cNvGrpSpPr/>
          <p:nvPr/>
        </p:nvGrpSpPr>
        <p:grpSpPr>
          <a:xfrm rot="0">
            <a:off x="5734169" y="4143506"/>
            <a:ext cx="599210" cy="604589"/>
            <a:chOff x="0" y="0"/>
            <a:chExt cx="247484" cy="249705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5" id="45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46" id="46"/>
          <p:cNvSpPr txBox="true"/>
          <p:nvPr/>
        </p:nvSpPr>
        <p:spPr>
          <a:xfrm rot="0">
            <a:off x="5734169" y="412455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grpSp>
        <p:nvGrpSpPr>
          <p:cNvPr name="Group 47" id="47"/>
          <p:cNvGrpSpPr/>
          <p:nvPr/>
        </p:nvGrpSpPr>
        <p:grpSpPr>
          <a:xfrm rot="0">
            <a:off x="6298189" y="4143506"/>
            <a:ext cx="599210" cy="604589"/>
            <a:chOff x="0" y="0"/>
            <a:chExt cx="247484" cy="249705"/>
          </a:xfrm>
        </p:grpSpPr>
        <p:sp>
          <p:nvSpPr>
            <p:cNvPr name="Freeform 48" id="48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9" id="49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0" id="50"/>
          <p:cNvGrpSpPr/>
          <p:nvPr/>
        </p:nvGrpSpPr>
        <p:grpSpPr>
          <a:xfrm rot="0">
            <a:off x="2917677" y="5285133"/>
            <a:ext cx="599210" cy="604589"/>
            <a:chOff x="0" y="0"/>
            <a:chExt cx="247484" cy="249705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2" id="52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3" id="53"/>
          <p:cNvSpPr txBox="true"/>
          <p:nvPr/>
        </p:nvSpPr>
        <p:spPr>
          <a:xfrm rot="0">
            <a:off x="2917677" y="5266186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grpSp>
        <p:nvGrpSpPr>
          <p:cNvPr name="Group 54" id="54"/>
          <p:cNvGrpSpPr/>
          <p:nvPr/>
        </p:nvGrpSpPr>
        <p:grpSpPr>
          <a:xfrm rot="0">
            <a:off x="3481697" y="5285133"/>
            <a:ext cx="599210" cy="604589"/>
            <a:chOff x="0" y="0"/>
            <a:chExt cx="247484" cy="249705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6" id="56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4606871" y="5285133"/>
            <a:ext cx="599210" cy="604589"/>
            <a:chOff x="0" y="0"/>
            <a:chExt cx="247484" cy="249705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9" id="59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0" id="60"/>
          <p:cNvSpPr txBox="true"/>
          <p:nvPr/>
        </p:nvSpPr>
        <p:spPr>
          <a:xfrm rot="0">
            <a:off x="4606871" y="5277023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grpSp>
        <p:nvGrpSpPr>
          <p:cNvPr name="Group 61" id="61"/>
          <p:cNvGrpSpPr/>
          <p:nvPr/>
        </p:nvGrpSpPr>
        <p:grpSpPr>
          <a:xfrm rot="0">
            <a:off x="5170891" y="5285133"/>
            <a:ext cx="599210" cy="604589"/>
            <a:chOff x="0" y="0"/>
            <a:chExt cx="247484" cy="249705"/>
          </a:xfrm>
        </p:grpSpPr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3" id="63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4" id="64"/>
          <p:cNvGrpSpPr/>
          <p:nvPr/>
        </p:nvGrpSpPr>
        <p:grpSpPr>
          <a:xfrm rot="0">
            <a:off x="5170891" y="4713147"/>
            <a:ext cx="599210" cy="604589"/>
            <a:chOff x="0" y="0"/>
            <a:chExt cx="247484" cy="249705"/>
          </a:xfrm>
        </p:grpSpPr>
        <p:sp>
          <p:nvSpPr>
            <p:cNvPr name="Freeform 65" id="65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6" id="66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7" id="67"/>
          <p:cNvGrpSpPr/>
          <p:nvPr/>
        </p:nvGrpSpPr>
        <p:grpSpPr>
          <a:xfrm rot="0">
            <a:off x="5170891" y="6430675"/>
            <a:ext cx="599210" cy="604589"/>
            <a:chOff x="0" y="0"/>
            <a:chExt cx="247484" cy="249705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9" id="69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70" id="70"/>
          <p:cNvSpPr txBox="true"/>
          <p:nvPr/>
        </p:nvSpPr>
        <p:spPr>
          <a:xfrm rot="0">
            <a:off x="5170891" y="6422565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grpSp>
        <p:nvGrpSpPr>
          <p:cNvPr name="Group 71" id="71"/>
          <p:cNvGrpSpPr/>
          <p:nvPr/>
        </p:nvGrpSpPr>
        <p:grpSpPr>
          <a:xfrm rot="0">
            <a:off x="5170891" y="5858690"/>
            <a:ext cx="599210" cy="604589"/>
            <a:chOff x="0" y="0"/>
            <a:chExt cx="247484" cy="249705"/>
          </a:xfrm>
        </p:grpSpPr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3" id="73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74" id="74"/>
          <p:cNvGrpSpPr/>
          <p:nvPr/>
        </p:nvGrpSpPr>
        <p:grpSpPr>
          <a:xfrm rot="0">
            <a:off x="6298189" y="4713147"/>
            <a:ext cx="599210" cy="604589"/>
            <a:chOff x="0" y="0"/>
            <a:chExt cx="247484" cy="249705"/>
          </a:xfrm>
        </p:grpSpPr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6" id="76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77" id="77"/>
          <p:cNvGrpSpPr/>
          <p:nvPr/>
        </p:nvGrpSpPr>
        <p:grpSpPr>
          <a:xfrm rot="0">
            <a:off x="6298189" y="3575067"/>
            <a:ext cx="599210" cy="604589"/>
            <a:chOff x="0" y="0"/>
            <a:chExt cx="247484" cy="249705"/>
          </a:xfrm>
        </p:grpSpPr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9" id="79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0" id="80"/>
          <p:cNvGrpSpPr/>
          <p:nvPr/>
        </p:nvGrpSpPr>
        <p:grpSpPr>
          <a:xfrm rot="0">
            <a:off x="6298189" y="5274296"/>
            <a:ext cx="599210" cy="604589"/>
            <a:chOff x="0" y="0"/>
            <a:chExt cx="247484" cy="249705"/>
          </a:xfrm>
        </p:grpSpPr>
        <p:sp>
          <p:nvSpPr>
            <p:cNvPr name="Freeform 81" id="81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2" id="82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3" id="83"/>
          <p:cNvGrpSpPr/>
          <p:nvPr/>
        </p:nvGrpSpPr>
        <p:grpSpPr>
          <a:xfrm rot="0">
            <a:off x="4038736" y="6430675"/>
            <a:ext cx="604066" cy="604589"/>
            <a:chOff x="0" y="0"/>
            <a:chExt cx="249490" cy="249705"/>
          </a:xfrm>
        </p:grpSpPr>
        <p:sp>
          <p:nvSpPr>
            <p:cNvPr name="Freeform 84" id="84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5" id="85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86" id="86"/>
          <p:cNvSpPr txBox="true"/>
          <p:nvPr/>
        </p:nvSpPr>
        <p:spPr>
          <a:xfrm rot="0">
            <a:off x="4043593" y="642256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grpSp>
        <p:nvGrpSpPr>
          <p:cNvPr name="Group 87" id="87"/>
          <p:cNvGrpSpPr/>
          <p:nvPr/>
        </p:nvGrpSpPr>
        <p:grpSpPr>
          <a:xfrm rot="0">
            <a:off x="2915249" y="6430675"/>
            <a:ext cx="599210" cy="604589"/>
            <a:chOff x="0" y="0"/>
            <a:chExt cx="247484" cy="249705"/>
          </a:xfrm>
        </p:grpSpPr>
        <p:sp>
          <p:nvSpPr>
            <p:cNvPr name="Freeform 88" id="88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9" id="89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90" id="90"/>
          <p:cNvSpPr txBox="true"/>
          <p:nvPr/>
        </p:nvSpPr>
        <p:spPr>
          <a:xfrm rot="0">
            <a:off x="2915249" y="6411729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</a:t>
            </a:r>
          </a:p>
        </p:txBody>
      </p:sp>
      <p:grpSp>
        <p:nvGrpSpPr>
          <p:cNvPr name="Group 91" id="91"/>
          <p:cNvGrpSpPr/>
          <p:nvPr/>
        </p:nvGrpSpPr>
        <p:grpSpPr>
          <a:xfrm rot="0">
            <a:off x="3479269" y="6430675"/>
            <a:ext cx="599210" cy="604589"/>
            <a:chOff x="0" y="0"/>
            <a:chExt cx="247484" cy="249705"/>
          </a:xfrm>
        </p:grpSpPr>
        <p:sp>
          <p:nvSpPr>
            <p:cNvPr name="Freeform 92" id="92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3" id="93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94" id="94"/>
          <p:cNvGrpSpPr/>
          <p:nvPr/>
        </p:nvGrpSpPr>
        <p:grpSpPr>
          <a:xfrm rot="0">
            <a:off x="4604442" y="6430675"/>
            <a:ext cx="599210" cy="604589"/>
            <a:chOff x="0" y="0"/>
            <a:chExt cx="247484" cy="249705"/>
          </a:xfrm>
        </p:grpSpPr>
        <p:sp>
          <p:nvSpPr>
            <p:cNvPr name="Freeform 95" id="95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6" id="96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97" id="97"/>
          <p:cNvGrpSpPr/>
          <p:nvPr/>
        </p:nvGrpSpPr>
        <p:grpSpPr>
          <a:xfrm rot="0">
            <a:off x="2917677" y="3005426"/>
            <a:ext cx="599210" cy="604589"/>
            <a:chOff x="0" y="0"/>
            <a:chExt cx="247484" cy="249705"/>
          </a:xfrm>
        </p:grpSpPr>
        <p:sp>
          <p:nvSpPr>
            <p:cNvPr name="Freeform 98" id="98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9" id="99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0" id="100"/>
          <p:cNvGrpSpPr/>
          <p:nvPr/>
        </p:nvGrpSpPr>
        <p:grpSpPr>
          <a:xfrm rot="0">
            <a:off x="2917677" y="3575067"/>
            <a:ext cx="601638" cy="604589"/>
            <a:chOff x="0" y="0"/>
            <a:chExt cx="248487" cy="249705"/>
          </a:xfrm>
        </p:grpSpPr>
        <p:sp>
          <p:nvSpPr>
            <p:cNvPr name="Freeform 101" id="101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2" id="102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3" id="103"/>
          <p:cNvGrpSpPr/>
          <p:nvPr/>
        </p:nvGrpSpPr>
        <p:grpSpPr>
          <a:xfrm rot="0">
            <a:off x="2917677" y="4143506"/>
            <a:ext cx="601638" cy="604589"/>
            <a:chOff x="0" y="0"/>
            <a:chExt cx="248487" cy="249705"/>
          </a:xfrm>
        </p:grpSpPr>
        <p:sp>
          <p:nvSpPr>
            <p:cNvPr name="Freeform 104" id="104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5" id="105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6" id="106"/>
          <p:cNvGrpSpPr/>
          <p:nvPr/>
        </p:nvGrpSpPr>
        <p:grpSpPr>
          <a:xfrm rot="0">
            <a:off x="2917677" y="4713147"/>
            <a:ext cx="604066" cy="604589"/>
            <a:chOff x="0" y="0"/>
            <a:chExt cx="249490" cy="249705"/>
          </a:xfrm>
        </p:grpSpPr>
        <p:sp>
          <p:nvSpPr>
            <p:cNvPr name="Freeform 107" id="107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8" id="108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9" id="109"/>
          <p:cNvGrpSpPr/>
          <p:nvPr/>
        </p:nvGrpSpPr>
        <p:grpSpPr>
          <a:xfrm rot="0">
            <a:off x="2916463" y="7002661"/>
            <a:ext cx="597995" cy="604589"/>
            <a:chOff x="0" y="0"/>
            <a:chExt cx="246982" cy="249705"/>
          </a:xfrm>
        </p:grpSpPr>
        <p:sp>
          <p:nvSpPr>
            <p:cNvPr name="Freeform 110" id="110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1" id="111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12" id="112"/>
          <p:cNvGrpSpPr/>
          <p:nvPr/>
        </p:nvGrpSpPr>
        <p:grpSpPr>
          <a:xfrm rot="0">
            <a:off x="2916463" y="7572302"/>
            <a:ext cx="597995" cy="604589"/>
            <a:chOff x="0" y="0"/>
            <a:chExt cx="246982" cy="249705"/>
          </a:xfrm>
        </p:grpSpPr>
        <p:sp>
          <p:nvSpPr>
            <p:cNvPr name="Freeform 113" id="113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4" id="114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15" id="115"/>
          <p:cNvSpPr txBox="true"/>
          <p:nvPr/>
        </p:nvSpPr>
        <p:spPr>
          <a:xfrm rot="0">
            <a:off x="2918891" y="755335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</a:t>
            </a:r>
          </a:p>
        </p:txBody>
      </p:sp>
      <p:grpSp>
        <p:nvGrpSpPr>
          <p:cNvPr name="Group 116" id="116"/>
          <p:cNvGrpSpPr/>
          <p:nvPr/>
        </p:nvGrpSpPr>
        <p:grpSpPr>
          <a:xfrm rot="0">
            <a:off x="2916463" y="8140741"/>
            <a:ext cx="597995" cy="604589"/>
            <a:chOff x="0" y="0"/>
            <a:chExt cx="246982" cy="249705"/>
          </a:xfrm>
        </p:grpSpPr>
        <p:sp>
          <p:nvSpPr>
            <p:cNvPr name="Freeform 117" id="117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8" id="118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19" id="119"/>
          <p:cNvGrpSpPr/>
          <p:nvPr/>
        </p:nvGrpSpPr>
        <p:grpSpPr>
          <a:xfrm rot="0">
            <a:off x="2916463" y="8710382"/>
            <a:ext cx="597995" cy="604589"/>
            <a:chOff x="0" y="0"/>
            <a:chExt cx="246982" cy="249705"/>
          </a:xfrm>
        </p:grpSpPr>
        <p:sp>
          <p:nvSpPr>
            <p:cNvPr name="Freeform 120" id="120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1" id="121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22" id="122"/>
          <p:cNvGrpSpPr/>
          <p:nvPr/>
        </p:nvGrpSpPr>
        <p:grpSpPr>
          <a:xfrm rot="0">
            <a:off x="2354224" y="7574646"/>
            <a:ext cx="599210" cy="604589"/>
            <a:chOff x="0" y="0"/>
            <a:chExt cx="247484" cy="249705"/>
          </a:xfrm>
        </p:grpSpPr>
        <p:sp>
          <p:nvSpPr>
            <p:cNvPr name="Freeform 123" id="123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4" id="124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25" id="125"/>
          <p:cNvSpPr txBox="true"/>
          <p:nvPr/>
        </p:nvSpPr>
        <p:spPr>
          <a:xfrm rot="0">
            <a:off x="2354224" y="7566536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grpSp>
        <p:nvGrpSpPr>
          <p:cNvPr name="Group 126" id="126"/>
          <p:cNvGrpSpPr/>
          <p:nvPr/>
        </p:nvGrpSpPr>
        <p:grpSpPr>
          <a:xfrm rot="0">
            <a:off x="1222069" y="7574646"/>
            <a:ext cx="604066" cy="604589"/>
            <a:chOff x="0" y="0"/>
            <a:chExt cx="249490" cy="249705"/>
          </a:xfrm>
        </p:grpSpPr>
        <p:sp>
          <p:nvSpPr>
            <p:cNvPr name="Freeform 127" id="127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8" id="128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29" id="129"/>
          <p:cNvSpPr txBox="true"/>
          <p:nvPr/>
        </p:nvSpPr>
        <p:spPr>
          <a:xfrm rot="0">
            <a:off x="1226926" y="7566536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grpSp>
        <p:nvGrpSpPr>
          <p:cNvPr name="Group 130" id="130"/>
          <p:cNvGrpSpPr/>
          <p:nvPr/>
        </p:nvGrpSpPr>
        <p:grpSpPr>
          <a:xfrm rot="0">
            <a:off x="662602" y="7574646"/>
            <a:ext cx="599210" cy="604589"/>
            <a:chOff x="0" y="0"/>
            <a:chExt cx="247484" cy="249705"/>
          </a:xfrm>
        </p:grpSpPr>
        <p:sp>
          <p:nvSpPr>
            <p:cNvPr name="Freeform 131" id="131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2" id="132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33" id="133"/>
          <p:cNvGrpSpPr/>
          <p:nvPr/>
        </p:nvGrpSpPr>
        <p:grpSpPr>
          <a:xfrm rot="0">
            <a:off x="1787776" y="7574646"/>
            <a:ext cx="599210" cy="604589"/>
            <a:chOff x="0" y="0"/>
            <a:chExt cx="247484" cy="249705"/>
          </a:xfrm>
        </p:grpSpPr>
        <p:sp>
          <p:nvSpPr>
            <p:cNvPr name="Freeform 134" id="134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5" id="135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36" id="136"/>
          <p:cNvGrpSpPr/>
          <p:nvPr/>
        </p:nvGrpSpPr>
        <p:grpSpPr>
          <a:xfrm rot="0">
            <a:off x="662602" y="6433019"/>
            <a:ext cx="601638" cy="604589"/>
            <a:chOff x="0" y="0"/>
            <a:chExt cx="248487" cy="249705"/>
          </a:xfrm>
        </p:grpSpPr>
        <p:sp>
          <p:nvSpPr>
            <p:cNvPr name="Freeform 137" id="137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8" id="138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39" id="139"/>
          <p:cNvGrpSpPr/>
          <p:nvPr/>
        </p:nvGrpSpPr>
        <p:grpSpPr>
          <a:xfrm rot="0">
            <a:off x="662602" y="7002661"/>
            <a:ext cx="601638" cy="604589"/>
            <a:chOff x="0" y="0"/>
            <a:chExt cx="248487" cy="249705"/>
          </a:xfrm>
        </p:grpSpPr>
        <p:sp>
          <p:nvSpPr>
            <p:cNvPr name="Freeform 140" id="140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1" id="141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2" id="142"/>
          <p:cNvGrpSpPr/>
          <p:nvPr/>
        </p:nvGrpSpPr>
        <p:grpSpPr>
          <a:xfrm rot="0">
            <a:off x="665030" y="8140741"/>
            <a:ext cx="597995" cy="604589"/>
            <a:chOff x="0" y="0"/>
            <a:chExt cx="246982" cy="249705"/>
          </a:xfrm>
        </p:grpSpPr>
        <p:sp>
          <p:nvSpPr>
            <p:cNvPr name="Freeform 143" id="143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4" id="144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5" id="145"/>
          <p:cNvGrpSpPr/>
          <p:nvPr/>
        </p:nvGrpSpPr>
        <p:grpSpPr>
          <a:xfrm rot="0">
            <a:off x="665030" y="8710382"/>
            <a:ext cx="597995" cy="604589"/>
            <a:chOff x="0" y="0"/>
            <a:chExt cx="246982" cy="249705"/>
          </a:xfrm>
        </p:grpSpPr>
        <p:sp>
          <p:nvSpPr>
            <p:cNvPr name="Freeform 146" id="146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7" id="147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8" id="148"/>
          <p:cNvGrpSpPr/>
          <p:nvPr/>
        </p:nvGrpSpPr>
        <p:grpSpPr>
          <a:xfrm rot="0">
            <a:off x="1792359" y="5307124"/>
            <a:ext cx="599210" cy="604589"/>
            <a:chOff x="0" y="0"/>
            <a:chExt cx="247484" cy="249705"/>
          </a:xfrm>
        </p:grpSpPr>
        <p:sp>
          <p:nvSpPr>
            <p:cNvPr name="Freeform 149" id="149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0" id="150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51" id="151"/>
          <p:cNvGrpSpPr/>
          <p:nvPr/>
        </p:nvGrpSpPr>
        <p:grpSpPr>
          <a:xfrm rot="0">
            <a:off x="1792359" y="5876765"/>
            <a:ext cx="601638" cy="604589"/>
            <a:chOff x="0" y="0"/>
            <a:chExt cx="248487" cy="249705"/>
          </a:xfrm>
        </p:grpSpPr>
        <p:sp>
          <p:nvSpPr>
            <p:cNvPr name="Freeform 152" id="152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3" id="153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54" id="154"/>
          <p:cNvGrpSpPr/>
          <p:nvPr/>
        </p:nvGrpSpPr>
        <p:grpSpPr>
          <a:xfrm rot="0">
            <a:off x="1792359" y="6445204"/>
            <a:ext cx="601638" cy="604589"/>
            <a:chOff x="0" y="0"/>
            <a:chExt cx="248487" cy="249705"/>
          </a:xfrm>
        </p:grpSpPr>
        <p:sp>
          <p:nvSpPr>
            <p:cNvPr name="Freeform 155" id="155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6" id="156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57" id="157"/>
          <p:cNvGrpSpPr/>
          <p:nvPr/>
        </p:nvGrpSpPr>
        <p:grpSpPr>
          <a:xfrm rot="0">
            <a:off x="1792359" y="7014845"/>
            <a:ext cx="604066" cy="604589"/>
            <a:chOff x="0" y="0"/>
            <a:chExt cx="249490" cy="249705"/>
          </a:xfrm>
        </p:grpSpPr>
        <p:sp>
          <p:nvSpPr>
            <p:cNvPr name="Freeform 158" id="158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9" id="159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60" id="160"/>
          <p:cNvSpPr txBox="true"/>
          <p:nvPr/>
        </p:nvSpPr>
        <p:spPr>
          <a:xfrm rot="0">
            <a:off x="820284" y="980366"/>
            <a:ext cx="1048496" cy="4302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38"/>
              </a:lnSpc>
              <a:spcBef>
                <a:spcPct val="0"/>
              </a:spcBef>
            </a:pPr>
            <a:r>
              <a:rPr lang="en-US" sz="245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TextBox 161" id="161"/>
          <p:cNvSpPr txBox="true"/>
          <p:nvPr/>
        </p:nvSpPr>
        <p:spPr>
          <a:xfrm rot="0">
            <a:off x="3781127" y="980366"/>
            <a:ext cx="1048496" cy="4302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38"/>
              </a:lnSpc>
              <a:spcBef>
                <a:spcPct val="0"/>
              </a:spcBef>
            </a:pPr>
            <a:r>
              <a:rPr lang="en-US" sz="245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Date:</a:t>
            </a:r>
          </a:p>
        </p:txBody>
      </p:sp>
      <p:sp>
        <p:nvSpPr>
          <p:cNvPr name="AutoShape 162" id="162"/>
          <p:cNvSpPr/>
          <p:nvPr/>
        </p:nvSpPr>
        <p:spPr>
          <a:xfrm>
            <a:off x="757127" y="1382778"/>
            <a:ext cx="6048000" cy="18529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63" id="163"/>
          <p:cNvSpPr/>
          <p:nvPr/>
        </p:nvSpPr>
        <p:spPr>
          <a:xfrm flipH="false" flipV="false" rot="0">
            <a:off x="2269302" y="2374145"/>
            <a:ext cx="3024000" cy="27491"/>
          </a:xfrm>
          <a:custGeom>
            <a:avLst/>
            <a:gdLst/>
            <a:ahLst/>
            <a:cxnLst/>
            <a:rect r="r" b="b" t="t" l="l"/>
            <a:pathLst>
              <a:path h="27491" w="3024000">
                <a:moveTo>
                  <a:pt x="0" y="0"/>
                </a:moveTo>
                <a:lnTo>
                  <a:pt x="3024000" y="0"/>
                </a:lnTo>
                <a:lnTo>
                  <a:pt x="3024000" y="27491"/>
                </a:lnTo>
                <a:lnTo>
                  <a:pt x="0" y="274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4" id="164"/>
          <p:cNvSpPr txBox="true"/>
          <p:nvPr/>
        </p:nvSpPr>
        <p:spPr>
          <a:xfrm rot="0">
            <a:off x="6298189" y="298647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</a:t>
            </a:r>
          </a:p>
        </p:txBody>
      </p:sp>
      <p:sp>
        <p:nvSpPr>
          <p:cNvPr name="TextBox 165" id="165"/>
          <p:cNvSpPr txBox="true"/>
          <p:nvPr/>
        </p:nvSpPr>
        <p:spPr>
          <a:xfrm rot="0">
            <a:off x="4043593" y="355612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TextBox 166" id="166"/>
          <p:cNvSpPr txBox="true"/>
          <p:nvPr/>
        </p:nvSpPr>
        <p:spPr>
          <a:xfrm rot="0">
            <a:off x="4046021" y="469420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67" id="167"/>
          <p:cNvSpPr txBox="true"/>
          <p:nvPr/>
        </p:nvSpPr>
        <p:spPr>
          <a:xfrm rot="0">
            <a:off x="6298189" y="412455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TextBox 168" id="168"/>
          <p:cNvSpPr txBox="true"/>
          <p:nvPr/>
        </p:nvSpPr>
        <p:spPr>
          <a:xfrm rot="0">
            <a:off x="3481697" y="5266186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TextBox 169" id="169"/>
          <p:cNvSpPr txBox="true"/>
          <p:nvPr/>
        </p:nvSpPr>
        <p:spPr>
          <a:xfrm rot="0">
            <a:off x="5170891" y="5277023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sp>
        <p:nvSpPr>
          <p:cNvPr name="TextBox 170" id="170"/>
          <p:cNvSpPr txBox="true"/>
          <p:nvPr/>
        </p:nvSpPr>
        <p:spPr>
          <a:xfrm rot="0">
            <a:off x="5170891" y="469420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TextBox 171" id="171"/>
          <p:cNvSpPr txBox="true"/>
          <p:nvPr/>
        </p:nvSpPr>
        <p:spPr>
          <a:xfrm rot="0">
            <a:off x="5170891" y="5839743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72" id="172"/>
          <p:cNvSpPr txBox="true"/>
          <p:nvPr/>
        </p:nvSpPr>
        <p:spPr>
          <a:xfrm rot="0">
            <a:off x="6298189" y="469420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73" id="173"/>
          <p:cNvSpPr txBox="true"/>
          <p:nvPr/>
        </p:nvSpPr>
        <p:spPr>
          <a:xfrm rot="0">
            <a:off x="6298189" y="355612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TextBox 174" id="174"/>
          <p:cNvSpPr txBox="true"/>
          <p:nvPr/>
        </p:nvSpPr>
        <p:spPr>
          <a:xfrm rot="0">
            <a:off x="6298189" y="5255349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TextBox 175" id="175"/>
          <p:cNvSpPr txBox="true"/>
          <p:nvPr/>
        </p:nvSpPr>
        <p:spPr>
          <a:xfrm rot="0">
            <a:off x="3479269" y="641172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TextBox 176" id="176"/>
          <p:cNvSpPr txBox="true"/>
          <p:nvPr/>
        </p:nvSpPr>
        <p:spPr>
          <a:xfrm rot="0">
            <a:off x="4604442" y="642256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77" id="177"/>
          <p:cNvSpPr txBox="true"/>
          <p:nvPr/>
        </p:nvSpPr>
        <p:spPr>
          <a:xfrm rot="0">
            <a:off x="2917677" y="2986479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</a:t>
            </a:r>
          </a:p>
        </p:txBody>
      </p:sp>
      <p:sp>
        <p:nvSpPr>
          <p:cNvPr name="TextBox 178" id="178"/>
          <p:cNvSpPr txBox="true"/>
          <p:nvPr/>
        </p:nvSpPr>
        <p:spPr>
          <a:xfrm rot="0">
            <a:off x="2920105" y="355612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TextBox 179" id="179"/>
          <p:cNvSpPr txBox="true"/>
          <p:nvPr/>
        </p:nvSpPr>
        <p:spPr>
          <a:xfrm rot="0">
            <a:off x="2920105" y="412455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sp>
        <p:nvSpPr>
          <p:cNvPr name="TextBox 180" id="180"/>
          <p:cNvSpPr txBox="true"/>
          <p:nvPr/>
        </p:nvSpPr>
        <p:spPr>
          <a:xfrm rot="0">
            <a:off x="2922534" y="469420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81" id="181"/>
          <p:cNvSpPr txBox="true"/>
          <p:nvPr/>
        </p:nvSpPr>
        <p:spPr>
          <a:xfrm rot="0">
            <a:off x="2916463" y="6983714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TextBox 182" id="182"/>
          <p:cNvSpPr txBox="true"/>
          <p:nvPr/>
        </p:nvSpPr>
        <p:spPr>
          <a:xfrm rot="0">
            <a:off x="2918891" y="8121794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83" id="183"/>
          <p:cNvSpPr txBox="true"/>
          <p:nvPr/>
        </p:nvSpPr>
        <p:spPr>
          <a:xfrm rot="0">
            <a:off x="2921320" y="8691435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184" id="184"/>
          <p:cNvSpPr txBox="true"/>
          <p:nvPr/>
        </p:nvSpPr>
        <p:spPr>
          <a:xfrm rot="0">
            <a:off x="662602" y="755569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</a:t>
            </a:r>
          </a:p>
        </p:txBody>
      </p:sp>
      <p:sp>
        <p:nvSpPr>
          <p:cNvPr name="TextBox 185" id="185"/>
          <p:cNvSpPr txBox="true"/>
          <p:nvPr/>
        </p:nvSpPr>
        <p:spPr>
          <a:xfrm rot="0">
            <a:off x="1787776" y="7566536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TextBox 186" id="186"/>
          <p:cNvSpPr txBox="true"/>
          <p:nvPr/>
        </p:nvSpPr>
        <p:spPr>
          <a:xfrm rot="0">
            <a:off x="662602" y="6414073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</a:t>
            </a:r>
          </a:p>
        </p:txBody>
      </p:sp>
      <p:sp>
        <p:nvSpPr>
          <p:cNvPr name="TextBox 187" id="187"/>
          <p:cNvSpPr txBox="true"/>
          <p:nvPr/>
        </p:nvSpPr>
        <p:spPr>
          <a:xfrm rot="0">
            <a:off x="665030" y="6983714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TextBox 188" id="188"/>
          <p:cNvSpPr txBox="true"/>
          <p:nvPr/>
        </p:nvSpPr>
        <p:spPr>
          <a:xfrm rot="0">
            <a:off x="667459" y="8121794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89" id="189"/>
          <p:cNvSpPr txBox="true"/>
          <p:nvPr/>
        </p:nvSpPr>
        <p:spPr>
          <a:xfrm rot="0">
            <a:off x="669887" y="869143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0</a:t>
            </a:r>
          </a:p>
        </p:txBody>
      </p:sp>
      <p:sp>
        <p:nvSpPr>
          <p:cNvPr name="TextBox 190" id="190"/>
          <p:cNvSpPr txBox="true"/>
          <p:nvPr/>
        </p:nvSpPr>
        <p:spPr>
          <a:xfrm rot="0">
            <a:off x="1792359" y="5288177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</a:t>
            </a:r>
          </a:p>
        </p:txBody>
      </p:sp>
      <p:sp>
        <p:nvSpPr>
          <p:cNvPr name="TextBox 191" id="191"/>
          <p:cNvSpPr txBox="true"/>
          <p:nvPr/>
        </p:nvSpPr>
        <p:spPr>
          <a:xfrm rot="0">
            <a:off x="1794787" y="5857818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TextBox 192" id="192"/>
          <p:cNvSpPr txBox="true"/>
          <p:nvPr/>
        </p:nvSpPr>
        <p:spPr>
          <a:xfrm rot="0">
            <a:off x="1794787" y="6426257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TextBox 193" id="193"/>
          <p:cNvSpPr txBox="true"/>
          <p:nvPr/>
        </p:nvSpPr>
        <p:spPr>
          <a:xfrm rot="0">
            <a:off x="1797215" y="6995898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94" id="194"/>
          <p:cNvSpPr txBox="true"/>
          <p:nvPr/>
        </p:nvSpPr>
        <p:spPr>
          <a:xfrm rot="0">
            <a:off x="1334347" y="1878838"/>
            <a:ext cx="4891306" cy="4953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41"/>
              </a:lnSpc>
            </a:pPr>
            <a:r>
              <a:rPr lang="en-US" sz="3892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Subtraction Crossword</a:t>
            </a:r>
          </a:p>
        </p:txBody>
      </p:sp>
      <p:sp>
        <p:nvSpPr>
          <p:cNvPr name="TextBox 195" id="195"/>
          <p:cNvSpPr txBox="true"/>
          <p:nvPr/>
        </p:nvSpPr>
        <p:spPr>
          <a:xfrm rot="0">
            <a:off x="1698397" y="892299"/>
            <a:ext cx="1691493" cy="4302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36"/>
              </a:lnSpc>
            </a:pPr>
            <a:r>
              <a:rPr lang="en-US" sz="2454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ANSWER KE﻿Y</a:t>
            </a:r>
          </a:p>
        </p:txBody>
      </p:sp>
      <p:sp>
        <p:nvSpPr>
          <p:cNvPr name="Freeform 196" id="196"/>
          <p:cNvSpPr/>
          <p:nvPr/>
        </p:nvSpPr>
        <p:spPr>
          <a:xfrm flipH="false" flipV="false" rot="0">
            <a:off x="924328" y="3098775"/>
            <a:ext cx="1598253" cy="1723606"/>
          </a:xfrm>
          <a:custGeom>
            <a:avLst/>
            <a:gdLst/>
            <a:ahLst/>
            <a:cxnLst/>
            <a:rect r="r" b="b" t="t" l="l"/>
            <a:pathLst>
              <a:path h="1723606" w="1598253">
                <a:moveTo>
                  <a:pt x="0" y="0"/>
                </a:moveTo>
                <a:lnTo>
                  <a:pt x="1598253" y="0"/>
                </a:lnTo>
                <a:lnTo>
                  <a:pt x="1598253" y="1723606"/>
                </a:lnTo>
                <a:lnTo>
                  <a:pt x="0" y="172360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7" id="197"/>
          <p:cNvSpPr/>
          <p:nvPr/>
        </p:nvSpPr>
        <p:spPr>
          <a:xfrm flipH="false" flipV="false" rot="0">
            <a:off x="4249018" y="7487002"/>
            <a:ext cx="1830356" cy="1707223"/>
          </a:xfrm>
          <a:custGeom>
            <a:avLst/>
            <a:gdLst/>
            <a:ahLst/>
            <a:cxnLst/>
            <a:rect r="r" b="b" t="t" l="l"/>
            <a:pathLst>
              <a:path h="1707223" w="1830356">
                <a:moveTo>
                  <a:pt x="0" y="0"/>
                </a:moveTo>
                <a:lnTo>
                  <a:pt x="1830356" y="0"/>
                </a:lnTo>
                <a:lnTo>
                  <a:pt x="1830356" y="1707223"/>
                </a:lnTo>
                <a:lnTo>
                  <a:pt x="0" y="170722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DAGZn3bg0y0</dc:identifier>
  <dcterms:modified xsi:type="dcterms:W3CDTF">2011-08-01T06:04:30Z</dcterms:modified>
  <cp:revision>1</cp:revision>
  <dc:title>Black and White Subtraction Crossword Puzzle</dc:title>
</cp:coreProperties>
</file>