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Efour Digital Pro" charset="1" panose="02000500000000000000"/>
      <p:regular r:id="rId7"/>
    </p:embeddedFont>
    <p:embeddedFont>
      <p:font typeface="Lazord Sans Serif Expanded" charset="1" panose="020B000903000000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0E6D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0849" y="717260"/>
            <a:ext cx="6978302" cy="9257480"/>
            <a:chOff x="0" y="0"/>
            <a:chExt cx="2500866" cy="331767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00866" cy="3317672"/>
            </a:xfrm>
            <a:custGeom>
              <a:avLst/>
              <a:gdLst/>
              <a:ahLst/>
              <a:cxnLst/>
              <a:rect r="r" b="b" t="t" l="l"/>
              <a:pathLst>
                <a:path h="3317672" w="2500866">
                  <a:moveTo>
                    <a:pt x="41049" y="0"/>
                  </a:moveTo>
                  <a:lnTo>
                    <a:pt x="2459817" y="0"/>
                  </a:lnTo>
                  <a:cubicBezTo>
                    <a:pt x="2482488" y="0"/>
                    <a:pt x="2500866" y="18378"/>
                    <a:pt x="2500866" y="41049"/>
                  </a:cubicBezTo>
                  <a:lnTo>
                    <a:pt x="2500866" y="3276623"/>
                  </a:lnTo>
                  <a:cubicBezTo>
                    <a:pt x="2500866" y="3299294"/>
                    <a:pt x="2482488" y="3317672"/>
                    <a:pt x="2459817" y="3317672"/>
                  </a:cubicBezTo>
                  <a:lnTo>
                    <a:pt x="41049" y="3317672"/>
                  </a:lnTo>
                  <a:cubicBezTo>
                    <a:pt x="18378" y="3317672"/>
                    <a:pt x="0" y="3299294"/>
                    <a:pt x="0" y="3276623"/>
                  </a:cubicBezTo>
                  <a:lnTo>
                    <a:pt x="0" y="41049"/>
                  </a:lnTo>
                  <a:cubicBezTo>
                    <a:pt x="0" y="18378"/>
                    <a:pt x="18378" y="0"/>
                    <a:pt x="410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57150"/>
              <a:ext cx="2500866" cy="3374822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178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756000" y="258780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2303568" y="258780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851135" y="258780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398703" y="258780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405055" y="2835606"/>
            <a:ext cx="308160" cy="454849"/>
          </a:xfrm>
          <a:custGeom>
            <a:avLst/>
            <a:gdLst/>
            <a:ahLst/>
            <a:cxnLst/>
            <a:rect r="r" b="b" t="t" l="l"/>
            <a:pathLst>
              <a:path h="454849" w="308160">
                <a:moveTo>
                  <a:pt x="0" y="0"/>
                </a:moveTo>
                <a:lnTo>
                  <a:pt x="308160" y="0"/>
                </a:lnTo>
                <a:lnTo>
                  <a:pt x="308160" y="454849"/>
                </a:lnTo>
                <a:lnTo>
                  <a:pt x="0" y="45484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10800000">
            <a:off x="2755755" y="3249092"/>
            <a:ext cx="308160" cy="454849"/>
          </a:xfrm>
          <a:custGeom>
            <a:avLst/>
            <a:gdLst/>
            <a:ahLst/>
            <a:cxnLst/>
            <a:rect r="r" b="b" t="t" l="l"/>
            <a:pathLst>
              <a:path h="454849" w="308160">
                <a:moveTo>
                  <a:pt x="0" y="0"/>
                </a:moveTo>
                <a:lnTo>
                  <a:pt x="308160" y="0"/>
                </a:lnTo>
                <a:lnTo>
                  <a:pt x="308160" y="454849"/>
                </a:lnTo>
                <a:lnTo>
                  <a:pt x="0" y="45484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3654010">
            <a:off x="4473045" y="2844138"/>
            <a:ext cx="287159" cy="560766"/>
          </a:xfrm>
          <a:custGeom>
            <a:avLst/>
            <a:gdLst/>
            <a:ahLst/>
            <a:cxnLst/>
            <a:rect r="r" b="b" t="t" l="l"/>
            <a:pathLst>
              <a:path h="560766" w="287159">
                <a:moveTo>
                  <a:pt x="0" y="0"/>
                </a:moveTo>
                <a:lnTo>
                  <a:pt x="287160" y="0"/>
                </a:lnTo>
                <a:lnTo>
                  <a:pt x="287160" y="560766"/>
                </a:lnTo>
                <a:lnTo>
                  <a:pt x="0" y="56076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5400000">
            <a:off x="6216246" y="2979852"/>
            <a:ext cx="212767" cy="502105"/>
          </a:xfrm>
          <a:custGeom>
            <a:avLst/>
            <a:gdLst/>
            <a:ahLst/>
            <a:cxnLst/>
            <a:rect r="r" b="b" t="t" l="l"/>
            <a:pathLst>
              <a:path h="502105" w="212767">
                <a:moveTo>
                  <a:pt x="0" y="0"/>
                </a:moveTo>
                <a:lnTo>
                  <a:pt x="212767" y="0"/>
                </a:lnTo>
                <a:lnTo>
                  <a:pt x="212767" y="502105"/>
                </a:lnTo>
                <a:lnTo>
                  <a:pt x="0" y="50210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3" id="13"/>
          <p:cNvSpPr/>
          <p:nvPr/>
        </p:nvSpPr>
        <p:spPr>
          <a:xfrm>
            <a:off x="1094440" y="457375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>
            <a:off x="2642008" y="457375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>
            <a:off x="4189575" y="457375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>
            <a:off x="5737143" y="457375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7" id="17"/>
          <p:cNvSpPr/>
          <p:nvPr/>
        </p:nvSpPr>
        <p:spPr>
          <a:xfrm flipH="false" flipV="false" rot="0">
            <a:off x="756000" y="741662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303568" y="741662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3851135" y="741662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5398703" y="741662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1" id="21"/>
          <p:cNvSpPr/>
          <p:nvPr/>
        </p:nvSpPr>
        <p:spPr>
          <a:xfrm>
            <a:off x="1094440" y="940257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2642008" y="940257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>
            <a:off x="4189575" y="940257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>
            <a:off x="5737143" y="940257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5" id="25"/>
          <p:cNvSpPr/>
          <p:nvPr/>
        </p:nvSpPr>
        <p:spPr>
          <a:xfrm flipH="false" flipV="false" rot="0">
            <a:off x="756000" y="495445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2303568" y="495445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3851135" y="495445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398703" y="4954456"/>
            <a:ext cx="1405297" cy="1405297"/>
          </a:xfrm>
          <a:custGeom>
            <a:avLst/>
            <a:gdLst/>
            <a:ahLst/>
            <a:cxnLst/>
            <a:rect r="r" b="b" t="t" l="l"/>
            <a:pathLst>
              <a:path h="1405297" w="1405297">
                <a:moveTo>
                  <a:pt x="0" y="0"/>
                </a:moveTo>
                <a:lnTo>
                  <a:pt x="1405297" y="0"/>
                </a:lnTo>
                <a:lnTo>
                  <a:pt x="1405297" y="1405298"/>
                </a:lnTo>
                <a:lnTo>
                  <a:pt x="0" y="14052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9" id="29"/>
          <p:cNvSpPr/>
          <p:nvPr/>
        </p:nvSpPr>
        <p:spPr>
          <a:xfrm>
            <a:off x="1094440" y="694040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>
            <a:off x="2642008" y="694040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>
            <a:off x="4189575" y="694040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>
            <a:off x="5737143" y="6940404"/>
            <a:ext cx="1030791" cy="6811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3" id="33"/>
          <p:cNvSpPr/>
          <p:nvPr/>
        </p:nvSpPr>
        <p:spPr>
          <a:xfrm flipH="false" flipV="false" rot="-1819215">
            <a:off x="1375920" y="5243419"/>
            <a:ext cx="187566" cy="644003"/>
          </a:xfrm>
          <a:custGeom>
            <a:avLst/>
            <a:gdLst/>
            <a:ahLst/>
            <a:cxnLst/>
            <a:rect r="r" b="b" t="t" l="l"/>
            <a:pathLst>
              <a:path h="644003" w="187566">
                <a:moveTo>
                  <a:pt x="0" y="0"/>
                </a:moveTo>
                <a:lnTo>
                  <a:pt x="187566" y="0"/>
                </a:lnTo>
                <a:lnTo>
                  <a:pt x="187566" y="644003"/>
                </a:lnTo>
                <a:lnTo>
                  <a:pt x="0" y="64400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4" id="34"/>
          <p:cNvGrpSpPr/>
          <p:nvPr/>
        </p:nvGrpSpPr>
        <p:grpSpPr>
          <a:xfrm rot="-2165639">
            <a:off x="2657549" y="5332839"/>
            <a:ext cx="371616" cy="416986"/>
            <a:chOff x="0" y="0"/>
            <a:chExt cx="495489" cy="555982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382879" cy="524195"/>
            </a:xfrm>
            <a:custGeom>
              <a:avLst/>
              <a:gdLst/>
              <a:ahLst/>
              <a:cxnLst/>
              <a:rect r="r" b="b" t="t" l="l"/>
              <a:pathLst>
                <a:path h="524195" w="382879">
                  <a:moveTo>
                    <a:pt x="0" y="0"/>
                  </a:moveTo>
                  <a:lnTo>
                    <a:pt x="382879" y="0"/>
                  </a:lnTo>
                  <a:lnTo>
                    <a:pt x="382879" y="524195"/>
                  </a:lnTo>
                  <a:lnTo>
                    <a:pt x="0" y="5241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-42635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7105866">
              <a:off x="126000" y="241758"/>
              <a:ext cx="382879" cy="197647"/>
            </a:xfrm>
            <a:custGeom>
              <a:avLst/>
              <a:gdLst/>
              <a:ahLst/>
              <a:cxnLst/>
              <a:rect r="r" b="b" t="t" l="l"/>
              <a:pathLst>
                <a:path h="197647" w="382879">
                  <a:moveTo>
                    <a:pt x="0" y="0"/>
                  </a:moveTo>
                  <a:lnTo>
                    <a:pt x="382879" y="0"/>
                  </a:lnTo>
                  <a:lnTo>
                    <a:pt x="382879" y="197647"/>
                  </a:lnTo>
                  <a:lnTo>
                    <a:pt x="0" y="19764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-278294" r="0" b="0"/>
              </a:stretch>
            </a:blipFill>
          </p:spPr>
        </p:sp>
      </p:grpSp>
      <p:sp>
        <p:nvSpPr>
          <p:cNvPr name="Freeform 37" id="37"/>
          <p:cNvSpPr/>
          <p:nvPr/>
        </p:nvSpPr>
        <p:spPr>
          <a:xfrm flipH="false" flipV="false" rot="0">
            <a:off x="4271655" y="5240119"/>
            <a:ext cx="324377" cy="446135"/>
          </a:xfrm>
          <a:custGeom>
            <a:avLst/>
            <a:gdLst/>
            <a:ahLst/>
            <a:cxnLst/>
            <a:rect r="r" b="b" t="t" l="l"/>
            <a:pathLst>
              <a:path h="446135" w="324377">
                <a:moveTo>
                  <a:pt x="0" y="0"/>
                </a:moveTo>
                <a:lnTo>
                  <a:pt x="324378" y="0"/>
                </a:lnTo>
                <a:lnTo>
                  <a:pt x="324378" y="446135"/>
                </a:lnTo>
                <a:lnTo>
                  <a:pt x="0" y="4461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6060389" y="5337640"/>
            <a:ext cx="81924" cy="697227"/>
          </a:xfrm>
          <a:custGeom>
            <a:avLst/>
            <a:gdLst/>
            <a:ahLst/>
            <a:cxnLst/>
            <a:rect r="r" b="b" t="t" l="l"/>
            <a:pathLst>
              <a:path h="697227" w="81924">
                <a:moveTo>
                  <a:pt x="0" y="0"/>
                </a:moveTo>
                <a:lnTo>
                  <a:pt x="81924" y="0"/>
                </a:lnTo>
                <a:lnTo>
                  <a:pt x="81924" y="697227"/>
                </a:lnTo>
                <a:lnTo>
                  <a:pt x="0" y="69722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9" id="39"/>
          <p:cNvSpPr txBox="true"/>
          <p:nvPr/>
        </p:nvSpPr>
        <p:spPr>
          <a:xfrm rot="0">
            <a:off x="756000" y="1476294"/>
            <a:ext cx="6048000" cy="590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55"/>
              </a:lnSpc>
            </a:pPr>
            <a:r>
              <a:rPr lang="en-US" sz="3468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Бұл қанша уақыт?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832914" y="4399709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1.</a:t>
            </a:r>
          </a:p>
        </p:txBody>
      </p:sp>
      <p:sp>
        <p:nvSpPr>
          <p:cNvPr name="TextBox 41" id="41"/>
          <p:cNvSpPr txBox="true"/>
          <p:nvPr/>
        </p:nvSpPr>
        <p:spPr>
          <a:xfrm rot="60000">
            <a:off x="2391274" y="4402039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2.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921091" y="440436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3.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479808" y="440436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4.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778514" y="923318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9.</a:t>
            </a:r>
          </a:p>
        </p:txBody>
      </p:sp>
      <p:sp>
        <p:nvSpPr>
          <p:cNvPr name="TextBox 45" id="45"/>
          <p:cNvSpPr txBox="true"/>
          <p:nvPr/>
        </p:nvSpPr>
        <p:spPr>
          <a:xfrm rot="60000">
            <a:off x="2391274" y="9230859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10.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921091" y="923318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11.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479808" y="923318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12.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756000" y="2112872"/>
            <a:ext cx="4927038" cy="2862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8"/>
              </a:lnSpc>
            </a:pPr>
            <a:r>
              <a:rPr lang="en-US" sz="1556">
                <a:solidFill>
                  <a:srgbClr val="000000"/>
                </a:solidFill>
                <a:latin typeface="Lazord Sans Serif Expanded"/>
                <a:ea typeface="Lazord Sans Serif Expanded"/>
                <a:cs typeface="Lazord Sans Serif Expanded"/>
                <a:sym typeface="Lazord Sans Serif Expanded"/>
              </a:rPr>
              <a:t>Сағаттарда көрсетілген уақытты жазыңыз.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756000" y="7053741"/>
            <a:ext cx="6048000" cy="2861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8"/>
              </a:lnSpc>
            </a:pPr>
            <a:r>
              <a:rPr lang="en-US" sz="1556">
                <a:solidFill>
                  <a:srgbClr val="000000"/>
                </a:solidFill>
                <a:latin typeface="Lazord Sans Serif Expanded"/>
                <a:ea typeface="Lazord Sans Serif Expanded"/>
                <a:cs typeface="Lazord Sans Serif Expanded"/>
                <a:sym typeface="Lazord Sans Serif Expanded"/>
              </a:rPr>
              <a:t>Draw hands on the clocks to show the times.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115384" y="9049472"/>
            <a:ext cx="1023631" cy="428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40"/>
              </a:lnSpc>
            </a:pPr>
            <a:r>
              <a:rPr lang="en-US" sz="2528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9:25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638049" y="9053695"/>
            <a:ext cx="1023631" cy="428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40"/>
              </a:lnSpc>
            </a:pPr>
            <a:r>
              <a:rPr lang="en-US" sz="2528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6:30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182388" y="9049042"/>
            <a:ext cx="1038009" cy="428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40"/>
              </a:lnSpc>
            </a:pPr>
            <a:r>
              <a:rPr lang="en-US" sz="2528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12:05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726727" y="9044388"/>
            <a:ext cx="1023631" cy="428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40"/>
              </a:lnSpc>
            </a:pPr>
            <a:r>
              <a:rPr lang="en-US" sz="2528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4:35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832914" y="6766360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5.</a:t>
            </a:r>
          </a:p>
        </p:txBody>
      </p:sp>
      <p:sp>
        <p:nvSpPr>
          <p:cNvPr name="TextBox 55" id="55"/>
          <p:cNvSpPr txBox="true"/>
          <p:nvPr/>
        </p:nvSpPr>
        <p:spPr>
          <a:xfrm rot="60000">
            <a:off x="2391274" y="6768690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6.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921091" y="677101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7.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479808" y="6771013"/>
            <a:ext cx="268454" cy="244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Efour Digital Pro"/>
                <a:ea typeface="Efour Digital Pro"/>
                <a:cs typeface="Efour Digital Pro"/>
                <a:sym typeface="Efour Digital Pro"/>
              </a:rPr>
              <a:t>8.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778514" y="1153085"/>
            <a:ext cx="6011964" cy="2861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8"/>
              </a:lnSpc>
            </a:pPr>
            <a:r>
              <a:rPr lang="en-US" sz="1556">
                <a:solidFill>
                  <a:srgbClr val="000000"/>
                </a:solidFill>
                <a:latin typeface="Lazord Sans Serif Expanded"/>
                <a:ea typeface="Lazord Sans Serif Expanded"/>
                <a:cs typeface="Lazord Sans Serif Expanded"/>
                <a:sym typeface="Lazord Sans Serif Expanded"/>
              </a:rPr>
              <a:t>Name ________________________   Date 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DAGZs1WxyfE</dc:identifier>
  <dcterms:modified xsi:type="dcterms:W3CDTF">2011-08-01T06:04:30Z</dcterms:modified>
  <cp:revision>1</cp:revision>
  <dc:title>Black and White Telling Time Clocks Math Worksheet</dc:title>
</cp:coreProperties>
</file>