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0693400" cy="7556500"/>
  <p:notesSz cx="6858000" cy="9144000"/>
  <p:embeddedFontLst>
    <p:embeddedFont>
      <p:font typeface="More Sugar" charset="1" panose="00000000000000000000"/>
      <p:regular r:id="rId8"/>
    </p:embeddedFont>
    <p:embeddedFont>
      <p:font typeface="More Sugar Thin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85194" y="456959"/>
            <a:ext cx="4590000" cy="6704241"/>
            <a:chOff x="0" y="0"/>
            <a:chExt cx="2278440" cy="33279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278441" cy="3327933"/>
            </a:xfrm>
            <a:custGeom>
              <a:avLst/>
              <a:gdLst/>
              <a:ahLst/>
              <a:cxnLst/>
              <a:rect r="r" b="b" t="t" l="l"/>
              <a:pathLst>
                <a:path h="3327933" w="2278441">
                  <a:moveTo>
                    <a:pt x="2153980" y="3327933"/>
                  </a:moveTo>
                  <a:lnTo>
                    <a:pt x="124460" y="3327933"/>
                  </a:lnTo>
                  <a:cubicBezTo>
                    <a:pt x="55880" y="3327933"/>
                    <a:pt x="0" y="3272053"/>
                    <a:pt x="0" y="320347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53981" y="0"/>
                  </a:lnTo>
                  <a:cubicBezTo>
                    <a:pt x="2222560" y="0"/>
                    <a:pt x="2278441" y="55880"/>
                    <a:pt x="2278441" y="124460"/>
                  </a:cubicBezTo>
                  <a:lnTo>
                    <a:pt x="2278441" y="3203473"/>
                  </a:lnTo>
                  <a:cubicBezTo>
                    <a:pt x="2278441" y="3272053"/>
                    <a:pt x="2222560" y="3327933"/>
                    <a:pt x="2153981" y="3327933"/>
                  </a:cubicBezTo>
                  <a:close/>
                </a:path>
              </a:pathLst>
            </a:custGeom>
            <a:solidFill>
              <a:srgbClr val="F6EDED"/>
            </a:solidFill>
          </p:spPr>
        </p:sp>
      </p:grpSp>
      <p:sp>
        <p:nvSpPr>
          <p:cNvPr name="TextBox 4" id="4"/>
          <p:cNvSpPr txBox="true"/>
          <p:nvPr/>
        </p:nvSpPr>
        <p:spPr>
          <a:xfrm rot="0">
            <a:off x="876733" y="1213242"/>
            <a:ext cx="4040262" cy="353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</a:pPr>
            <a:r>
              <a:rPr lang="en-US" sz="2015">
                <a:solidFill>
                  <a:srgbClr val="000000"/>
                </a:solidFill>
                <a:latin typeface="More Sugar"/>
                <a:ea typeface="More Sugar"/>
                <a:cs typeface="More Sugar"/>
                <a:sym typeface="More Sugar"/>
              </a:rPr>
              <a:t>Multiplication Facts Practice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876733" y="1976598"/>
            <a:ext cx="3939968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Find the products in 5 minutes.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876733" y="2423848"/>
            <a:ext cx="3798797" cy="42485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3 x 2=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6 x 8=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5 x 4=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7 x 9=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6 x 6=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8 x 5=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7 x 4=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9 x 9= 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4 x 3= 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5 x 9=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5547319" y="456959"/>
            <a:ext cx="4590000" cy="6704241"/>
            <a:chOff x="0" y="0"/>
            <a:chExt cx="2278440" cy="332793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278441" cy="3327933"/>
            </a:xfrm>
            <a:custGeom>
              <a:avLst/>
              <a:gdLst/>
              <a:ahLst/>
              <a:cxnLst/>
              <a:rect r="r" b="b" t="t" l="l"/>
              <a:pathLst>
                <a:path h="3327933" w="2278441">
                  <a:moveTo>
                    <a:pt x="2153980" y="3327933"/>
                  </a:moveTo>
                  <a:lnTo>
                    <a:pt x="124460" y="3327933"/>
                  </a:lnTo>
                  <a:cubicBezTo>
                    <a:pt x="55880" y="3327933"/>
                    <a:pt x="0" y="3272053"/>
                    <a:pt x="0" y="320347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53981" y="0"/>
                  </a:lnTo>
                  <a:cubicBezTo>
                    <a:pt x="2222560" y="0"/>
                    <a:pt x="2278441" y="55880"/>
                    <a:pt x="2278441" y="124460"/>
                  </a:cubicBezTo>
                  <a:lnTo>
                    <a:pt x="2278441" y="3203473"/>
                  </a:lnTo>
                  <a:cubicBezTo>
                    <a:pt x="2278441" y="3272053"/>
                    <a:pt x="2222560" y="3327933"/>
                    <a:pt x="2153981" y="3327933"/>
                  </a:cubicBezTo>
                  <a:close/>
                </a:path>
              </a:pathLst>
            </a:custGeom>
            <a:solidFill>
              <a:srgbClr val="F6EDED"/>
            </a:solidFill>
          </p:spPr>
        </p:sp>
      </p:grpSp>
      <p:sp>
        <p:nvSpPr>
          <p:cNvPr name="TextBox 9" id="9"/>
          <p:cNvSpPr txBox="true"/>
          <p:nvPr/>
        </p:nvSpPr>
        <p:spPr>
          <a:xfrm rot="0">
            <a:off x="5683701" y="1213242"/>
            <a:ext cx="4252299" cy="353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</a:pPr>
            <a:r>
              <a:rPr lang="en-US" sz="2015">
                <a:solidFill>
                  <a:srgbClr val="000000"/>
                </a:solidFill>
                <a:latin typeface="More Sugar"/>
                <a:ea typeface="More Sugar"/>
                <a:cs typeface="More Sugar"/>
                <a:sym typeface="More Sugar"/>
              </a:rPr>
              <a:t>Multiplication Facts Practice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90889" y="2423848"/>
            <a:ext cx="3798797" cy="42485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5 x 8=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7 x 3=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2 x 6=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9 x 9=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7 x 6=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5 x 5=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7 x 9=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3 x 9= 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9 x 5= 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5 x 8=</a:t>
            </a:r>
          </a:p>
        </p:txBody>
      </p:sp>
      <p:sp>
        <p:nvSpPr>
          <p:cNvPr name="AutoShape 11" id="11"/>
          <p:cNvSpPr/>
          <p:nvPr/>
        </p:nvSpPr>
        <p:spPr>
          <a:xfrm rot="0">
            <a:off x="833788" y="956530"/>
            <a:ext cx="4070306" cy="0"/>
          </a:xfrm>
          <a:prstGeom prst="line">
            <a:avLst/>
          </a:prstGeom>
          <a:ln cap="flat" w="9525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12" id="12"/>
          <p:cNvSpPr txBox="true"/>
          <p:nvPr/>
        </p:nvSpPr>
        <p:spPr>
          <a:xfrm rot="0">
            <a:off x="833788" y="736950"/>
            <a:ext cx="1573132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Name:</a:t>
            </a:r>
          </a:p>
        </p:txBody>
      </p:sp>
      <p:sp>
        <p:nvSpPr>
          <p:cNvPr name="AutoShape 13" id="13"/>
          <p:cNvSpPr/>
          <p:nvPr/>
        </p:nvSpPr>
        <p:spPr>
          <a:xfrm rot="0">
            <a:off x="5822188" y="966055"/>
            <a:ext cx="4070306" cy="0"/>
          </a:xfrm>
          <a:prstGeom prst="line">
            <a:avLst/>
          </a:prstGeom>
          <a:ln cap="flat" w="9525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5822188" y="736950"/>
            <a:ext cx="1573132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Name: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890889" y="1976598"/>
            <a:ext cx="3939968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Find the products in 5 minutes.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85194" y="456959"/>
            <a:ext cx="4590000" cy="6704241"/>
            <a:chOff x="0" y="0"/>
            <a:chExt cx="2278440" cy="33279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278441" cy="3327933"/>
            </a:xfrm>
            <a:custGeom>
              <a:avLst/>
              <a:gdLst/>
              <a:ahLst/>
              <a:cxnLst/>
              <a:rect r="r" b="b" t="t" l="l"/>
              <a:pathLst>
                <a:path h="3327933" w="2278441">
                  <a:moveTo>
                    <a:pt x="2153980" y="3327933"/>
                  </a:moveTo>
                  <a:lnTo>
                    <a:pt x="124460" y="3327933"/>
                  </a:lnTo>
                  <a:cubicBezTo>
                    <a:pt x="55880" y="3327933"/>
                    <a:pt x="0" y="3272053"/>
                    <a:pt x="0" y="320347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53981" y="0"/>
                  </a:lnTo>
                  <a:cubicBezTo>
                    <a:pt x="2222560" y="0"/>
                    <a:pt x="2278441" y="55880"/>
                    <a:pt x="2278441" y="124460"/>
                  </a:cubicBezTo>
                  <a:lnTo>
                    <a:pt x="2278441" y="3203473"/>
                  </a:lnTo>
                  <a:cubicBezTo>
                    <a:pt x="2278441" y="3272053"/>
                    <a:pt x="2222560" y="3327933"/>
                    <a:pt x="2153981" y="3327933"/>
                  </a:cubicBezTo>
                  <a:close/>
                </a:path>
              </a:pathLst>
            </a:custGeom>
            <a:solidFill>
              <a:srgbClr val="F6EDED"/>
            </a:solidFill>
          </p:spPr>
        </p:sp>
      </p:grpSp>
      <p:sp>
        <p:nvSpPr>
          <p:cNvPr name="TextBox 4" id="4"/>
          <p:cNvSpPr txBox="true"/>
          <p:nvPr/>
        </p:nvSpPr>
        <p:spPr>
          <a:xfrm rot="0">
            <a:off x="756000" y="1213242"/>
            <a:ext cx="4040262" cy="353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</a:pPr>
            <a:r>
              <a:rPr lang="en-US" sz="2015">
                <a:solidFill>
                  <a:srgbClr val="000000"/>
                </a:solidFill>
                <a:latin typeface="More Sugar"/>
                <a:ea typeface="More Sugar"/>
                <a:cs typeface="More Sugar"/>
                <a:sym typeface="More Sugar"/>
              </a:rPr>
              <a:t>Multiplication Facts Practice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876733" y="1976598"/>
            <a:ext cx="3939968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Find the products in 5 minutes.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876733" y="2423848"/>
            <a:ext cx="3798797" cy="42485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3 x 2=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6 x 8=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5 x 4=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7 x 9=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6 x 6=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8 x 5=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7 x 4=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9 x 9= 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4 x 3= 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5 x 9=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5547319" y="456959"/>
            <a:ext cx="4590000" cy="6704241"/>
            <a:chOff x="0" y="0"/>
            <a:chExt cx="2278440" cy="332793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278441" cy="3327933"/>
            </a:xfrm>
            <a:custGeom>
              <a:avLst/>
              <a:gdLst/>
              <a:ahLst/>
              <a:cxnLst/>
              <a:rect r="r" b="b" t="t" l="l"/>
              <a:pathLst>
                <a:path h="3327933" w="2278441">
                  <a:moveTo>
                    <a:pt x="2153980" y="3327933"/>
                  </a:moveTo>
                  <a:lnTo>
                    <a:pt x="124460" y="3327933"/>
                  </a:lnTo>
                  <a:cubicBezTo>
                    <a:pt x="55880" y="3327933"/>
                    <a:pt x="0" y="3272053"/>
                    <a:pt x="0" y="320347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53981" y="0"/>
                  </a:lnTo>
                  <a:cubicBezTo>
                    <a:pt x="2222560" y="0"/>
                    <a:pt x="2278441" y="55880"/>
                    <a:pt x="2278441" y="124460"/>
                  </a:cubicBezTo>
                  <a:lnTo>
                    <a:pt x="2278441" y="3203473"/>
                  </a:lnTo>
                  <a:cubicBezTo>
                    <a:pt x="2278441" y="3272053"/>
                    <a:pt x="2222560" y="3327933"/>
                    <a:pt x="2153981" y="3327933"/>
                  </a:cubicBezTo>
                  <a:close/>
                </a:path>
              </a:pathLst>
            </a:custGeom>
            <a:solidFill>
              <a:srgbClr val="F6EDED"/>
            </a:solidFill>
          </p:spPr>
        </p:sp>
      </p:grpSp>
      <p:sp>
        <p:nvSpPr>
          <p:cNvPr name="TextBox 9" id="9"/>
          <p:cNvSpPr txBox="true"/>
          <p:nvPr/>
        </p:nvSpPr>
        <p:spPr>
          <a:xfrm rot="0">
            <a:off x="5683701" y="1213242"/>
            <a:ext cx="4252299" cy="353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</a:pPr>
            <a:r>
              <a:rPr lang="en-US" sz="2015">
                <a:solidFill>
                  <a:srgbClr val="000000"/>
                </a:solidFill>
                <a:latin typeface="More Sugar"/>
                <a:ea typeface="More Sugar"/>
                <a:cs typeface="More Sugar"/>
                <a:sym typeface="More Sugar"/>
              </a:rPr>
              <a:t>Multiplication Facts Practice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90889" y="2423848"/>
            <a:ext cx="3798797" cy="42485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5 x 8=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7 x 3=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2 x 6=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9 x 9=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7 x 6=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5 x 5=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7 x 9=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3 x 9= 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9 x 5= </a:t>
            </a:r>
          </a:p>
          <a:p>
            <a:pPr algn="l">
              <a:lnSpc>
                <a:spcPts val="3429"/>
              </a:lnSpc>
            </a:pPr>
            <a:r>
              <a:rPr lang="en-US" sz="1672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5 x 8=</a:t>
            </a:r>
          </a:p>
        </p:txBody>
      </p:sp>
      <p:sp>
        <p:nvSpPr>
          <p:cNvPr name="AutoShape 11" id="11"/>
          <p:cNvSpPr/>
          <p:nvPr/>
        </p:nvSpPr>
        <p:spPr>
          <a:xfrm rot="0">
            <a:off x="833788" y="956530"/>
            <a:ext cx="4070306" cy="0"/>
          </a:xfrm>
          <a:prstGeom prst="line">
            <a:avLst/>
          </a:prstGeom>
          <a:ln cap="flat" w="9525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12" id="12"/>
          <p:cNvSpPr txBox="true"/>
          <p:nvPr/>
        </p:nvSpPr>
        <p:spPr>
          <a:xfrm rot="0">
            <a:off x="833788" y="736950"/>
            <a:ext cx="1573132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Name:</a:t>
            </a:r>
          </a:p>
        </p:txBody>
      </p:sp>
      <p:sp>
        <p:nvSpPr>
          <p:cNvPr name="AutoShape 13" id="13"/>
          <p:cNvSpPr/>
          <p:nvPr/>
        </p:nvSpPr>
        <p:spPr>
          <a:xfrm rot="0">
            <a:off x="5822188" y="966055"/>
            <a:ext cx="4070306" cy="0"/>
          </a:xfrm>
          <a:prstGeom prst="line">
            <a:avLst/>
          </a:prstGeom>
          <a:ln cap="flat" w="9525">
            <a:solidFill>
              <a:srgbClr val="000000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5822188" y="736950"/>
            <a:ext cx="1573132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Name: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890889" y="1976598"/>
            <a:ext cx="3939968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More Sugar Thin"/>
                <a:ea typeface="More Sugar Thin"/>
                <a:cs typeface="More Sugar Thin"/>
                <a:sym typeface="More Sugar Thin"/>
              </a:rPr>
              <a:t>Find the products in 5 minutes.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DAGZ2F7advc</dc:identifier>
  <dcterms:modified xsi:type="dcterms:W3CDTF">2011-08-01T06:04:30Z</dcterms:modified>
  <cp:revision>1</cp:revision>
  <dc:title>Black and white maths multiplication facts practice</dc:title>
</cp:coreProperties>
</file>