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lata" charset="1" panose="00000500000000000000"/>
      <p:regular r:id="rId7"/>
    </p:embeddedFont>
    <p:embeddedFont>
      <p:font typeface="KG Primary Penmanship" charset="1" panose="0200050600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756000" y="7302031"/>
          <a:ext cx="6048000" cy="2684145"/>
        </p:xfrm>
        <a:graphic>
          <a:graphicData uri="http://schemas.openxmlformats.org/drawingml/2006/table">
            <a:tbl>
              <a:tblPr/>
              <a:tblGrid>
                <a:gridCol w="604800"/>
                <a:gridCol w="604800"/>
                <a:gridCol w="604800"/>
                <a:gridCol w="604800"/>
                <a:gridCol w="604800"/>
                <a:gridCol w="604800"/>
                <a:gridCol w="604800"/>
                <a:gridCol w="604800"/>
                <a:gridCol w="604800"/>
                <a:gridCol w="604800"/>
              </a:tblGrid>
              <a:tr h="67151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51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51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9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lata"/>
                          <a:ea typeface="Alata"/>
                          <a:cs typeface="Alata"/>
                          <a:sym typeface="Alata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AutoShape 3" id="3"/>
          <p:cNvSpPr/>
          <p:nvPr/>
        </p:nvSpPr>
        <p:spPr>
          <a:xfrm rot="0">
            <a:off x="2384634" y="3260574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1112960" y="3246286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3688286" y="3260574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4974021" y="3274861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6259755" y="3246286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1148960" y="4597144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1148960" y="6013139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2420634" y="4625719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3725418" y="4654294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4993071" y="4640007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6298987" y="4625719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2420634" y="6013139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3692307" y="6013139"/>
            <a:ext cx="396164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4974021" y="6013139"/>
            <a:ext cx="386123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-87285">
            <a:off x="6259695" y="6017864"/>
            <a:ext cx="372182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8" id="18"/>
          <p:cNvSpPr/>
          <p:nvPr/>
        </p:nvSpPr>
        <p:spPr>
          <a:xfrm flipH="false" flipV="false" rot="0">
            <a:off x="2961060" y="6717989"/>
            <a:ext cx="1656000" cy="515430"/>
          </a:xfrm>
          <a:custGeom>
            <a:avLst/>
            <a:gdLst/>
            <a:ahLst/>
            <a:cxnLst/>
            <a:rect r="r" b="b" t="t" l="l"/>
            <a:pathLst>
              <a:path h="515430" w="1656000">
                <a:moveTo>
                  <a:pt x="0" y="0"/>
                </a:moveTo>
                <a:lnTo>
                  <a:pt x="1656000" y="0"/>
                </a:lnTo>
                <a:lnTo>
                  <a:pt x="1656000" y="515430"/>
                </a:lnTo>
                <a:lnTo>
                  <a:pt x="0" y="5154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5749427" y="112773"/>
            <a:ext cx="945724" cy="1358454"/>
          </a:xfrm>
          <a:custGeom>
            <a:avLst/>
            <a:gdLst/>
            <a:ahLst/>
            <a:cxnLst/>
            <a:rect r="r" b="b" t="t" l="l"/>
            <a:pathLst>
              <a:path h="1358454" w="945724">
                <a:moveTo>
                  <a:pt x="0" y="0"/>
                </a:moveTo>
                <a:lnTo>
                  <a:pt x="945724" y="0"/>
                </a:lnTo>
                <a:lnTo>
                  <a:pt x="945724" y="1358454"/>
                </a:lnTo>
                <a:lnTo>
                  <a:pt x="0" y="13584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-10800000">
            <a:off x="1926499" y="729437"/>
            <a:ext cx="2962640" cy="669639"/>
            <a:chOff x="0" y="0"/>
            <a:chExt cx="985522" cy="222756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985522" cy="222756"/>
            </a:xfrm>
            <a:custGeom>
              <a:avLst/>
              <a:gdLst/>
              <a:ahLst/>
              <a:cxnLst/>
              <a:rect r="r" b="b" t="t" l="l"/>
              <a:pathLst>
                <a:path h="222756" w="985522">
                  <a:moveTo>
                    <a:pt x="739142" y="0"/>
                  </a:moveTo>
                  <a:lnTo>
                    <a:pt x="0" y="0"/>
                  </a:lnTo>
                  <a:lnTo>
                    <a:pt x="0" y="222756"/>
                  </a:lnTo>
                  <a:lnTo>
                    <a:pt x="739142" y="222756"/>
                  </a:lnTo>
                  <a:lnTo>
                    <a:pt x="985522" y="111378"/>
                  </a:lnTo>
                  <a:lnTo>
                    <a:pt x="739142" y="0"/>
                  </a:lnTo>
                  <a:close/>
                </a:path>
              </a:pathLst>
            </a:custGeom>
            <a:solidFill>
              <a:srgbClr val="C3DEFA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66675"/>
              <a:ext cx="846933" cy="2894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23" id="23"/>
          <p:cNvSpPr/>
          <p:nvPr/>
        </p:nvSpPr>
        <p:spPr>
          <a:xfrm flipH="false" flipV="false" rot="200867">
            <a:off x="1471464" y="774719"/>
            <a:ext cx="660379" cy="659554"/>
          </a:xfrm>
          <a:custGeom>
            <a:avLst/>
            <a:gdLst/>
            <a:ahLst/>
            <a:cxnLst/>
            <a:rect r="r" b="b" t="t" l="l"/>
            <a:pathLst>
              <a:path h="659554" w="660379">
                <a:moveTo>
                  <a:pt x="0" y="0"/>
                </a:moveTo>
                <a:lnTo>
                  <a:pt x="660379" y="0"/>
                </a:lnTo>
                <a:lnTo>
                  <a:pt x="660379" y="659554"/>
                </a:lnTo>
                <a:lnTo>
                  <a:pt x="0" y="65955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2384634" y="603240"/>
            <a:ext cx="2486228" cy="7124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Қосу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56000" y="1599360"/>
            <a:ext cx="6048000" cy="891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40"/>
              </a:lnSpc>
            </a:pPr>
            <a:r>
              <a:rPr lang="en-US" sz="18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Сандарды қосыңыз. Содан кейін, басқатырғыштағы әрбір қосындыны дөңгелектеңіз, ол қиылысады және төмен түседі.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756000" y="2489190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15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34    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045591" y="2489190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17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12      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331326" y="2489190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45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13     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617060" y="2489190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54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24        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5902795" y="2489190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27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30      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792000" y="385038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72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26      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792000" y="526389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29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13      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063673" y="385038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35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53      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367326" y="385038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74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21      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672110" y="385038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23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43     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938795" y="385038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22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33      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2045591" y="5216269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46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45     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302751" y="524484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91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56     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559910" y="5273419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27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88     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5853070" y="5301994"/>
            <a:ext cx="1038085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77</a:t>
            </a:r>
          </a:p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 +  63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DAGZn7HuA1o</dc:identifier>
  <dcterms:modified xsi:type="dcterms:W3CDTF">2011-08-01T06:04:30Z</dcterms:modified>
  <cp:revision>1</cp:revision>
  <dc:title>Blue Addition Worksheet</dc:title>
</cp:coreProperties>
</file>