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Glacial Indifference" charset="1" panose="00000000000000000000"/>
      <p:regular r:id="rId7"/>
    </p:embeddedFont>
    <p:embeddedFont>
      <p:font typeface="Canva Student Font" charset="1" panose="00000000000000000000"/>
      <p:regular r:id="rId8"/>
    </p:embeddedFont>
    <p:embeddedFont>
      <p:font typeface="Laqonic Heavy" charset="1" panose="02000503030000020004"/>
      <p:regular r:id="rId9"/>
    </p:embeddedFont>
    <p:embeddedFont>
      <p:font typeface="Canva Sans" charset="1" panose="020B0503030501040103"/>
      <p:regular r:id="rId10"/>
    </p:embeddedFont>
    <p:embeddedFont>
      <p:font typeface="Laqonic Semi-Bold" charset="1" panose="02000503030000020004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54921" y="3107532"/>
            <a:ext cx="1931010" cy="988421"/>
            <a:chOff x="0" y="0"/>
            <a:chExt cx="15307993" cy="783565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5307993" cy="7835659"/>
            </a:xfrm>
            <a:custGeom>
              <a:avLst/>
              <a:gdLst/>
              <a:ahLst/>
              <a:cxnLst/>
              <a:rect r="r" b="b" t="t" l="l"/>
              <a:pathLst>
                <a:path h="7835659" w="15307993">
                  <a:moveTo>
                    <a:pt x="0" y="0"/>
                  </a:moveTo>
                  <a:lnTo>
                    <a:pt x="0" y="7835659"/>
                  </a:lnTo>
                  <a:lnTo>
                    <a:pt x="15307993" y="7835659"/>
                  </a:lnTo>
                  <a:lnTo>
                    <a:pt x="15307993" y="0"/>
                  </a:lnTo>
                  <a:lnTo>
                    <a:pt x="0" y="0"/>
                  </a:lnTo>
                  <a:close/>
                  <a:moveTo>
                    <a:pt x="15247032" y="7774698"/>
                  </a:moveTo>
                  <a:lnTo>
                    <a:pt x="59690" y="7774698"/>
                  </a:lnTo>
                  <a:lnTo>
                    <a:pt x="59690" y="59690"/>
                  </a:lnTo>
                  <a:lnTo>
                    <a:pt x="15247032" y="59690"/>
                  </a:lnTo>
                  <a:lnTo>
                    <a:pt x="15247032" y="7774698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811456" y="3168916"/>
            <a:ext cx="1817940" cy="883181"/>
            <a:chOff x="0" y="0"/>
            <a:chExt cx="651509" cy="316512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651509" cy="316512"/>
            </a:xfrm>
            <a:custGeom>
              <a:avLst/>
              <a:gdLst/>
              <a:ahLst/>
              <a:cxnLst/>
              <a:rect r="r" b="b" t="t" l="l"/>
              <a:pathLst>
                <a:path h="316512" w="651509">
                  <a:moveTo>
                    <a:pt x="0" y="0"/>
                  </a:moveTo>
                  <a:lnTo>
                    <a:pt x="651509" y="0"/>
                  </a:lnTo>
                  <a:lnTo>
                    <a:pt x="651509" y="316512"/>
                  </a:lnTo>
                  <a:lnTo>
                    <a:pt x="0" y="316512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651509" cy="34508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39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0">
            <a:off x="1908089" y="3410645"/>
            <a:ext cx="658441" cy="422360"/>
            <a:chOff x="0" y="0"/>
            <a:chExt cx="5219756" cy="3348241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9" id="9"/>
          <p:cNvSpPr txBox="true"/>
          <p:nvPr/>
        </p:nvSpPr>
        <p:spPr>
          <a:xfrm rot="0">
            <a:off x="1949190" y="3481962"/>
            <a:ext cx="531219" cy="2416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$6.22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578614" y="3464123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830923" y="3471754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6</a:t>
            </a:r>
          </a:p>
        </p:txBody>
      </p:sp>
      <p:sp>
        <p:nvSpPr>
          <p:cNvPr name="AutoShape 12" id="12"/>
          <p:cNvSpPr/>
          <p:nvPr/>
        </p:nvSpPr>
        <p:spPr>
          <a:xfrm rot="0">
            <a:off x="1171798" y="3609327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3" id="13"/>
          <p:cNvSpPr txBox="true"/>
          <p:nvPr/>
        </p:nvSpPr>
        <p:spPr>
          <a:xfrm rot="0">
            <a:off x="1182058" y="3327301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22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142638" y="3640124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100</a:t>
            </a:r>
          </a:p>
        </p:txBody>
      </p:sp>
      <p:grpSp>
        <p:nvGrpSpPr>
          <p:cNvPr name="Group 15" id="15"/>
          <p:cNvGrpSpPr/>
          <p:nvPr/>
        </p:nvGrpSpPr>
        <p:grpSpPr>
          <a:xfrm rot="0">
            <a:off x="3982311" y="3490518"/>
            <a:ext cx="658441" cy="422360"/>
            <a:chOff x="0" y="0"/>
            <a:chExt cx="5219756" cy="3348241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7" id="17"/>
          <p:cNvSpPr txBox="true"/>
          <p:nvPr/>
        </p:nvSpPr>
        <p:spPr>
          <a:xfrm rot="0">
            <a:off x="3652836" y="3543996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2861746" y="3551626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14</a:t>
            </a:r>
          </a:p>
        </p:txBody>
      </p:sp>
      <p:sp>
        <p:nvSpPr>
          <p:cNvPr name="AutoShape 19" id="19"/>
          <p:cNvSpPr/>
          <p:nvPr/>
        </p:nvSpPr>
        <p:spPr>
          <a:xfrm rot="0">
            <a:off x="3246020" y="3689200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0" id="20"/>
          <p:cNvSpPr txBox="true"/>
          <p:nvPr/>
        </p:nvSpPr>
        <p:spPr>
          <a:xfrm rot="0">
            <a:off x="3256280" y="3407174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2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3216861" y="3719997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100</a:t>
            </a:r>
          </a:p>
        </p:txBody>
      </p:sp>
      <p:grpSp>
        <p:nvGrpSpPr>
          <p:cNvPr name="Group 22" id="22"/>
          <p:cNvGrpSpPr/>
          <p:nvPr/>
        </p:nvGrpSpPr>
        <p:grpSpPr>
          <a:xfrm rot="0">
            <a:off x="6149911" y="3456069"/>
            <a:ext cx="658441" cy="422360"/>
            <a:chOff x="0" y="0"/>
            <a:chExt cx="5219756" cy="3348241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4" id="24"/>
          <p:cNvSpPr txBox="true"/>
          <p:nvPr/>
        </p:nvSpPr>
        <p:spPr>
          <a:xfrm rot="0">
            <a:off x="5820435" y="3509548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AutoShape 25" id="25"/>
          <p:cNvSpPr/>
          <p:nvPr/>
        </p:nvSpPr>
        <p:spPr>
          <a:xfrm rot="0">
            <a:off x="5413619" y="3654751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6" id="26"/>
          <p:cNvSpPr txBox="true"/>
          <p:nvPr/>
        </p:nvSpPr>
        <p:spPr>
          <a:xfrm rot="0">
            <a:off x="5423879" y="3372726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12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5384460" y="3685548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100</a:t>
            </a:r>
          </a:p>
        </p:txBody>
      </p:sp>
      <p:grpSp>
        <p:nvGrpSpPr>
          <p:cNvPr name="Group 28" id="28"/>
          <p:cNvGrpSpPr/>
          <p:nvPr/>
        </p:nvGrpSpPr>
        <p:grpSpPr>
          <a:xfrm rot="0">
            <a:off x="1867863" y="4451441"/>
            <a:ext cx="658441" cy="422360"/>
            <a:chOff x="0" y="0"/>
            <a:chExt cx="5219756" cy="3348241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30" id="30"/>
          <p:cNvSpPr txBox="true"/>
          <p:nvPr/>
        </p:nvSpPr>
        <p:spPr>
          <a:xfrm rot="0">
            <a:off x="1538387" y="4504919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747297" y="4512550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22</a:t>
            </a:r>
          </a:p>
        </p:txBody>
      </p:sp>
      <p:sp>
        <p:nvSpPr>
          <p:cNvPr name="AutoShape 32" id="32"/>
          <p:cNvSpPr/>
          <p:nvPr/>
        </p:nvSpPr>
        <p:spPr>
          <a:xfrm rot="0">
            <a:off x="1131571" y="4650123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3" id="33"/>
          <p:cNvSpPr txBox="true"/>
          <p:nvPr/>
        </p:nvSpPr>
        <p:spPr>
          <a:xfrm rot="0">
            <a:off x="1141831" y="4368097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5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102412" y="4680920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</a:t>
            </a:r>
          </a:p>
        </p:txBody>
      </p:sp>
      <p:grpSp>
        <p:nvGrpSpPr>
          <p:cNvPr name="Group 35" id="35"/>
          <p:cNvGrpSpPr/>
          <p:nvPr/>
        </p:nvGrpSpPr>
        <p:grpSpPr>
          <a:xfrm rot="0">
            <a:off x="3960901" y="4451441"/>
            <a:ext cx="658441" cy="422360"/>
            <a:chOff x="0" y="0"/>
            <a:chExt cx="5219756" cy="3348241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37" id="37"/>
          <p:cNvSpPr txBox="true"/>
          <p:nvPr/>
        </p:nvSpPr>
        <p:spPr>
          <a:xfrm rot="0">
            <a:off x="3631426" y="4504919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2840336" y="4512550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13</a:t>
            </a:r>
          </a:p>
        </p:txBody>
      </p:sp>
      <p:sp>
        <p:nvSpPr>
          <p:cNvPr name="AutoShape 39" id="39"/>
          <p:cNvSpPr/>
          <p:nvPr/>
        </p:nvSpPr>
        <p:spPr>
          <a:xfrm rot="0">
            <a:off x="3224610" y="4650123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0" id="40"/>
          <p:cNvSpPr txBox="true"/>
          <p:nvPr/>
        </p:nvSpPr>
        <p:spPr>
          <a:xfrm rot="0">
            <a:off x="3234870" y="4368097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65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3195451" y="4680920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100</a:t>
            </a:r>
          </a:p>
        </p:txBody>
      </p:sp>
      <p:grpSp>
        <p:nvGrpSpPr>
          <p:cNvPr name="Group 42" id="42"/>
          <p:cNvGrpSpPr/>
          <p:nvPr/>
        </p:nvGrpSpPr>
        <p:grpSpPr>
          <a:xfrm rot="0">
            <a:off x="6157535" y="4451441"/>
            <a:ext cx="658441" cy="422360"/>
            <a:chOff x="0" y="0"/>
            <a:chExt cx="5219756" cy="3348241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4" id="44"/>
          <p:cNvSpPr txBox="true"/>
          <p:nvPr/>
        </p:nvSpPr>
        <p:spPr>
          <a:xfrm rot="0">
            <a:off x="5828059" y="4504919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5036969" y="4512550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</a:t>
            </a:r>
          </a:p>
        </p:txBody>
      </p:sp>
      <p:sp>
        <p:nvSpPr>
          <p:cNvPr name="AutoShape 46" id="46"/>
          <p:cNvSpPr/>
          <p:nvPr/>
        </p:nvSpPr>
        <p:spPr>
          <a:xfrm rot="0">
            <a:off x="5421244" y="4650123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7" id="47"/>
          <p:cNvSpPr txBox="true"/>
          <p:nvPr/>
        </p:nvSpPr>
        <p:spPr>
          <a:xfrm rot="0">
            <a:off x="5431503" y="4368097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50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5392084" y="4680920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100</a:t>
            </a:r>
          </a:p>
        </p:txBody>
      </p:sp>
      <p:grpSp>
        <p:nvGrpSpPr>
          <p:cNvPr name="Group 49" id="49"/>
          <p:cNvGrpSpPr/>
          <p:nvPr/>
        </p:nvGrpSpPr>
        <p:grpSpPr>
          <a:xfrm rot="0">
            <a:off x="1867863" y="5446052"/>
            <a:ext cx="658441" cy="422360"/>
            <a:chOff x="0" y="0"/>
            <a:chExt cx="5219756" cy="3348241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51" id="51"/>
          <p:cNvSpPr txBox="true"/>
          <p:nvPr/>
        </p:nvSpPr>
        <p:spPr>
          <a:xfrm rot="0">
            <a:off x="1538387" y="5499530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747297" y="5507160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3</a:t>
            </a:r>
          </a:p>
        </p:txBody>
      </p:sp>
      <p:sp>
        <p:nvSpPr>
          <p:cNvPr name="AutoShape 53" id="53"/>
          <p:cNvSpPr/>
          <p:nvPr/>
        </p:nvSpPr>
        <p:spPr>
          <a:xfrm rot="0">
            <a:off x="1131571" y="5644734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54" id="54"/>
          <p:cNvSpPr txBox="true"/>
          <p:nvPr/>
        </p:nvSpPr>
        <p:spPr>
          <a:xfrm rot="0">
            <a:off x="1141831" y="5362708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4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1102412" y="5675531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100</a:t>
            </a:r>
          </a:p>
        </p:txBody>
      </p:sp>
      <p:grpSp>
        <p:nvGrpSpPr>
          <p:cNvPr name="Group 56" id="56"/>
          <p:cNvGrpSpPr/>
          <p:nvPr/>
        </p:nvGrpSpPr>
        <p:grpSpPr>
          <a:xfrm rot="0">
            <a:off x="3960901" y="5446052"/>
            <a:ext cx="658441" cy="422360"/>
            <a:chOff x="0" y="0"/>
            <a:chExt cx="5219756" cy="3348241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58" id="58"/>
          <p:cNvSpPr txBox="true"/>
          <p:nvPr/>
        </p:nvSpPr>
        <p:spPr>
          <a:xfrm rot="0">
            <a:off x="3631426" y="5499530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2840336" y="5507160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9</a:t>
            </a:r>
          </a:p>
        </p:txBody>
      </p:sp>
      <p:sp>
        <p:nvSpPr>
          <p:cNvPr name="AutoShape 60" id="60"/>
          <p:cNvSpPr/>
          <p:nvPr/>
        </p:nvSpPr>
        <p:spPr>
          <a:xfrm rot="0">
            <a:off x="3224610" y="5644734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1" id="61"/>
          <p:cNvSpPr txBox="true"/>
          <p:nvPr/>
        </p:nvSpPr>
        <p:spPr>
          <a:xfrm rot="0">
            <a:off x="3234870" y="5362708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95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3195451" y="5675531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100</a:t>
            </a:r>
          </a:p>
        </p:txBody>
      </p:sp>
      <p:grpSp>
        <p:nvGrpSpPr>
          <p:cNvPr name="Group 63" id="63"/>
          <p:cNvGrpSpPr/>
          <p:nvPr/>
        </p:nvGrpSpPr>
        <p:grpSpPr>
          <a:xfrm rot="0">
            <a:off x="6157535" y="5446052"/>
            <a:ext cx="658441" cy="422360"/>
            <a:chOff x="0" y="0"/>
            <a:chExt cx="5219756" cy="3348241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65" id="65"/>
          <p:cNvSpPr txBox="true"/>
          <p:nvPr/>
        </p:nvSpPr>
        <p:spPr>
          <a:xfrm rot="0">
            <a:off x="5828059" y="5499530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5036969" y="5507160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2</a:t>
            </a:r>
          </a:p>
        </p:txBody>
      </p:sp>
      <p:sp>
        <p:nvSpPr>
          <p:cNvPr name="AutoShape 67" id="67"/>
          <p:cNvSpPr/>
          <p:nvPr/>
        </p:nvSpPr>
        <p:spPr>
          <a:xfrm rot="0">
            <a:off x="5421244" y="5644734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8" id="68"/>
          <p:cNvSpPr txBox="true"/>
          <p:nvPr/>
        </p:nvSpPr>
        <p:spPr>
          <a:xfrm rot="0">
            <a:off x="5431503" y="5362708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40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5392084" y="5675531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100</a:t>
            </a:r>
          </a:p>
        </p:txBody>
      </p:sp>
      <p:grpSp>
        <p:nvGrpSpPr>
          <p:cNvPr name="Group 70" id="70"/>
          <p:cNvGrpSpPr/>
          <p:nvPr/>
        </p:nvGrpSpPr>
        <p:grpSpPr>
          <a:xfrm rot="0">
            <a:off x="1867863" y="6440663"/>
            <a:ext cx="658441" cy="422360"/>
            <a:chOff x="0" y="0"/>
            <a:chExt cx="5219756" cy="3348241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72" id="72"/>
          <p:cNvSpPr txBox="true"/>
          <p:nvPr/>
        </p:nvSpPr>
        <p:spPr>
          <a:xfrm rot="0">
            <a:off x="1538387" y="6494141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AutoShape 73" id="73"/>
          <p:cNvSpPr/>
          <p:nvPr/>
        </p:nvSpPr>
        <p:spPr>
          <a:xfrm rot="0">
            <a:off x="1131571" y="6639345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74" id="74"/>
          <p:cNvSpPr txBox="true"/>
          <p:nvPr/>
        </p:nvSpPr>
        <p:spPr>
          <a:xfrm rot="0">
            <a:off x="1141831" y="6357319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33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1102412" y="6670142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100</a:t>
            </a:r>
          </a:p>
        </p:txBody>
      </p:sp>
      <p:grpSp>
        <p:nvGrpSpPr>
          <p:cNvPr name="Group 76" id="76"/>
          <p:cNvGrpSpPr/>
          <p:nvPr/>
        </p:nvGrpSpPr>
        <p:grpSpPr>
          <a:xfrm rot="0">
            <a:off x="3960901" y="6440663"/>
            <a:ext cx="658441" cy="422360"/>
            <a:chOff x="0" y="0"/>
            <a:chExt cx="5219756" cy="3348241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78" id="78"/>
          <p:cNvSpPr txBox="true"/>
          <p:nvPr/>
        </p:nvSpPr>
        <p:spPr>
          <a:xfrm rot="0">
            <a:off x="3631426" y="6494141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2840336" y="6501771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</a:t>
            </a:r>
          </a:p>
        </p:txBody>
      </p:sp>
      <p:sp>
        <p:nvSpPr>
          <p:cNvPr name="AutoShape 80" id="80"/>
          <p:cNvSpPr/>
          <p:nvPr/>
        </p:nvSpPr>
        <p:spPr>
          <a:xfrm rot="0">
            <a:off x="3224610" y="6639345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1" id="81"/>
          <p:cNvSpPr txBox="true"/>
          <p:nvPr/>
        </p:nvSpPr>
        <p:spPr>
          <a:xfrm rot="0">
            <a:off x="3234870" y="6357319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12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3195451" y="6670142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100</a:t>
            </a:r>
          </a:p>
        </p:txBody>
      </p:sp>
      <p:grpSp>
        <p:nvGrpSpPr>
          <p:cNvPr name="Group 83" id="83"/>
          <p:cNvGrpSpPr/>
          <p:nvPr/>
        </p:nvGrpSpPr>
        <p:grpSpPr>
          <a:xfrm rot="0">
            <a:off x="6157535" y="6440663"/>
            <a:ext cx="658441" cy="422360"/>
            <a:chOff x="0" y="0"/>
            <a:chExt cx="5219756" cy="3348241"/>
          </a:xfrm>
        </p:grpSpPr>
        <p:sp>
          <p:nvSpPr>
            <p:cNvPr name="Freeform 84" id="84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85" id="85"/>
          <p:cNvSpPr txBox="true"/>
          <p:nvPr/>
        </p:nvSpPr>
        <p:spPr>
          <a:xfrm rot="0">
            <a:off x="5828059" y="6494141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5036969" y="6501771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</a:t>
            </a:r>
          </a:p>
        </p:txBody>
      </p:sp>
      <p:sp>
        <p:nvSpPr>
          <p:cNvPr name="AutoShape 87" id="87"/>
          <p:cNvSpPr/>
          <p:nvPr/>
        </p:nvSpPr>
        <p:spPr>
          <a:xfrm rot="0">
            <a:off x="5421244" y="6639345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8" id="88"/>
          <p:cNvSpPr txBox="true"/>
          <p:nvPr/>
        </p:nvSpPr>
        <p:spPr>
          <a:xfrm rot="0">
            <a:off x="5431503" y="6357319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25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5392084" y="6670142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100</a:t>
            </a:r>
          </a:p>
        </p:txBody>
      </p:sp>
      <p:grpSp>
        <p:nvGrpSpPr>
          <p:cNvPr name="Group 90" id="90"/>
          <p:cNvGrpSpPr/>
          <p:nvPr/>
        </p:nvGrpSpPr>
        <p:grpSpPr>
          <a:xfrm rot="0">
            <a:off x="1867863" y="7435274"/>
            <a:ext cx="658441" cy="422360"/>
            <a:chOff x="0" y="0"/>
            <a:chExt cx="5219756" cy="3348241"/>
          </a:xfrm>
        </p:grpSpPr>
        <p:sp>
          <p:nvSpPr>
            <p:cNvPr name="Freeform 91" id="91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92" id="92"/>
          <p:cNvSpPr txBox="true"/>
          <p:nvPr/>
        </p:nvSpPr>
        <p:spPr>
          <a:xfrm rot="0">
            <a:off x="1538387" y="7488752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93" id="93"/>
          <p:cNvSpPr txBox="true"/>
          <p:nvPr/>
        </p:nvSpPr>
        <p:spPr>
          <a:xfrm rot="0">
            <a:off x="747297" y="7496382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100</a:t>
            </a:r>
          </a:p>
        </p:txBody>
      </p:sp>
      <p:sp>
        <p:nvSpPr>
          <p:cNvPr name="AutoShape 94" id="94"/>
          <p:cNvSpPr/>
          <p:nvPr/>
        </p:nvSpPr>
        <p:spPr>
          <a:xfrm rot="0">
            <a:off x="1131571" y="7633955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95" id="95"/>
          <p:cNvSpPr txBox="true"/>
          <p:nvPr/>
        </p:nvSpPr>
        <p:spPr>
          <a:xfrm rot="0">
            <a:off x="1141831" y="7351930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43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1102412" y="7664753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100</a:t>
            </a:r>
          </a:p>
        </p:txBody>
      </p:sp>
      <p:grpSp>
        <p:nvGrpSpPr>
          <p:cNvPr name="Group 97" id="97"/>
          <p:cNvGrpSpPr/>
          <p:nvPr/>
        </p:nvGrpSpPr>
        <p:grpSpPr>
          <a:xfrm rot="0">
            <a:off x="3960901" y="7435274"/>
            <a:ext cx="658441" cy="422360"/>
            <a:chOff x="0" y="0"/>
            <a:chExt cx="5219756" cy="3348241"/>
          </a:xfrm>
        </p:grpSpPr>
        <p:sp>
          <p:nvSpPr>
            <p:cNvPr name="Freeform 98" id="98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99" id="99"/>
          <p:cNvSpPr txBox="true"/>
          <p:nvPr/>
        </p:nvSpPr>
        <p:spPr>
          <a:xfrm rot="0">
            <a:off x="3631426" y="7488752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AutoShape 100" id="100"/>
          <p:cNvSpPr/>
          <p:nvPr/>
        </p:nvSpPr>
        <p:spPr>
          <a:xfrm rot="0">
            <a:off x="3224610" y="7633955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01" id="101"/>
          <p:cNvSpPr txBox="true"/>
          <p:nvPr/>
        </p:nvSpPr>
        <p:spPr>
          <a:xfrm rot="0">
            <a:off x="3234870" y="7351930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50</a:t>
            </a:r>
          </a:p>
        </p:txBody>
      </p:sp>
      <p:sp>
        <p:nvSpPr>
          <p:cNvPr name="TextBox 102" id="102"/>
          <p:cNvSpPr txBox="true"/>
          <p:nvPr/>
        </p:nvSpPr>
        <p:spPr>
          <a:xfrm rot="0">
            <a:off x="3195451" y="7664753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100</a:t>
            </a:r>
          </a:p>
        </p:txBody>
      </p:sp>
      <p:grpSp>
        <p:nvGrpSpPr>
          <p:cNvPr name="Group 103" id="103"/>
          <p:cNvGrpSpPr/>
          <p:nvPr/>
        </p:nvGrpSpPr>
        <p:grpSpPr>
          <a:xfrm rot="0">
            <a:off x="6157535" y="7435274"/>
            <a:ext cx="658441" cy="422360"/>
            <a:chOff x="0" y="0"/>
            <a:chExt cx="5219756" cy="3348241"/>
          </a:xfrm>
        </p:grpSpPr>
        <p:sp>
          <p:nvSpPr>
            <p:cNvPr name="Freeform 104" id="104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05" id="105"/>
          <p:cNvSpPr txBox="true"/>
          <p:nvPr/>
        </p:nvSpPr>
        <p:spPr>
          <a:xfrm rot="0">
            <a:off x="5828059" y="7488752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106" id="106"/>
          <p:cNvSpPr txBox="true"/>
          <p:nvPr/>
        </p:nvSpPr>
        <p:spPr>
          <a:xfrm rot="0">
            <a:off x="5036969" y="7496382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5</a:t>
            </a:r>
          </a:p>
        </p:txBody>
      </p:sp>
      <p:sp>
        <p:nvSpPr>
          <p:cNvPr name="AutoShape 107" id="107"/>
          <p:cNvSpPr/>
          <p:nvPr/>
        </p:nvSpPr>
        <p:spPr>
          <a:xfrm rot="0">
            <a:off x="5421244" y="7633955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08" id="108"/>
          <p:cNvSpPr txBox="true"/>
          <p:nvPr/>
        </p:nvSpPr>
        <p:spPr>
          <a:xfrm rot="0">
            <a:off x="5431503" y="7351930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3</a:t>
            </a:r>
          </a:p>
        </p:txBody>
      </p:sp>
      <p:sp>
        <p:nvSpPr>
          <p:cNvPr name="TextBox 109" id="109"/>
          <p:cNvSpPr txBox="true"/>
          <p:nvPr/>
        </p:nvSpPr>
        <p:spPr>
          <a:xfrm rot="0">
            <a:off x="5392084" y="7664753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</a:t>
            </a:r>
          </a:p>
        </p:txBody>
      </p:sp>
      <p:grpSp>
        <p:nvGrpSpPr>
          <p:cNvPr name="Group 110" id="110"/>
          <p:cNvGrpSpPr/>
          <p:nvPr/>
        </p:nvGrpSpPr>
        <p:grpSpPr>
          <a:xfrm rot="0">
            <a:off x="1867863" y="9424496"/>
            <a:ext cx="658441" cy="422360"/>
            <a:chOff x="0" y="0"/>
            <a:chExt cx="5219756" cy="3348241"/>
          </a:xfrm>
        </p:grpSpPr>
        <p:sp>
          <p:nvSpPr>
            <p:cNvPr name="Freeform 111" id="111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12" id="112"/>
          <p:cNvSpPr txBox="true"/>
          <p:nvPr/>
        </p:nvSpPr>
        <p:spPr>
          <a:xfrm rot="0">
            <a:off x="1538387" y="9477974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113" id="113"/>
          <p:cNvSpPr txBox="true"/>
          <p:nvPr/>
        </p:nvSpPr>
        <p:spPr>
          <a:xfrm rot="0">
            <a:off x="747297" y="9485604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50</a:t>
            </a:r>
          </a:p>
        </p:txBody>
      </p:sp>
      <p:sp>
        <p:nvSpPr>
          <p:cNvPr name="AutoShape 114" id="114"/>
          <p:cNvSpPr/>
          <p:nvPr/>
        </p:nvSpPr>
        <p:spPr>
          <a:xfrm rot="0">
            <a:off x="1131571" y="9623177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15" id="115"/>
          <p:cNvSpPr txBox="true"/>
          <p:nvPr/>
        </p:nvSpPr>
        <p:spPr>
          <a:xfrm rot="0">
            <a:off x="1141831" y="9341152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5</a:t>
            </a:r>
          </a:p>
        </p:txBody>
      </p:sp>
      <p:sp>
        <p:nvSpPr>
          <p:cNvPr name="TextBox 116" id="116"/>
          <p:cNvSpPr txBox="true"/>
          <p:nvPr/>
        </p:nvSpPr>
        <p:spPr>
          <a:xfrm rot="0">
            <a:off x="1102412" y="9653975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100</a:t>
            </a:r>
          </a:p>
        </p:txBody>
      </p:sp>
      <p:grpSp>
        <p:nvGrpSpPr>
          <p:cNvPr name="Group 117" id="117"/>
          <p:cNvGrpSpPr/>
          <p:nvPr/>
        </p:nvGrpSpPr>
        <p:grpSpPr>
          <a:xfrm rot="0">
            <a:off x="3960901" y="9424496"/>
            <a:ext cx="658441" cy="422360"/>
            <a:chOff x="0" y="0"/>
            <a:chExt cx="5219756" cy="3348241"/>
          </a:xfrm>
        </p:grpSpPr>
        <p:sp>
          <p:nvSpPr>
            <p:cNvPr name="Freeform 118" id="118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19" id="119"/>
          <p:cNvSpPr txBox="true"/>
          <p:nvPr/>
        </p:nvSpPr>
        <p:spPr>
          <a:xfrm rot="0">
            <a:off x="3631426" y="9477974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AutoShape 120" id="120"/>
          <p:cNvSpPr/>
          <p:nvPr/>
        </p:nvSpPr>
        <p:spPr>
          <a:xfrm rot="0">
            <a:off x="3224610" y="9623177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21" id="121"/>
          <p:cNvSpPr txBox="true"/>
          <p:nvPr/>
        </p:nvSpPr>
        <p:spPr>
          <a:xfrm rot="0">
            <a:off x="3234870" y="9341152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2</a:t>
            </a:r>
          </a:p>
        </p:txBody>
      </p:sp>
      <p:sp>
        <p:nvSpPr>
          <p:cNvPr name="TextBox 122" id="122"/>
          <p:cNvSpPr txBox="true"/>
          <p:nvPr/>
        </p:nvSpPr>
        <p:spPr>
          <a:xfrm rot="0">
            <a:off x="3195451" y="9653975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100</a:t>
            </a:r>
          </a:p>
        </p:txBody>
      </p:sp>
      <p:grpSp>
        <p:nvGrpSpPr>
          <p:cNvPr name="Group 123" id="123"/>
          <p:cNvGrpSpPr/>
          <p:nvPr/>
        </p:nvGrpSpPr>
        <p:grpSpPr>
          <a:xfrm rot="0">
            <a:off x="6157535" y="9424496"/>
            <a:ext cx="658441" cy="422360"/>
            <a:chOff x="0" y="0"/>
            <a:chExt cx="5219756" cy="3348241"/>
          </a:xfrm>
        </p:grpSpPr>
        <p:sp>
          <p:nvSpPr>
            <p:cNvPr name="Freeform 124" id="124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25" id="125"/>
          <p:cNvSpPr txBox="true"/>
          <p:nvPr/>
        </p:nvSpPr>
        <p:spPr>
          <a:xfrm rot="0">
            <a:off x="5828059" y="9477974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126" id="126"/>
          <p:cNvSpPr txBox="true"/>
          <p:nvPr/>
        </p:nvSpPr>
        <p:spPr>
          <a:xfrm rot="0">
            <a:off x="5036969" y="9485604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2</a:t>
            </a:r>
          </a:p>
        </p:txBody>
      </p:sp>
      <p:sp>
        <p:nvSpPr>
          <p:cNvPr name="AutoShape 127" id="127"/>
          <p:cNvSpPr/>
          <p:nvPr/>
        </p:nvSpPr>
        <p:spPr>
          <a:xfrm rot="0">
            <a:off x="5421244" y="9623177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28" id="128"/>
          <p:cNvSpPr txBox="true"/>
          <p:nvPr/>
        </p:nvSpPr>
        <p:spPr>
          <a:xfrm rot="0">
            <a:off x="5431503" y="9341152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80</a:t>
            </a:r>
          </a:p>
        </p:txBody>
      </p:sp>
      <p:sp>
        <p:nvSpPr>
          <p:cNvPr name="TextBox 129" id="129"/>
          <p:cNvSpPr txBox="true"/>
          <p:nvPr/>
        </p:nvSpPr>
        <p:spPr>
          <a:xfrm rot="0">
            <a:off x="5392084" y="9653975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100</a:t>
            </a:r>
          </a:p>
        </p:txBody>
      </p:sp>
      <p:grpSp>
        <p:nvGrpSpPr>
          <p:cNvPr name="Group 130" id="130"/>
          <p:cNvGrpSpPr/>
          <p:nvPr/>
        </p:nvGrpSpPr>
        <p:grpSpPr>
          <a:xfrm rot="0">
            <a:off x="1867863" y="8429885"/>
            <a:ext cx="658441" cy="422360"/>
            <a:chOff x="0" y="0"/>
            <a:chExt cx="5219756" cy="3348241"/>
          </a:xfrm>
        </p:grpSpPr>
        <p:sp>
          <p:nvSpPr>
            <p:cNvPr name="Freeform 131" id="131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32" id="132"/>
          <p:cNvSpPr txBox="true"/>
          <p:nvPr/>
        </p:nvSpPr>
        <p:spPr>
          <a:xfrm rot="0">
            <a:off x="1538387" y="8483363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133" id="133"/>
          <p:cNvSpPr txBox="true"/>
          <p:nvPr/>
        </p:nvSpPr>
        <p:spPr>
          <a:xfrm rot="0">
            <a:off x="747297" y="8490993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8</a:t>
            </a:r>
          </a:p>
        </p:txBody>
      </p:sp>
      <p:sp>
        <p:nvSpPr>
          <p:cNvPr name="AutoShape 134" id="134"/>
          <p:cNvSpPr/>
          <p:nvPr/>
        </p:nvSpPr>
        <p:spPr>
          <a:xfrm rot="0">
            <a:off x="1131571" y="8628566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35" id="135"/>
          <p:cNvSpPr txBox="true"/>
          <p:nvPr/>
        </p:nvSpPr>
        <p:spPr>
          <a:xfrm rot="0">
            <a:off x="1141831" y="8346541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20</a:t>
            </a:r>
          </a:p>
        </p:txBody>
      </p:sp>
      <p:sp>
        <p:nvSpPr>
          <p:cNvPr name="TextBox 136" id="136"/>
          <p:cNvSpPr txBox="true"/>
          <p:nvPr/>
        </p:nvSpPr>
        <p:spPr>
          <a:xfrm rot="0">
            <a:off x="1102412" y="8659364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100</a:t>
            </a:r>
          </a:p>
        </p:txBody>
      </p:sp>
      <p:grpSp>
        <p:nvGrpSpPr>
          <p:cNvPr name="Group 137" id="137"/>
          <p:cNvGrpSpPr/>
          <p:nvPr/>
        </p:nvGrpSpPr>
        <p:grpSpPr>
          <a:xfrm rot="0">
            <a:off x="3960901" y="8429885"/>
            <a:ext cx="658441" cy="422360"/>
            <a:chOff x="0" y="0"/>
            <a:chExt cx="5219756" cy="3348241"/>
          </a:xfrm>
        </p:grpSpPr>
        <p:sp>
          <p:nvSpPr>
            <p:cNvPr name="Freeform 138" id="138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39" id="139"/>
          <p:cNvSpPr txBox="true"/>
          <p:nvPr/>
        </p:nvSpPr>
        <p:spPr>
          <a:xfrm rot="0">
            <a:off x="3631426" y="8483363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AutoShape 140" id="140"/>
          <p:cNvSpPr/>
          <p:nvPr/>
        </p:nvSpPr>
        <p:spPr>
          <a:xfrm rot="0">
            <a:off x="3224610" y="8628566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41" id="141"/>
          <p:cNvSpPr txBox="true"/>
          <p:nvPr/>
        </p:nvSpPr>
        <p:spPr>
          <a:xfrm rot="0">
            <a:off x="3234870" y="8346541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30</a:t>
            </a:r>
          </a:p>
        </p:txBody>
      </p:sp>
      <p:sp>
        <p:nvSpPr>
          <p:cNvPr name="TextBox 142" id="142"/>
          <p:cNvSpPr txBox="true"/>
          <p:nvPr/>
        </p:nvSpPr>
        <p:spPr>
          <a:xfrm rot="0">
            <a:off x="3195451" y="8659364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100</a:t>
            </a:r>
          </a:p>
        </p:txBody>
      </p:sp>
      <p:grpSp>
        <p:nvGrpSpPr>
          <p:cNvPr name="Group 143" id="143"/>
          <p:cNvGrpSpPr/>
          <p:nvPr/>
        </p:nvGrpSpPr>
        <p:grpSpPr>
          <a:xfrm rot="0">
            <a:off x="6157535" y="8429885"/>
            <a:ext cx="658441" cy="422360"/>
            <a:chOff x="0" y="0"/>
            <a:chExt cx="5219756" cy="3348241"/>
          </a:xfrm>
        </p:grpSpPr>
        <p:sp>
          <p:nvSpPr>
            <p:cNvPr name="Freeform 144" id="144"/>
            <p:cNvSpPr/>
            <p:nvPr/>
          </p:nvSpPr>
          <p:spPr>
            <a:xfrm flipH="false" flipV="false" rot="0">
              <a:off x="0" y="0"/>
              <a:ext cx="5219757" cy="3348241"/>
            </a:xfrm>
            <a:custGeom>
              <a:avLst/>
              <a:gdLst/>
              <a:ahLst/>
              <a:cxnLst/>
              <a:rect r="r" b="b" t="t" l="l"/>
              <a:pathLst>
                <a:path h="3348241" w="5219757">
                  <a:moveTo>
                    <a:pt x="0" y="0"/>
                  </a:moveTo>
                  <a:lnTo>
                    <a:pt x="0" y="3348241"/>
                  </a:lnTo>
                  <a:lnTo>
                    <a:pt x="5219757" y="3348241"/>
                  </a:lnTo>
                  <a:lnTo>
                    <a:pt x="5219757" y="0"/>
                  </a:lnTo>
                  <a:lnTo>
                    <a:pt x="0" y="0"/>
                  </a:lnTo>
                  <a:close/>
                  <a:moveTo>
                    <a:pt x="5158796" y="3287281"/>
                  </a:moveTo>
                  <a:lnTo>
                    <a:pt x="59690" y="3287281"/>
                  </a:lnTo>
                  <a:lnTo>
                    <a:pt x="59690" y="59690"/>
                  </a:lnTo>
                  <a:lnTo>
                    <a:pt x="5158796" y="59690"/>
                  </a:lnTo>
                  <a:lnTo>
                    <a:pt x="5158796" y="32872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45" id="145"/>
          <p:cNvSpPr txBox="true"/>
          <p:nvPr/>
        </p:nvSpPr>
        <p:spPr>
          <a:xfrm rot="0">
            <a:off x="5828059" y="8483363"/>
            <a:ext cx="254894" cy="237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7"/>
              </a:lnSpc>
            </a:pPr>
            <a:r>
              <a:rPr lang="en-US" sz="136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=</a:t>
            </a:r>
          </a:p>
        </p:txBody>
      </p:sp>
      <p:sp>
        <p:nvSpPr>
          <p:cNvPr name="TextBox 146" id="146"/>
          <p:cNvSpPr txBox="true"/>
          <p:nvPr/>
        </p:nvSpPr>
        <p:spPr>
          <a:xfrm rot="0">
            <a:off x="5036969" y="8490993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15</a:t>
            </a:r>
          </a:p>
        </p:txBody>
      </p:sp>
      <p:sp>
        <p:nvSpPr>
          <p:cNvPr name="AutoShape 147" id="147"/>
          <p:cNvSpPr/>
          <p:nvPr/>
        </p:nvSpPr>
        <p:spPr>
          <a:xfrm rot="0">
            <a:off x="5421244" y="8628566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48" id="148"/>
          <p:cNvSpPr txBox="true"/>
          <p:nvPr/>
        </p:nvSpPr>
        <p:spPr>
          <a:xfrm rot="0">
            <a:off x="5431503" y="8346541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60</a:t>
            </a:r>
          </a:p>
        </p:txBody>
      </p:sp>
      <p:sp>
        <p:nvSpPr>
          <p:cNvPr name="TextBox 149" id="149"/>
          <p:cNvSpPr txBox="true"/>
          <p:nvPr/>
        </p:nvSpPr>
        <p:spPr>
          <a:xfrm rot="0">
            <a:off x="5392084" y="8659364"/>
            <a:ext cx="361394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100</a:t>
            </a:r>
          </a:p>
        </p:txBody>
      </p:sp>
      <p:sp>
        <p:nvSpPr>
          <p:cNvPr name="TextBox 150" id="150"/>
          <p:cNvSpPr txBox="true"/>
          <p:nvPr/>
        </p:nvSpPr>
        <p:spPr>
          <a:xfrm rot="0">
            <a:off x="2836111" y="8490993"/>
            <a:ext cx="311715" cy="28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4</a:t>
            </a:r>
          </a:p>
        </p:txBody>
      </p:sp>
      <p:sp>
        <p:nvSpPr>
          <p:cNvPr name="AutoShape 151" id="151"/>
          <p:cNvSpPr/>
          <p:nvPr/>
        </p:nvSpPr>
        <p:spPr>
          <a:xfrm rot="-5400000">
            <a:off x="1345921" y="6535003"/>
            <a:ext cx="6864468" cy="0"/>
          </a:xfrm>
          <a:prstGeom prst="line">
            <a:avLst/>
          </a:prstGeom>
          <a:ln cap="flat" w="9525">
            <a:solidFill>
              <a:srgbClr val="16488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2" id="152"/>
          <p:cNvSpPr/>
          <p:nvPr/>
        </p:nvSpPr>
        <p:spPr>
          <a:xfrm rot="-5400000">
            <a:off x="-671889" y="6535003"/>
            <a:ext cx="6864468" cy="0"/>
          </a:xfrm>
          <a:prstGeom prst="line">
            <a:avLst/>
          </a:prstGeom>
          <a:ln cap="flat" w="9525">
            <a:solidFill>
              <a:srgbClr val="16488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3" id="153"/>
          <p:cNvSpPr/>
          <p:nvPr/>
        </p:nvSpPr>
        <p:spPr>
          <a:xfrm rot="-10800000">
            <a:off x="755361" y="9103442"/>
            <a:ext cx="6052550" cy="0"/>
          </a:xfrm>
          <a:prstGeom prst="line">
            <a:avLst/>
          </a:prstGeom>
          <a:ln cap="flat" w="9525">
            <a:solidFill>
              <a:srgbClr val="16488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4" id="154"/>
          <p:cNvSpPr/>
          <p:nvPr/>
        </p:nvSpPr>
        <p:spPr>
          <a:xfrm rot="-10800000">
            <a:off x="755361" y="7133375"/>
            <a:ext cx="6052550" cy="0"/>
          </a:xfrm>
          <a:prstGeom prst="line">
            <a:avLst/>
          </a:prstGeom>
          <a:ln cap="flat" w="9525">
            <a:solidFill>
              <a:srgbClr val="16488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5" id="155"/>
          <p:cNvSpPr/>
          <p:nvPr/>
        </p:nvSpPr>
        <p:spPr>
          <a:xfrm rot="-10800000">
            <a:off x="755361" y="8100408"/>
            <a:ext cx="6052550" cy="0"/>
          </a:xfrm>
          <a:prstGeom prst="line">
            <a:avLst/>
          </a:prstGeom>
          <a:ln cap="flat" w="9525">
            <a:solidFill>
              <a:srgbClr val="16488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6" id="156"/>
          <p:cNvSpPr/>
          <p:nvPr/>
        </p:nvSpPr>
        <p:spPr>
          <a:xfrm rot="-10800000">
            <a:off x="755361" y="5127308"/>
            <a:ext cx="6052550" cy="0"/>
          </a:xfrm>
          <a:prstGeom prst="line">
            <a:avLst/>
          </a:prstGeom>
          <a:ln cap="flat" w="9525">
            <a:solidFill>
              <a:srgbClr val="16488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7" id="157"/>
          <p:cNvSpPr/>
          <p:nvPr/>
        </p:nvSpPr>
        <p:spPr>
          <a:xfrm rot="-10800000">
            <a:off x="755361" y="6166341"/>
            <a:ext cx="6052550" cy="0"/>
          </a:xfrm>
          <a:prstGeom prst="line">
            <a:avLst/>
          </a:prstGeom>
          <a:ln cap="flat" w="9525">
            <a:solidFill>
              <a:srgbClr val="16488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8" id="158"/>
          <p:cNvSpPr/>
          <p:nvPr/>
        </p:nvSpPr>
        <p:spPr>
          <a:xfrm rot="-10800000">
            <a:off x="755361" y="4160274"/>
            <a:ext cx="6052550" cy="0"/>
          </a:xfrm>
          <a:prstGeom prst="line">
            <a:avLst/>
          </a:prstGeom>
          <a:ln cap="flat" w="9525">
            <a:solidFill>
              <a:srgbClr val="16488B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59" id="159"/>
          <p:cNvGrpSpPr/>
          <p:nvPr/>
        </p:nvGrpSpPr>
        <p:grpSpPr>
          <a:xfrm rot="0">
            <a:off x="-286069" y="-367864"/>
            <a:ext cx="8265236" cy="3146256"/>
            <a:chOff x="0" y="0"/>
            <a:chExt cx="2962074" cy="1127547"/>
          </a:xfrm>
        </p:grpSpPr>
        <p:sp>
          <p:nvSpPr>
            <p:cNvPr name="Freeform 160" id="160"/>
            <p:cNvSpPr/>
            <p:nvPr/>
          </p:nvSpPr>
          <p:spPr>
            <a:xfrm flipH="false" flipV="false" rot="0">
              <a:off x="0" y="0"/>
              <a:ext cx="2962074" cy="1127547"/>
            </a:xfrm>
            <a:custGeom>
              <a:avLst/>
              <a:gdLst/>
              <a:ahLst/>
              <a:cxnLst/>
              <a:rect r="r" b="b" t="t" l="l"/>
              <a:pathLst>
                <a:path h="1127547" w="2962074">
                  <a:moveTo>
                    <a:pt x="0" y="0"/>
                  </a:moveTo>
                  <a:lnTo>
                    <a:pt x="2962074" y="0"/>
                  </a:lnTo>
                  <a:lnTo>
                    <a:pt x="2962074" y="1127547"/>
                  </a:lnTo>
                  <a:lnTo>
                    <a:pt x="0" y="1127547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161" id="161"/>
            <p:cNvSpPr txBox="true"/>
            <p:nvPr/>
          </p:nvSpPr>
          <p:spPr>
            <a:xfrm>
              <a:off x="0" y="-28575"/>
              <a:ext cx="2962074" cy="11561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39"/>
                </a:lnSpc>
              </a:pPr>
            </a:p>
          </p:txBody>
        </p:sp>
      </p:grpSp>
      <p:sp>
        <p:nvSpPr>
          <p:cNvPr name="TextBox 162" id="162"/>
          <p:cNvSpPr txBox="true"/>
          <p:nvPr/>
        </p:nvSpPr>
        <p:spPr>
          <a:xfrm rot="0">
            <a:off x="763426" y="828805"/>
            <a:ext cx="4092876" cy="6089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759"/>
              </a:lnSpc>
            </a:pPr>
            <a:r>
              <a:rPr lang="en-US" b="true" sz="3399">
                <a:solidFill>
                  <a:srgbClr val="16488B"/>
                </a:solidFill>
                <a:latin typeface="Laqonic Heavy"/>
                <a:ea typeface="Laqonic Heavy"/>
                <a:cs typeface="Laqonic Heavy"/>
                <a:sym typeface="Laqonic Heavy"/>
              </a:rPr>
              <a:t>ОНДЫҚ БӨЛШЕКТЕР</a:t>
            </a:r>
          </a:p>
        </p:txBody>
      </p:sp>
      <p:sp>
        <p:nvSpPr>
          <p:cNvPr name="TextBox 163" id="163"/>
          <p:cNvSpPr txBox="true"/>
          <p:nvPr/>
        </p:nvSpPr>
        <p:spPr>
          <a:xfrm rot="0">
            <a:off x="763426" y="630685"/>
            <a:ext cx="1426674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NAME</a:t>
            </a:r>
          </a:p>
        </p:txBody>
      </p:sp>
      <p:sp>
        <p:nvSpPr>
          <p:cNvPr name="TextBox 164" id="164"/>
          <p:cNvSpPr txBox="true"/>
          <p:nvPr/>
        </p:nvSpPr>
        <p:spPr>
          <a:xfrm rot="0">
            <a:off x="4360303" y="630685"/>
            <a:ext cx="1426674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DATE</a:t>
            </a:r>
          </a:p>
        </p:txBody>
      </p:sp>
      <p:sp>
        <p:nvSpPr>
          <p:cNvPr name="TextBox 165" id="165"/>
          <p:cNvSpPr txBox="true"/>
          <p:nvPr/>
        </p:nvSpPr>
        <p:spPr>
          <a:xfrm rot="0">
            <a:off x="6300342" y="619320"/>
            <a:ext cx="506831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/20</a:t>
            </a:r>
          </a:p>
        </p:txBody>
      </p:sp>
      <p:sp>
        <p:nvSpPr>
          <p:cNvPr name="TextBox 166" id="166"/>
          <p:cNvSpPr txBox="true"/>
          <p:nvPr/>
        </p:nvSpPr>
        <p:spPr>
          <a:xfrm rot="0">
            <a:off x="5073640" y="828805"/>
            <a:ext cx="1733533" cy="6089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4759"/>
              </a:lnSpc>
            </a:pPr>
            <a:r>
              <a:rPr lang="en-US" b="true" sz="3399">
                <a:solidFill>
                  <a:srgbClr val="16488B"/>
                </a:solidFill>
                <a:latin typeface="Laqonic Semi-Bold"/>
                <a:ea typeface="Laqonic Semi-Bold"/>
                <a:cs typeface="Laqonic Semi-Bold"/>
                <a:sym typeface="Laqonic Semi-Bold"/>
              </a:rPr>
              <a:t>Grade 4</a:t>
            </a:r>
          </a:p>
        </p:txBody>
      </p:sp>
      <p:sp>
        <p:nvSpPr>
          <p:cNvPr name="TextBox 167" id="167"/>
          <p:cNvSpPr txBox="true"/>
          <p:nvPr/>
        </p:nvSpPr>
        <p:spPr>
          <a:xfrm rot="0">
            <a:off x="762545" y="1504446"/>
            <a:ext cx="6041455" cy="488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59"/>
              </a:lnSpc>
            </a:pPr>
            <a:r>
              <a:rPr lang="en-US" sz="13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Бөлшектерді ондық бөлшек түрінде ақшалай мәнге түрлендіріңіз. Біріншісі сіз үшін жасалды. Есіңізде болсын:</a:t>
            </a:r>
          </a:p>
        </p:txBody>
      </p:sp>
      <p:sp>
        <p:nvSpPr>
          <p:cNvPr name="TextBox 168" id="168"/>
          <p:cNvSpPr txBox="true"/>
          <p:nvPr/>
        </p:nvSpPr>
        <p:spPr>
          <a:xfrm rot="0">
            <a:off x="760735" y="2067691"/>
            <a:ext cx="6041455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02259" indent="-151129" lvl="1">
              <a:lnSpc>
                <a:spcPts val="1959"/>
              </a:lnSpc>
              <a:buFont typeface="Arial"/>
              <a:buChar char="•"/>
            </a:pPr>
            <a:r>
              <a:rPr lang="en-US" sz="13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Дұрыс ақша белгісін пайдаланыңыз</a:t>
            </a:r>
          </a:p>
        </p:txBody>
      </p:sp>
      <p:sp>
        <p:nvSpPr>
          <p:cNvPr name="TextBox 169" id="169"/>
          <p:cNvSpPr txBox="true"/>
          <p:nvPr/>
        </p:nvSpPr>
        <p:spPr>
          <a:xfrm rot="0">
            <a:off x="759273" y="2352171"/>
            <a:ext cx="6041455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02259" indent="-151129" lvl="1">
              <a:lnSpc>
                <a:spcPts val="1959"/>
              </a:lnSpc>
              <a:buFont typeface="Arial"/>
              <a:buChar char="•"/>
            </a:pPr>
            <a:r>
              <a:rPr lang="en-US" sz="13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Ондық бөлшектен кейін екі орын мәнін қосыңыз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DAGZdvs4kvY</dc:identifier>
  <dcterms:modified xsi:type="dcterms:W3CDTF">2011-08-01T06:04:30Z</dcterms:modified>
  <cp:revision>1</cp:revision>
  <dc:title>Blue Grade 4 Math Fractions Decimals Worksheet</dc:title>
</cp:coreProperties>
</file>