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Sniglet" charset="1" panose="04070505030100020000"/>
      <p:regular r:id="rId7"/>
    </p:embeddedFont>
    <p:embeddedFont>
      <p:font typeface="Bobby Jones Soft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1D1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64960" y="1970755"/>
            <a:ext cx="7027162" cy="8453367"/>
            <a:chOff x="0" y="0"/>
            <a:chExt cx="2518376" cy="30294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18376" cy="3029496"/>
            </a:xfrm>
            <a:custGeom>
              <a:avLst/>
              <a:gdLst/>
              <a:ahLst/>
              <a:cxnLst/>
              <a:rect r="r" b="b" t="t" l="l"/>
              <a:pathLst>
                <a:path h="3029496" w="2518376">
                  <a:moveTo>
                    <a:pt x="40763" y="0"/>
                  </a:moveTo>
                  <a:lnTo>
                    <a:pt x="2477613" y="0"/>
                  </a:lnTo>
                  <a:cubicBezTo>
                    <a:pt x="2500126" y="0"/>
                    <a:pt x="2518376" y="18250"/>
                    <a:pt x="2518376" y="40763"/>
                  </a:cubicBezTo>
                  <a:lnTo>
                    <a:pt x="2518376" y="2988732"/>
                  </a:lnTo>
                  <a:cubicBezTo>
                    <a:pt x="2518376" y="3011245"/>
                    <a:pt x="2500126" y="3029496"/>
                    <a:pt x="2477613" y="3029496"/>
                  </a:cubicBezTo>
                  <a:lnTo>
                    <a:pt x="40763" y="3029496"/>
                  </a:lnTo>
                  <a:cubicBezTo>
                    <a:pt x="18250" y="3029496"/>
                    <a:pt x="0" y="3011245"/>
                    <a:pt x="0" y="2988732"/>
                  </a:cubicBezTo>
                  <a:lnTo>
                    <a:pt x="0" y="40763"/>
                  </a:lnTo>
                  <a:cubicBezTo>
                    <a:pt x="0" y="18250"/>
                    <a:pt x="18250" y="0"/>
                    <a:pt x="4076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518376" cy="30771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751355" y="9377311"/>
            <a:ext cx="2345107" cy="1118811"/>
          </a:xfrm>
          <a:custGeom>
            <a:avLst/>
            <a:gdLst/>
            <a:ahLst/>
            <a:cxnLst/>
            <a:rect r="r" b="b" t="t" l="l"/>
            <a:pathLst>
              <a:path h="1118811" w="2345107">
                <a:moveTo>
                  <a:pt x="0" y="0"/>
                </a:moveTo>
                <a:lnTo>
                  <a:pt x="2345107" y="0"/>
                </a:lnTo>
                <a:lnTo>
                  <a:pt x="2345107" y="1118811"/>
                </a:lnTo>
                <a:lnTo>
                  <a:pt x="0" y="111881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45795" y="9094184"/>
            <a:ext cx="2347977" cy="1401938"/>
          </a:xfrm>
          <a:custGeom>
            <a:avLst/>
            <a:gdLst/>
            <a:ahLst/>
            <a:cxnLst/>
            <a:rect r="r" b="b" t="t" l="l"/>
            <a:pathLst>
              <a:path h="1401938" w="2347977">
                <a:moveTo>
                  <a:pt x="0" y="0"/>
                </a:moveTo>
                <a:lnTo>
                  <a:pt x="2347977" y="0"/>
                </a:lnTo>
                <a:lnTo>
                  <a:pt x="2347977" y="1401938"/>
                </a:lnTo>
                <a:lnTo>
                  <a:pt x="0" y="140193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00960" y="8613458"/>
            <a:ext cx="1940292" cy="1859447"/>
          </a:xfrm>
          <a:custGeom>
            <a:avLst/>
            <a:gdLst/>
            <a:ahLst/>
            <a:cxnLst/>
            <a:rect r="r" b="b" t="t" l="l"/>
            <a:pathLst>
              <a:path h="1859447" w="1940292">
                <a:moveTo>
                  <a:pt x="0" y="0"/>
                </a:moveTo>
                <a:lnTo>
                  <a:pt x="1940292" y="0"/>
                </a:lnTo>
                <a:lnTo>
                  <a:pt x="1940292" y="1859446"/>
                </a:lnTo>
                <a:lnTo>
                  <a:pt x="0" y="185944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089631" y="8281717"/>
            <a:ext cx="2106279" cy="2191188"/>
          </a:xfrm>
          <a:custGeom>
            <a:avLst/>
            <a:gdLst/>
            <a:ahLst/>
            <a:cxnLst/>
            <a:rect r="r" b="b" t="t" l="l"/>
            <a:pathLst>
              <a:path h="2191188" w="2106279">
                <a:moveTo>
                  <a:pt x="0" y="0"/>
                </a:moveTo>
                <a:lnTo>
                  <a:pt x="2106279" y="0"/>
                </a:lnTo>
                <a:lnTo>
                  <a:pt x="2106279" y="2191187"/>
                </a:lnTo>
                <a:lnTo>
                  <a:pt x="0" y="219118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264960" y="282603"/>
            <a:ext cx="7027162" cy="1516929"/>
            <a:chOff x="0" y="0"/>
            <a:chExt cx="2518376" cy="54363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518376" cy="543633"/>
            </a:xfrm>
            <a:custGeom>
              <a:avLst/>
              <a:gdLst/>
              <a:ahLst/>
              <a:cxnLst/>
              <a:rect r="r" b="b" t="t" l="l"/>
              <a:pathLst>
                <a:path h="543633" w="2518376">
                  <a:moveTo>
                    <a:pt x="40763" y="0"/>
                  </a:moveTo>
                  <a:lnTo>
                    <a:pt x="2477613" y="0"/>
                  </a:lnTo>
                  <a:cubicBezTo>
                    <a:pt x="2500126" y="0"/>
                    <a:pt x="2518376" y="18250"/>
                    <a:pt x="2518376" y="40763"/>
                  </a:cubicBezTo>
                  <a:lnTo>
                    <a:pt x="2518376" y="502870"/>
                  </a:lnTo>
                  <a:cubicBezTo>
                    <a:pt x="2518376" y="525383"/>
                    <a:pt x="2500126" y="543633"/>
                    <a:pt x="2477613" y="543633"/>
                  </a:cubicBezTo>
                  <a:lnTo>
                    <a:pt x="40763" y="543633"/>
                  </a:lnTo>
                  <a:cubicBezTo>
                    <a:pt x="18250" y="543633"/>
                    <a:pt x="0" y="525383"/>
                    <a:pt x="0" y="502870"/>
                  </a:cubicBezTo>
                  <a:lnTo>
                    <a:pt x="0" y="40763"/>
                  </a:lnTo>
                  <a:cubicBezTo>
                    <a:pt x="0" y="18250"/>
                    <a:pt x="18250" y="0"/>
                    <a:pt x="4076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47625"/>
              <a:ext cx="2518376" cy="5912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796300" y="2372373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0" y="0"/>
                </a:lnTo>
                <a:lnTo>
                  <a:pt x="1694110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391910" y="1137201"/>
            <a:ext cx="6804000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Інжу ішіне дұрыс жауапты жазыңыз.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590577" y="411074"/>
            <a:ext cx="4375928" cy="7832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08"/>
              </a:lnSpc>
              <a:spcBef>
                <a:spcPct val="0"/>
              </a:spcBef>
            </a:pPr>
            <a:r>
              <a:rPr lang="en-US" sz="4577">
                <a:solidFill>
                  <a:srgbClr val="000000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Multiplication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2838855" y="2372373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1" y="0"/>
                </a:lnTo>
                <a:lnTo>
                  <a:pt x="1694111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4885391" y="2372373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0" y="0"/>
                </a:lnTo>
                <a:lnTo>
                  <a:pt x="1694110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796300" y="4542491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0" y="0"/>
                </a:lnTo>
                <a:lnTo>
                  <a:pt x="1694110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838855" y="4542491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1" y="0"/>
                </a:lnTo>
                <a:lnTo>
                  <a:pt x="1694111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4885391" y="4542491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0" y="0"/>
                </a:lnTo>
                <a:lnTo>
                  <a:pt x="1694110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796300" y="6712609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0" y="0"/>
                </a:lnTo>
                <a:lnTo>
                  <a:pt x="1694110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2838855" y="6712609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1" y="0"/>
                </a:lnTo>
                <a:lnTo>
                  <a:pt x="1694111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4885391" y="6712609"/>
            <a:ext cx="1694110" cy="1751018"/>
          </a:xfrm>
          <a:custGeom>
            <a:avLst/>
            <a:gdLst/>
            <a:ahLst/>
            <a:cxnLst/>
            <a:rect r="r" b="b" t="t" l="l"/>
            <a:pathLst>
              <a:path h="1751018" w="1694110">
                <a:moveTo>
                  <a:pt x="0" y="0"/>
                </a:moveTo>
                <a:lnTo>
                  <a:pt x="1694110" y="0"/>
                </a:lnTo>
                <a:lnTo>
                  <a:pt x="1694110" y="1751018"/>
                </a:lnTo>
                <a:lnTo>
                  <a:pt x="0" y="1751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1156905" y="2678601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3x7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252238" y="2678601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5x8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5298773" y="2678601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6x4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181304" y="4818716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2x9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276637" y="4818716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4x3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323172" y="4818716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7x7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181304" y="6988834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8x6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276637" y="6988834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6x2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5323172" y="6988834"/>
            <a:ext cx="867345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9x4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DAGZ13z2oUc</dc:identifier>
  <dcterms:modified xsi:type="dcterms:W3CDTF">2011-08-01T06:04:30Z</dcterms:modified>
  <cp:revision>1</cp:revision>
  <dc:title>Blue Illustrative Multiplication Math Worksheet</dc:title>
</cp:coreProperties>
</file>