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Lazydog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5400000">
            <a:off x="811828" y="6382203"/>
            <a:ext cx="6046263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756000" y="6454851"/>
            <a:ext cx="6048000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-3296696">
            <a:off x="507012" y="6432309"/>
            <a:ext cx="6698653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7445688">
            <a:off x="510489" y="6415860"/>
            <a:ext cx="6553051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9072520">
            <a:off x="488947" y="6530451"/>
            <a:ext cx="6602254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-8918545">
            <a:off x="408200" y="6454718"/>
            <a:ext cx="6693436" cy="0"/>
          </a:xfrm>
          <a:prstGeom prst="line">
            <a:avLst/>
          </a:prstGeom>
          <a:ln cap="flat" w="28575">
            <a:solidFill>
              <a:srgbClr val="004AAD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2922395" y="5552334"/>
            <a:ext cx="1836036" cy="1839886"/>
            <a:chOff x="0" y="0"/>
            <a:chExt cx="826760" cy="82849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26760" cy="828494"/>
            </a:xfrm>
            <a:custGeom>
              <a:avLst/>
              <a:gdLst/>
              <a:ahLst/>
              <a:cxnLst/>
              <a:rect r="r" b="b" t="t" l="l"/>
              <a:pathLst>
                <a:path h="828494" w="826760">
                  <a:moveTo>
                    <a:pt x="413380" y="0"/>
                  </a:moveTo>
                  <a:cubicBezTo>
                    <a:pt x="185076" y="0"/>
                    <a:pt x="0" y="185465"/>
                    <a:pt x="0" y="414247"/>
                  </a:cubicBezTo>
                  <a:cubicBezTo>
                    <a:pt x="0" y="643029"/>
                    <a:pt x="185076" y="828494"/>
                    <a:pt x="413380" y="828494"/>
                  </a:cubicBezTo>
                  <a:cubicBezTo>
                    <a:pt x="641683" y="828494"/>
                    <a:pt x="826760" y="643029"/>
                    <a:pt x="826760" y="414247"/>
                  </a:cubicBezTo>
                  <a:cubicBezTo>
                    <a:pt x="826760" y="185465"/>
                    <a:pt x="641683" y="0"/>
                    <a:pt x="413380" y="0"/>
                  </a:cubicBezTo>
                  <a:close/>
                </a:path>
              </a:pathLst>
            </a:custGeom>
            <a:solidFill>
              <a:srgbClr val="D4E0F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7509" y="49096"/>
              <a:ext cx="671742" cy="701726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2911487" y="5545276"/>
            <a:ext cx="1846944" cy="1846944"/>
          </a:xfrm>
          <a:custGeom>
            <a:avLst/>
            <a:gdLst/>
            <a:ahLst/>
            <a:cxnLst/>
            <a:rect r="r" b="b" t="t" l="l"/>
            <a:pathLst>
              <a:path h="1846944" w="1846944">
                <a:moveTo>
                  <a:pt x="0" y="0"/>
                </a:moveTo>
                <a:lnTo>
                  <a:pt x="1846944" y="0"/>
                </a:lnTo>
                <a:lnTo>
                  <a:pt x="1846944" y="1846944"/>
                </a:lnTo>
                <a:lnTo>
                  <a:pt x="0" y="18469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" id="12"/>
          <p:cNvGrpSpPr/>
          <p:nvPr/>
        </p:nvGrpSpPr>
        <p:grpSpPr>
          <a:xfrm rot="0">
            <a:off x="889802" y="2393409"/>
            <a:ext cx="5800006" cy="782578"/>
            <a:chOff x="0" y="0"/>
            <a:chExt cx="2078591" cy="28045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078591" cy="280458"/>
            </a:xfrm>
            <a:custGeom>
              <a:avLst/>
              <a:gdLst/>
              <a:ahLst/>
              <a:cxnLst/>
              <a:rect r="r" b="b" t="t" l="l"/>
              <a:pathLst>
                <a:path h="280458" w="2078591">
                  <a:moveTo>
                    <a:pt x="25361" y="0"/>
                  </a:moveTo>
                  <a:lnTo>
                    <a:pt x="2053230" y="0"/>
                  </a:lnTo>
                  <a:cubicBezTo>
                    <a:pt x="2067236" y="0"/>
                    <a:pt x="2078591" y="11355"/>
                    <a:pt x="2078591" y="25361"/>
                  </a:cubicBezTo>
                  <a:lnTo>
                    <a:pt x="2078591" y="255097"/>
                  </a:lnTo>
                  <a:cubicBezTo>
                    <a:pt x="2078591" y="269104"/>
                    <a:pt x="2067236" y="280458"/>
                    <a:pt x="2053230" y="280458"/>
                  </a:cubicBezTo>
                  <a:lnTo>
                    <a:pt x="25361" y="280458"/>
                  </a:lnTo>
                  <a:cubicBezTo>
                    <a:pt x="18635" y="280458"/>
                    <a:pt x="12184" y="277786"/>
                    <a:pt x="7428" y="273030"/>
                  </a:cubicBezTo>
                  <a:cubicBezTo>
                    <a:pt x="2672" y="268274"/>
                    <a:pt x="0" y="261823"/>
                    <a:pt x="0" y="255097"/>
                  </a:cubicBezTo>
                  <a:lnTo>
                    <a:pt x="0" y="25361"/>
                  </a:lnTo>
                  <a:cubicBezTo>
                    <a:pt x="0" y="18635"/>
                    <a:pt x="2672" y="12184"/>
                    <a:pt x="7428" y="7428"/>
                  </a:cubicBezTo>
                  <a:cubicBezTo>
                    <a:pt x="12184" y="2672"/>
                    <a:pt x="18635" y="0"/>
                    <a:pt x="25361" y="0"/>
                  </a:cubicBezTo>
                  <a:close/>
                </a:path>
              </a:pathLst>
            </a:custGeom>
            <a:solidFill>
              <a:srgbClr val="6B99D6">
                <a:alpha val="49804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47625"/>
              <a:ext cx="2078591" cy="328083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451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3810919" y="1218461"/>
            <a:ext cx="562108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4373026" y="1210235"/>
            <a:ext cx="2430974" cy="372966"/>
            <a:chOff x="0" y="0"/>
            <a:chExt cx="871206" cy="13366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71206" cy="133663"/>
            </a:xfrm>
            <a:custGeom>
              <a:avLst/>
              <a:gdLst/>
              <a:ahLst/>
              <a:cxnLst/>
              <a:rect r="r" b="b" t="t" l="l"/>
              <a:pathLst>
                <a:path h="133663" w="871206">
                  <a:moveTo>
                    <a:pt x="60509" y="0"/>
                  </a:moveTo>
                  <a:lnTo>
                    <a:pt x="810697" y="0"/>
                  </a:lnTo>
                  <a:cubicBezTo>
                    <a:pt x="844115" y="0"/>
                    <a:pt x="871206" y="27091"/>
                    <a:pt x="871206" y="60509"/>
                  </a:cubicBezTo>
                  <a:lnTo>
                    <a:pt x="871206" y="73153"/>
                  </a:lnTo>
                  <a:cubicBezTo>
                    <a:pt x="871206" y="89201"/>
                    <a:pt x="864831" y="104592"/>
                    <a:pt x="853483" y="115940"/>
                  </a:cubicBezTo>
                  <a:cubicBezTo>
                    <a:pt x="842136" y="127287"/>
                    <a:pt x="826745" y="133663"/>
                    <a:pt x="810697" y="133663"/>
                  </a:cubicBezTo>
                  <a:lnTo>
                    <a:pt x="60509" y="133663"/>
                  </a:lnTo>
                  <a:cubicBezTo>
                    <a:pt x="44461" y="133663"/>
                    <a:pt x="29070" y="127287"/>
                    <a:pt x="17723" y="115940"/>
                  </a:cubicBezTo>
                  <a:cubicBezTo>
                    <a:pt x="6375" y="104592"/>
                    <a:pt x="0" y="89201"/>
                    <a:pt x="0" y="73153"/>
                  </a:cubicBezTo>
                  <a:lnTo>
                    <a:pt x="0" y="60509"/>
                  </a:lnTo>
                  <a:cubicBezTo>
                    <a:pt x="0" y="44461"/>
                    <a:pt x="6375" y="29070"/>
                    <a:pt x="17723" y="17723"/>
                  </a:cubicBezTo>
                  <a:cubicBezTo>
                    <a:pt x="29070" y="6375"/>
                    <a:pt x="44461" y="0"/>
                    <a:pt x="60509" y="0"/>
                  </a:cubicBezTo>
                  <a:close/>
                </a:path>
              </a:pathLst>
            </a:custGeom>
            <a:solidFill>
              <a:srgbClr val="6B99D6">
                <a:alpha val="49804"/>
              </a:srgbClr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47625"/>
              <a:ext cx="871206" cy="18128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451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1377514" y="1636707"/>
            <a:ext cx="4754807" cy="573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14"/>
              </a:lnSpc>
            </a:pPr>
            <a:r>
              <a:rPr lang="en-US" sz="3296">
                <a:solidFill>
                  <a:srgbClr val="004AAD"/>
                </a:solidFill>
                <a:latin typeface="Lazydog"/>
                <a:ea typeface="Lazydog"/>
                <a:cs typeface="Lazydog"/>
                <a:sym typeface="Lazydog"/>
              </a:rPr>
              <a:t>Серіктестерге уақыт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020108" y="2412459"/>
            <a:ext cx="5386387" cy="6976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13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"Бір уақытта сағат серіктесі болу үшін сыныптас таңдаңыз. Мысалы, Исабель өзінің атын Педроның сағатына бір деп жазады, содан кейін Педро Исабельдің бір сағаттық орнын жазып қояды."</a:t>
            </a:r>
          </a:p>
          <a:p>
            <a:pPr algn="l">
              <a:lnSpc>
                <a:spcPts val="74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373026" y="1452971"/>
            <a:ext cx="2426283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5400000">
            <a:off x="811828" y="6382203"/>
            <a:ext cx="6046263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756000" y="6454851"/>
            <a:ext cx="604800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-3296696">
            <a:off x="507012" y="6432309"/>
            <a:ext cx="6698653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-7445688">
            <a:off x="510489" y="6415860"/>
            <a:ext cx="6553051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9072520">
            <a:off x="488947" y="6530451"/>
            <a:ext cx="660225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-8918545">
            <a:off x="408200" y="6454718"/>
            <a:ext cx="6693436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2922395" y="5552334"/>
            <a:ext cx="1836036" cy="1839886"/>
            <a:chOff x="0" y="0"/>
            <a:chExt cx="826760" cy="82849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26760" cy="828494"/>
            </a:xfrm>
            <a:custGeom>
              <a:avLst/>
              <a:gdLst/>
              <a:ahLst/>
              <a:cxnLst/>
              <a:rect r="r" b="b" t="t" l="l"/>
              <a:pathLst>
                <a:path h="828494" w="826760">
                  <a:moveTo>
                    <a:pt x="413380" y="0"/>
                  </a:moveTo>
                  <a:cubicBezTo>
                    <a:pt x="185076" y="0"/>
                    <a:pt x="0" y="185465"/>
                    <a:pt x="0" y="414247"/>
                  </a:cubicBezTo>
                  <a:cubicBezTo>
                    <a:pt x="0" y="643029"/>
                    <a:pt x="185076" y="828494"/>
                    <a:pt x="413380" y="828494"/>
                  </a:cubicBezTo>
                  <a:cubicBezTo>
                    <a:pt x="641683" y="828494"/>
                    <a:pt x="826760" y="643029"/>
                    <a:pt x="826760" y="414247"/>
                  </a:cubicBezTo>
                  <a:cubicBezTo>
                    <a:pt x="826760" y="185465"/>
                    <a:pt x="641683" y="0"/>
                    <a:pt x="413380" y="0"/>
                  </a:cubicBezTo>
                  <a:close/>
                </a:path>
              </a:pathLst>
            </a:custGeom>
            <a:solidFill>
              <a:srgbClr val="E8E8E8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7509" y="49096"/>
              <a:ext cx="671742" cy="701726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2911487" y="5545276"/>
            <a:ext cx="1846944" cy="1846944"/>
          </a:xfrm>
          <a:custGeom>
            <a:avLst/>
            <a:gdLst/>
            <a:ahLst/>
            <a:cxnLst/>
            <a:rect r="r" b="b" t="t" l="l"/>
            <a:pathLst>
              <a:path h="1846944" w="1846944">
                <a:moveTo>
                  <a:pt x="0" y="0"/>
                </a:moveTo>
                <a:lnTo>
                  <a:pt x="1846944" y="0"/>
                </a:lnTo>
                <a:lnTo>
                  <a:pt x="1846944" y="1846944"/>
                </a:lnTo>
                <a:lnTo>
                  <a:pt x="0" y="18469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756000" y="2393409"/>
            <a:ext cx="6048000" cy="648757"/>
            <a:chOff x="0" y="0"/>
            <a:chExt cx="2167467" cy="2325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167467" cy="232500"/>
            </a:xfrm>
            <a:custGeom>
              <a:avLst/>
              <a:gdLst/>
              <a:ahLst/>
              <a:cxnLst/>
              <a:rect r="r" b="b" t="t" l="l"/>
              <a:pathLst>
                <a:path h="232500" w="2167467">
                  <a:moveTo>
                    <a:pt x="24322" y="0"/>
                  </a:moveTo>
                  <a:lnTo>
                    <a:pt x="2143145" y="0"/>
                  </a:lnTo>
                  <a:cubicBezTo>
                    <a:pt x="2156578" y="0"/>
                    <a:pt x="2167467" y="10889"/>
                    <a:pt x="2167467" y="24322"/>
                  </a:cubicBezTo>
                  <a:lnTo>
                    <a:pt x="2167467" y="208178"/>
                  </a:lnTo>
                  <a:cubicBezTo>
                    <a:pt x="2167467" y="221611"/>
                    <a:pt x="2156578" y="232500"/>
                    <a:pt x="2143145" y="232500"/>
                  </a:cubicBezTo>
                  <a:lnTo>
                    <a:pt x="24322" y="232500"/>
                  </a:lnTo>
                  <a:cubicBezTo>
                    <a:pt x="10889" y="232500"/>
                    <a:pt x="0" y="221611"/>
                    <a:pt x="0" y="208178"/>
                  </a:cubicBezTo>
                  <a:lnTo>
                    <a:pt x="0" y="24322"/>
                  </a:lnTo>
                  <a:cubicBezTo>
                    <a:pt x="0" y="10889"/>
                    <a:pt x="10889" y="0"/>
                    <a:pt x="24322" y="0"/>
                  </a:cubicBezTo>
                  <a:close/>
                </a:path>
              </a:pathLst>
            </a:custGeom>
            <a:solidFill>
              <a:srgbClr val="E8E8E8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47625"/>
              <a:ext cx="2167467" cy="28012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451"/>
                </a:lnSpc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3810919" y="1162610"/>
            <a:ext cx="562108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377514" y="1636707"/>
            <a:ext cx="4754807" cy="6308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4"/>
              </a:lnSpc>
            </a:pPr>
            <a:r>
              <a:rPr lang="en-US" sz="3696">
                <a:solidFill>
                  <a:srgbClr val="000000"/>
                </a:solidFill>
                <a:latin typeface="Lazydog"/>
                <a:ea typeface="Lazydog"/>
                <a:cs typeface="Lazydog"/>
                <a:sym typeface="Lazydog"/>
              </a:rPr>
              <a:t>Time for Partners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68557" y="2552778"/>
            <a:ext cx="5643034" cy="349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13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Choose a classmate to be a clock partner for a time slot. For example, Isabel writes her name for one o' clock on Pedro's clock and then Pedro writes his name on Isabel's one o' clock slot.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DAGZtDSluNs</dc:identifier>
  <dcterms:modified xsi:type="dcterms:W3CDTF">2011-08-01T06:04:30Z</dcterms:modified>
  <cp:revision>1</cp:revision>
  <dc:title>Blue Simple Clock Partners Worksheet</dc:title>
</cp:coreProperties>
</file>